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EC88-0D2D-448B-B324-8A818F46E09A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81C2-3FBA-4D80-8992-7C120E6B5D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EC88-0D2D-448B-B324-8A818F46E09A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81C2-3FBA-4D80-8992-7C120E6B5D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EC88-0D2D-448B-B324-8A818F46E09A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81C2-3FBA-4D80-8992-7C120E6B5D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EC88-0D2D-448B-B324-8A818F46E09A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81C2-3FBA-4D80-8992-7C120E6B5D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EC88-0D2D-448B-B324-8A818F46E09A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81C2-3FBA-4D80-8992-7C120E6B5D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EC88-0D2D-448B-B324-8A818F46E09A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81C2-3FBA-4D80-8992-7C120E6B5D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EC88-0D2D-448B-B324-8A818F46E09A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81C2-3FBA-4D80-8992-7C120E6B5D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EC88-0D2D-448B-B324-8A818F46E09A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81C2-3FBA-4D80-8992-7C120E6B5D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EC88-0D2D-448B-B324-8A818F46E09A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81C2-3FBA-4D80-8992-7C120E6B5D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EC88-0D2D-448B-B324-8A818F46E09A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81C2-3FBA-4D80-8992-7C120E6B5D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EC88-0D2D-448B-B324-8A818F46E09A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81C2-3FBA-4D80-8992-7C120E6B5D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3EC88-0D2D-448B-B324-8A818F46E09A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F81C2-3FBA-4D80-8992-7C120E6B5D8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755576" y="404664"/>
            <a:ext cx="0" cy="590465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55576" y="6309320"/>
            <a:ext cx="792088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04360" y="638132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26064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</a:t>
            </a:r>
            <a:endParaRPr lang="en-GB" dirty="0"/>
          </a:p>
        </p:txBody>
      </p:sp>
      <p:sp>
        <p:nvSpPr>
          <p:cNvPr id="20" name="Freeform 19"/>
          <p:cNvSpPr/>
          <p:nvPr/>
        </p:nvSpPr>
        <p:spPr>
          <a:xfrm>
            <a:off x="1274618" y="2564904"/>
            <a:ext cx="1929230" cy="3161641"/>
          </a:xfrm>
          <a:custGeom>
            <a:avLst/>
            <a:gdLst>
              <a:gd name="connsiteX0" fmla="*/ 0 w 1246909"/>
              <a:gd name="connsiteY0" fmla="*/ 2004290 h 2004290"/>
              <a:gd name="connsiteX1" fmla="*/ 314037 w 1246909"/>
              <a:gd name="connsiteY1" fmla="*/ 1209963 h 2004290"/>
              <a:gd name="connsiteX2" fmla="*/ 1246909 w 1246909"/>
              <a:gd name="connsiteY2" fmla="*/ 0 h 200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6909" h="2004290">
                <a:moveTo>
                  <a:pt x="0" y="2004290"/>
                </a:moveTo>
                <a:cubicBezTo>
                  <a:pt x="53109" y="1774150"/>
                  <a:pt x="106219" y="1544011"/>
                  <a:pt x="314037" y="1209963"/>
                </a:cubicBezTo>
                <a:cubicBezTo>
                  <a:pt x="521855" y="875915"/>
                  <a:pt x="884382" y="437957"/>
                  <a:pt x="1246909" y="0"/>
                </a:cubicBezTo>
              </a:path>
            </a:pathLst>
          </a:custGeom>
          <a:ln w="15875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eform 22"/>
          <p:cNvSpPr/>
          <p:nvPr/>
        </p:nvSpPr>
        <p:spPr>
          <a:xfrm>
            <a:off x="3203848" y="785091"/>
            <a:ext cx="3500581" cy="1782618"/>
          </a:xfrm>
          <a:custGeom>
            <a:avLst/>
            <a:gdLst>
              <a:gd name="connsiteX0" fmla="*/ 0 w 3500581"/>
              <a:gd name="connsiteY0" fmla="*/ 1782618 h 1782618"/>
              <a:gd name="connsiteX1" fmla="*/ 1062181 w 3500581"/>
              <a:gd name="connsiteY1" fmla="*/ 858982 h 1782618"/>
              <a:gd name="connsiteX2" fmla="*/ 3500581 w 3500581"/>
              <a:gd name="connsiteY2" fmla="*/ 0 h 178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0581" h="1782618">
                <a:moveTo>
                  <a:pt x="0" y="1782618"/>
                </a:moveTo>
                <a:cubicBezTo>
                  <a:pt x="239375" y="1469351"/>
                  <a:pt x="478751" y="1156085"/>
                  <a:pt x="1062181" y="858982"/>
                </a:cubicBezTo>
                <a:cubicBezTo>
                  <a:pt x="1645611" y="561879"/>
                  <a:pt x="2573096" y="280939"/>
                  <a:pt x="3500581" y="0"/>
                </a:cubicBezTo>
              </a:path>
            </a:pathLst>
          </a:custGeom>
          <a:ln w="15875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3"/>
          <p:cNvSpPr/>
          <p:nvPr/>
        </p:nvSpPr>
        <p:spPr>
          <a:xfrm>
            <a:off x="4156364" y="794327"/>
            <a:ext cx="2512291" cy="2669309"/>
          </a:xfrm>
          <a:custGeom>
            <a:avLst/>
            <a:gdLst>
              <a:gd name="connsiteX0" fmla="*/ 2512291 w 2512291"/>
              <a:gd name="connsiteY0" fmla="*/ 0 h 2669309"/>
              <a:gd name="connsiteX1" fmla="*/ 729672 w 2512291"/>
              <a:gd name="connsiteY1" fmla="*/ 1930400 h 2669309"/>
              <a:gd name="connsiteX2" fmla="*/ 0 w 2512291"/>
              <a:gd name="connsiteY2" fmla="*/ 2669309 h 266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2291" h="2669309">
                <a:moveTo>
                  <a:pt x="2512291" y="0"/>
                </a:moveTo>
                <a:lnTo>
                  <a:pt x="729672" y="1930400"/>
                </a:lnTo>
                <a:cubicBezTo>
                  <a:pt x="310957" y="2375285"/>
                  <a:pt x="155478" y="2522297"/>
                  <a:pt x="0" y="2669309"/>
                </a:cubicBezTo>
              </a:path>
            </a:pathLst>
          </a:cu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 24"/>
          <p:cNvSpPr/>
          <p:nvPr/>
        </p:nvSpPr>
        <p:spPr>
          <a:xfrm>
            <a:off x="1274618" y="3445164"/>
            <a:ext cx="2890982" cy="2290618"/>
          </a:xfrm>
          <a:custGeom>
            <a:avLst/>
            <a:gdLst>
              <a:gd name="connsiteX0" fmla="*/ 2890982 w 2890982"/>
              <a:gd name="connsiteY0" fmla="*/ 0 h 2290618"/>
              <a:gd name="connsiteX1" fmla="*/ 1450109 w 2890982"/>
              <a:gd name="connsiteY1" fmla="*/ 1385454 h 2290618"/>
              <a:gd name="connsiteX2" fmla="*/ 0 w 2890982"/>
              <a:gd name="connsiteY2" fmla="*/ 2290618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0982" h="2290618">
                <a:moveTo>
                  <a:pt x="2890982" y="0"/>
                </a:moveTo>
                <a:cubicBezTo>
                  <a:pt x="2411460" y="501842"/>
                  <a:pt x="1931939" y="1003684"/>
                  <a:pt x="1450109" y="1385454"/>
                </a:cubicBezTo>
                <a:cubicBezTo>
                  <a:pt x="968279" y="1767224"/>
                  <a:pt x="484139" y="2028921"/>
                  <a:pt x="0" y="2290618"/>
                </a:cubicBezTo>
              </a:path>
            </a:pathLst>
          </a:custGeom>
          <a:ln w="158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form 25"/>
          <p:cNvSpPr/>
          <p:nvPr/>
        </p:nvSpPr>
        <p:spPr>
          <a:xfrm>
            <a:off x="5135418" y="803564"/>
            <a:ext cx="1580958" cy="3759200"/>
          </a:xfrm>
          <a:custGeom>
            <a:avLst/>
            <a:gdLst>
              <a:gd name="connsiteX0" fmla="*/ 1560946 w 1580958"/>
              <a:gd name="connsiteY0" fmla="*/ 0 h 3759200"/>
              <a:gd name="connsiteX1" fmla="*/ 1320800 w 1580958"/>
              <a:gd name="connsiteY1" fmla="*/ 2299854 h 3759200"/>
              <a:gd name="connsiteX2" fmla="*/ 0 w 1580958"/>
              <a:gd name="connsiteY2" fmla="*/ 3759200 h 375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0958" h="3759200">
                <a:moveTo>
                  <a:pt x="1560946" y="0"/>
                </a:moveTo>
                <a:cubicBezTo>
                  <a:pt x="1570952" y="836660"/>
                  <a:pt x="1580958" y="1673321"/>
                  <a:pt x="1320800" y="2299854"/>
                </a:cubicBezTo>
                <a:cubicBezTo>
                  <a:pt x="1060642" y="2926387"/>
                  <a:pt x="530321" y="3342793"/>
                  <a:pt x="0" y="3759200"/>
                </a:cubicBezTo>
              </a:path>
            </a:pathLst>
          </a:cu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 26"/>
          <p:cNvSpPr/>
          <p:nvPr/>
        </p:nvSpPr>
        <p:spPr>
          <a:xfrm>
            <a:off x="1274618" y="4544291"/>
            <a:ext cx="3870037" cy="1213042"/>
          </a:xfrm>
          <a:custGeom>
            <a:avLst/>
            <a:gdLst>
              <a:gd name="connsiteX0" fmla="*/ 3870037 w 3870037"/>
              <a:gd name="connsiteY0" fmla="*/ 0 h 1213042"/>
              <a:gd name="connsiteX1" fmla="*/ 2198255 w 3870037"/>
              <a:gd name="connsiteY1" fmla="*/ 1016000 h 1213042"/>
              <a:gd name="connsiteX2" fmla="*/ 0 w 3870037"/>
              <a:gd name="connsiteY2" fmla="*/ 1182254 h 12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0037" h="1213042">
                <a:moveTo>
                  <a:pt x="3870037" y="0"/>
                </a:moveTo>
                <a:cubicBezTo>
                  <a:pt x="3356649" y="409479"/>
                  <a:pt x="2843261" y="818958"/>
                  <a:pt x="2198255" y="1016000"/>
                </a:cubicBezTo>
                <a:cubicBezTo>
                  <a:pt x="1553249" y="1213042"/>
                  <a:pt x="360218" y="1153006"/>
                  <a:pt x="0" y="1182254"/>
                </a:cubicBezTo>
              </a:path>
            </a:pathLst>
          </a:cu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899592" y="57332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2699792" y="22768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6948264" y="764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3707904" y="30689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5292080" y="45091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Aberdeen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s42jm2</dc:creator>
  <cp:lastModifiedBy>s42jm2</cp:lastModifiedBy>
  <cp:revision>2</cp:revision>
  <dcterms:created xsi:type="dcterms:W3CDTF">2012-12-16T12:31:53Z</dcterms:created>
  <dcterms:modified xsi:type="dcterms:W3CDTF">2012-12-16T12:47:54Z</dcterms:modified>
</cp:coreProperties>
</file>