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DE06D87-4758-4FDA-8CBC-52CCDD08F313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926720" y="524880"/>
            <a:ext cx="4746960" cy="5154840"/>
          </a:xfrm>
          <a:custGeom>
            <a:avLst/>
            <a:gdLst/>
            <a:ahLst/>
            <a:rect l="l" t="t" r="r" b="b"/>
            <a:pathLst>
              <a:path w="3420" h="3240">
                <a:moveTo>
                  <a:pt x="0" y="180"/>
                </a:moveTo>
                <a:lnTo>
                  <a:pt x="0" y="3240"/>
                </a:lnTo>
                <a:lnTo>
                  <a:pt x="3420" y="3240"/>
                </a:lnTo>
                <a:lnTo>
                  <a:pt x="3420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1473120" y="5428080"/>
            <a:ext cx="4870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457200" indent="-454320" algn="r" rtl="1">
              <a:lnSpc>
                <a:spcPct val="100000"/>
              </a:lnSpc>
            </a:pPr>
            <a:r>
              <a:rPr b="0" lang="en-GB" sz="1400" spc="-1" strike="noStrike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6516000" y="5679000"/>
            <a:ext cx="465480" cy="27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457200" indent="-454320" algn="r" rtl="1">
              <a:lnSpc>
                <a:spcPct val="100000"/>
              </a:lnSpc>
            </a:pPr>
            <a:r>
              <a:rPr b="0" lang="en-GB" sz="1400" spc="-1" strike="noStrike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1.0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586800" y="6072480"/>
            <a:ext cx="7512120" cy="3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457200" indent="-454320" algn="ctr" rtl="1">
              <a:lnSpc>
                <a:spcPct val="100000"/>
              </a:lnSpc>
            </a:pPr>
            <a:r>
              <a:rPr b="1" lang="en-GB" sz="1400" spc="-1" strike="noStrike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Composition (mole fraction n-hexane, 1)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1237680" y="2542320"/>
            <a:ext cx="470520" cy="18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vert="vert"/>
          <a:p>
            <a:pPr marL="457200" indent="-454320" algn="ctr" rtl="1">
              <a:lnSpc>
                <a:spcPct val="100000"/>
              </a:lnSpc>
            </a:pPr>
            <a:r>
              <a:rPr b="1" lang="en-GB" sz="2000" spc="-1" strike="noStrike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Temperature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4320" algn="ctr" rtl="1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4320" algn="ctr" rtl="1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 rot="3625200">
            <a:off x="1553400" y="1638720"/>
            <a:ext cx="5475600" cy="2657880"/>
          </a:xfrm>
          <a:custGeom>
            <a:avLst/>
            <a:gdLst/>
            <a:ahLst/>
            <a:rect l="l" t="t" r="r" b="b"/>
            <a:pathLst>
              <a:path w="3540" h="2760">
                <a:moveTo>
                  <a:pt x="60" y="2640"/>
                </a:moveTo>
                <a:cubicBezTo>
                  <a:pt x="0" y="2520"/>
                  <a:pt x="1110" y="1440"/>
                  <a:pt x="1680" y="1020"/>
                </a:cubicBezTo>
                <a:cubicBezTo>
                  <a:pt x="2250" y="600"/>
                  <a:pt x="3420" y="0"/>
                  <a:pt x="3480" y="120"/>
                </a:cubicBezTo>
                <a:cubicBezTo>
                  <a:pt x="3540" y="240"/>
                  <a:pt x="2610" y="1320"/>
                  <a:pt x="2040" y="1740"/>
                </a:cubicBezTo>
                <a:cubicBezTo>
                  <a:pt x="1470" y="2160"/>
                  <a:pt x="120" y="2760"/>
                  <a:pt x="60" y="2640"/>
                </a:cubicBezTo>
                <a:close/>
              </a:path>
            </a:pathLst>
          </a:custGeom>
          <a:solidFill>
            <a:srgbClr val="ffff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7"/>
          <p:cNvSpPr/>
          <p:nvPr/>
        </p:nvSpPr>
        <p:spPr>
          <a:xfrm>
            <a:off x="1936440" y="382320"/>
            <a:ext cx="473688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457200" indent="-454320" algn="ctr">
              <a:lnSpc>
                <a:spcPct val="100000"/>
              </a:lnSpc>
            </a:pPr>
            <a:r>
              <a:rPr b="0" i="1" lang="en-GB" sz="1800" spc="-1" strike="noStrike">
                <a:solidFill>
                  <a:srgbClr val="ff00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Constant 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7410600" y="5913360"/>
            <a:ext cx="419400" cy="40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</a:t>
            </a:r>
            <a:r>
              <a:rPr b="0" lang="en-GB" sz="1800" spc="-1" strike="noStrike" baseline="-2500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9"/>
          <p:cNvSpPr/>
          <p:nvPr/>
        </p:nvSpPr>
        <p:spPr>
          <a:xfrm>
            <a:off x="8709480" y="5904000"/>
            <a:ext cx="419400" cy="40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</a:t>
            </a:r>
            <a:r>
              <a:rPr b="0" lang="en-GB" sz="1800" spc="-1" strike="noStrike" baseline="-2500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0"/>
          <p:cNvSpPr/>
          <p:nvPr/>
        </p:nvSpPr>
        <p:spPr>
          <a:xfrm>
            <a:off x="7867440" y="5945760"/>
            <a:ext cx="716400" cy="41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</a:t>
            </a:r>
            <a:r>
              <a:rPr b="1" lang="en-GB" sz="1800" spc="-1" strike="noStrike" baseline="-3300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</a:t>
            </a:r>
            <a:r>
              <a:rPr b="1" lang="en-GB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</a:t>
            </a:r>
            <a:r>
              <a:rPr b="1" lang="en-GB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</a:t>
            </a:r>
            <a:r>
              <a:rPr b="1" lang="en-GB" sz="1800" spc="-1" strike="noStrike" baseline="-3300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1"/>
          <p:cNvSpPr/>
          <p:nvPr/>
        </p:nvSpPr>
        <p:spPr>
          <a:xfrm>
            <a:off x="6696000" y="5904000"/>
            <a:ext cx="507960" cy="40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</a:t>
            </a:r>
            <a:r>
              <a:rPr b="0" lang="en-GB" sz="1800" spc="-1" strike="noStrike" baseline="-2500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2"/>
          <p:cNvSpPr/>
          <p:nvPr/>
        </p:nvSpPr>
        <p:spPr>
          <a:xfrm>
            <a:off x="3151080" y="5607720"/>
            <a:ext cx="484920" cy="40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</a:t>
            </a:r>
            <a:r>
              <a:rPr b="0" lang="en-GB" sz="1800" spc="-1" strike="noStrike" baseline="-2500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b="0" lang="en-GB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</a:t>
            </a:r>
            <a:r>
              <a:rPr b="0" lang="en-GB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</a:t>
            </a:r>
            <a:r>
              <a:rPr b="0" lang="en-GB" sz="1800" spc="-1" strike="noStrike" baseline="-2500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DP</a:t>
            </a:r>
            <a:r>
              <a:rPr b="0" lang="en-GB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</a:t>
            </a:r>
            <a:r>
              <a:rPr b="0" lang="en-GB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</a:t>
            </a:r>
            <a:r>
              <a:rPr b="0" lang="en-GB" sz="1800" spc="-1" strike="noStrike" baseline="-2500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BP</a:t>
            </a:r>
            <a:r>
              <a:rPr b="0" lang="en-GB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</a:t>
            </a:r>
            <a:r>
              <a:rPr b="0" lang="en-GB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</a:t>
            </a:r>
            <a:r>
              <a:rPr b="0" lang="en-GB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GB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3"/>
          <p:cNvSpPr/>
          <p:nvPr/>
        </p:nvSpPr>
        <p:spPr>
          <a:xfrm>
            <a:off x="5697000" y="5067360"/>
            <a:ext cx="78300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16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Liquid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4"/>
          <p:cNvSpPr/>
          <p:nvPr/>
        </p:nvSpPr>
        <p:spPr>
          <a:xfrm rot="5400000">
            <a:off x="6782040" y="4190040"/>
            <a:ext cx="251964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5"/>
          <p:cNvSpPr/>
          <p:nvPr/>
        </p:nvSpPr>
        <p:spPr>
          <a:xfrm>
            <a:off x="4968000" y="2580480"/>
            <a:ext cx="179568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Saturated vapour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6"/>
          <p:cNvSpPr/>
          <p:nvPr/>
        </p:nvSpPr>
        <p:spPr>
          <a:xfrm>
            <a:off x="4371120" y="4308480"/>
            <a:ext cx="160488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Saturated liquid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Line 17"/>
          <p:cNvSpPr/>
          <p:nvPr/>
        </p:nvSpPr>
        <p:spPr>
          <a:xfrm>
            <a:off x="2952000" y="1728000"/>
            <a:ext cx="32040" cy="3966840"/>
          </a:xfrm>
          <a:prstGeom prst="line">
            <a:avLst/>
          </a:prstGeom>
          <a:ln>
            <a:solidFill>
              <a:srgbClr val="000000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TextShape 18"/>
          <p:cNvSpPr txBox="1"/>
          <p:nvPr/>
        </p:nvSpPr>
        <p:spPr>
          <a:xfrm>
            <a:off x="6696720" y="4536000"/>
            <a:ext cx="1439280" cy="40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GB" sz="18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sat,1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68.28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19"/>
          <p:cNvSpPr txBox="1"/>
          <p:nvPr/>
        </p:nvSpPr>
        <p:spPr>
          <a:xfrm>
            <a:off x="6660000" y="576000"/>
            <a:ext cx="788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°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0"/>
          <p:cNvSpPr txBox="1"/>
          <p:nvPr/>
        </p:nvSpPr>
        <p:spPr>
          <a:xfrm>
            <a:off x="1137960" y="692640"/>
            <a:ext cx="788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°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TextShape 21"/>
          <p:cNvSpPr txBox="1"/>
          <p:nvPr/>
        </p:nvSpPr>
        <p:spPr>
          <a:xfrm>
            <a:off x="432000" y="1152000"/>
            <a:ext cx="1566000" cy="40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GB" sz="18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GB" sz="18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GB" sz="18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GB" sz="18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en-GB" sz="18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2"/>
          <p:cNvSpPr/>
          <p:nvPr/>
        </p:nvSpPr>
        <p:spPr>
          <a:xfrm>
            <a:off x="1440000" y="5645520"/>
            <a:ext cx="108000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</a:t>
            </a:r>
            <a:r>
              <a:rPr b="0" lang="en-GB" sz="1800" spc="-1" strike="noStrike" baseline="-2500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</a:t>
            </a:r>
            <a:r>
              <a:rPr b="0" lang="en-GB" sz="1800" spc="-1" strike="noStrike" baseline="-2500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</a:t>
            </a:r>
            <a:r>
              <a:rPr b="0" lang="en-GB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</a:t>
            </a:r>
            <a:r>
              <a:rPr b="0" lang="en-GB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GB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</a:t>
            </a:r>
            <a:r>
              <a:rPr b="0" lang="en-GB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r>
            <a:r>
              <a:rPr b="0" lang="en-GB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</a:t>
            </a:r>
            <a:r>
              <a:rPr b="0" lang="en-GB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23"/>
          <p:cNvSpPr/>
          <p:nvPr/>
        </p:nvSpPr>
        <p:spPr>
          <a:xfrm>
            <a:off x="5688000" y="963360"/>
            <a:ext cx="79200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16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Vapour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Line 24"/>
          <p:cNvSpPr/>
          <p:nvPr/>
        </p:nvSpPr>
        <p:spPr>
          <a:xfrm flipH="1">
            <a:off x="2232000" y="1728000"/>
            <a:ext cx="720000" cy="0"/>
          </a:xfrm>
          <a:prstGeom prst="line">
            <a:avLst/>
          </a:prstGeom>
          <a:ln>
            <a:solidFill>
              <a:srgbClr val="000000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Line 25"/>
          <p:cNvSpPr/>
          <p:nvPr/>
        </p:nvSpPr>
        <p:spPr>
          <a:xfrm>
            <a:off x="2952000" y="2448000"/>
            <a:ext cx="1224000" cy="0"/>
          </a:xfrm>
          <a:prstGeom prst="line">
            <a:avLst/>
          </a:prstGeom>
          <a:ln>
            <a:solidFill>
              <a:srgbClr val="000000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26"/>
          <p:cNvSpPr/>
          <p:nvPr/>
        </p:nvSpPr>
        <p:spPr>
          <a:xfrm>
            <a:off x="2232000" y="1728000"/>
            <a:ext cx="0" cy="3951720"/>
          </a:xfrm>
          <a:prstGeom prst="line">
            <a:avLst/>
          </a:prstGeom>
          <a:ln>
            <a:solidFill>
              <a:srgbClr val="000000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Line 27"/>
          <p:cNvSpPr/>
          <p:nvPr/>
        </p:nvSpPr>
        <p:spPr>
          <a:xfrm>
            <a:off x="4176000" y="2448000"/>
            <a:ext cx="0" cy="3231720"/>
          </a:xfrm>
          <a:prstGeom prst="line">
            <a:avLst/>
          </a:prstGeom>
          <a:ln>
            <a:solidFill>
              <a:srgbClr val="000000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8"/>
          <p:cNvSpPr/>
          <p:nvPr/>
        </p:nvSpPr>
        <p:spPr>
          <a:xfrm>
            <a:off x="4411080" y="5616000"/>
            <a:ext cx="484920" cy="40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</a:t>
            </a:r>
            <a:r>
              <a:rPr b="0" lang="en-GB" sz="1800" spc="-1" strike="noStrike" baseline="-2500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GB" sz="1800" spc="-1" strike="noStrike" baseline="-2500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</a:t>
            </a:r>
            <a:r>
              <a:rPr b="0" lang="en-GB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</a:t>
            </a:r>
            <a:r>
              <a:rPr b="0" lang="en-GB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</a:t>
            </a:r>
            <a:r>
              <a:rPr b="0" lang="en-GB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GB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</a:t>
            </a:r>
            <a:r>
              <a:rPr b="0" lang="en-GB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9</a:t>
            </a:r>
            <a:r>
              <a:rPr b="0" lang="en-GB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</a:t>
            </a:r>
            <a:r>
              <a:rPr b="0" lang="en-GB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TextShape 29"/>
          <p:cNvSpPr txBox="1"/>
          <p:nvPr/>
        </p:nvSpPr>
        <p:spPr>
          <a:xfrm>
            <a:off x="432000" y="1620000"/>
            <a:ext cx="1463760" cy="40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GB" sz="18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DP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124.78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TextShape 30"/>
          <p:cNvSpPr txBox="1"/>
          <p:nvPr/>
        </p:nvSpPr>
        <p:spPr>
          <a:xfrm>
            <a:off x="432000" y="2268000"/>
            <a:ext cx="1456200" cy="40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GB" sz="18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BP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107.63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31"/>
          <p:cNvSpPr/>
          <p:nvPr/>
        </p:nvSpPr>
        <p:spPr>
          <a:xfrm>
            <a:off x="4608000" y="3411360"/>
            <a:ext cx="79200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16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Liquid +Vapour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7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Application>LibreOffice/5.1.6.2$Linux_X86_64 LibreOffice_project/10m0$Build-2</Application>
  <Words>31</Words>
  <Paragraphs>20</Paragraphs>
  <Company>University of Aberdeen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2014-10-24T17:29:15Z</dcterms:created>
  <dc:creator>s42jm2</dc:creator>
  <dc:description/>
  <dc:language>en-GB</dc:language>
  <cp:lastModifiedBy/>
  <dcterms:modified xsi:type="dcterms:W3CDTF">2017-10-09T12:27:56Z</dcterms:modified>
  <cp:revision>10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University of Aberdeen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