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4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7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1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11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1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4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5C92-FB00-42EE-98CD-ED674B970DB4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2214-EFC7-464C-9061-8CD4F584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2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981200"/>
            <a:ext cx="7048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4004482" y="3060414"/>
            <a:ext cx="720080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20779" y="2132856"/>
            <a:ext cx="0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20779" y="3068960"/>
            <a:ext cx="72008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Christou</dc:creator>
  <cp:lastModifiedBy>Konstantinos Christou</cp:lastModifiedBy>
  <cp:revision>1</cp:revision>
  <dcterms:created xsi:type="dcterms:W3CDTF">2017-12-12T14:01:47Z</dcterms:created>
  <dcterms:modified xsi:type="dcterms:W3CDTF">2017-12-12T14:09:47Z</dcterms:modified>
</cp:coreProperties>
</file>