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1" autoAdjust="0"/>
    <p:restoredTop sz="88134" autoAdjust="0"/>
  </p:normalViewPr>
  <p:slideViewPr>
    <p:cSldViewPr snapToGrid="0">
      <p:cViewPr varScale="1">
        <p:scale>
          <a:sx n="102" d="100"/>
          <a:sy n="102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0F4-F4C7-405E-BB56-F696AF78ADBC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89666-ADFD-469E-B287-74F02B56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8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、数字，不限长度，自动变长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、字符串包括普通字符串、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字符串。引号！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、列表</a:t>
            </a:r>
            <a:r>
              <a:rPr lang="zh-CN" altLang="en-US" dirty="0" smtClean="0"/>
              <a:t>操作、遍历，</a:t>
            </a:r>
            <a:r>
              <a:rPr lang="zh-CN" altLang="en-US" dirty="0" smtClean="0"/>
              <a:t>嵌套；列表元素不限类型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、元组不可修改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、字典操作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5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2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4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导入需要指定具体的模块，不能</a:t>
            </a:r>
            <a:r>
              <a:rPr lang="en-US" altLang="zh-CN" dirty="0" smtClean="0"/>
              <a:t>import *</a:t>
            </a:r>
            <a:r>
              <a:rPr lang="zh-CN" altLang="en-US" dirty="0" smtClean="0"/>
              <a:t>，类型才能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如果需要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模块时自动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所有子模块，需要编写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文件，并在文件里手动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子模块</a:t>
            </a:r>
            <a:endParaRPr lang="en-US" altLang="zh-CN" dirty="0" smtClean="0"/>
          </a:p>
          <a:p>
            <a:r>
              <a:rPr lang="zh-CN" altLang="en-US" dirty="0" smtClean="0"/>
              <a:t>从目录外部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一个模块时，需要加上一个空白的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From ..</a:t>
            </a:r>
            <a:r>
              <a:rPr lang="en-US" altLang="zh-CN" baseline="0" dirty="0" smtClean="0"/>
              <a:t> Import </a:t>
            </a:r>
            <a:r>
              <a:rPr lang="zh-CN" altLang="en-US" baseline="0" dirty="0" smtClean="0"/>
              <a:t>是拷贝</a:t>
            </a:r>
            <a:endParaRPr lang="en-US" altLang="zh-CN" baseline="0" dirty="0" smtClean="0"/>
          </a:p>
          <a:p>
            <a:r>
              <a:rPr lang="en-US" altLang="zh-CN" baseline="0" dirty="0" smtClean="0"/>
              <a:t>Import </a:t>
            </a:r>
            <a:r>
              <a:rPr lang="zh-CN" altLang="en-US" baseline="0" dirty="0" smtClean="0"/>
              <a:t>只会进行一次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1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6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zh-CN" altLang="en-US" dirty="0" smtClean="0"/>
              <a:t>的模块，</a:t>
            </a:r>
            <a:r>
              <a:rPr lang="en-US" altLang="zh-CN" dirty="0" err="1" smtClean="0"/>
              <a:t>def</a:t>
            </a:r>
            <a:r>
              <a:rPr lang="zh-CN" altLang="en-US" baseline="0" dirty="0" smtClean="0"/>
              <a:t> 的函数，都是一个变量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8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zh-CN" altLang="en-US" dirty="0" smtClean="0"/>
              <a:t>的模块，</a:t>
            </a:r>
            <a:r>
              <a:rPr lang="en-US" altLang="zh-CN" dirty="0" err="1" smtClean="0"/>
              <a:t>def</a:t>
            </a:r>
            <a:r>
              <a:rPr lang="zh-CN" altLang="en-US" baseline="0" dirty="0" smtClean="0"/>
              <a:t> 的函数，都是一个变量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2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7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6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3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实例化： </a:t>
            </a:r>
            <a:r>
              <a:rPr lang="en-US" altLang="zh-CN" dirty="0" smtClean="0"/>
              <a:t>a=A()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9666-ADFD-469E-B287-74F02B5670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9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5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1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2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7F55-A65C-4776-8F1C-A2A51CA86A7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31D3-7AEB-4B8E-9ABC-BF06A27B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0626" y="1093304"/>
            <a:ext cx="6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内置类型：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30626" y="168606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30625" y="227882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、字符串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30625" y="287158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、列表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30625" y="346611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、元组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30624" y="4060644"/>
            <a:ext cx="66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、字典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类方法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1094250"/>
            <a:ext cx="10384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、类方法定义与普通函数定义类似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、调用实例方法时会自动将实例本身作为方法的第一个参数带上，因此一般定义第一个参数为</a:t>
            </a:r>
            <a:r>
              <a:rPr lang="en-US" altLang="zh-CN" dirty="0" smtClean="0"/>
              <a:t>self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、实例方法类似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中的方法、类方法类似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中的静态方法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、可以通过类访问到实例方法，也可以通过实例访问到类方法，但调用时会因为参数不符出错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67" y="2908793"/>
            <a:ext cx="2161905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类构造函数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1094250"/>
            <a:ext cx="10384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默认构造函数为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96" y="1658067"/>
            <a:ext cx="7495238" cy="32095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99296" y="5087754"/>
            <a:ext cx="1038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默认不会自动调用父类的构造函数，需要手动显示调用，方法如下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/>
              <a:t>Sub(Super):</a:t>
            </a:r>
          </a:p>
          <a:p>
            <a:r>
              <a:rPr lang="en-US" altLang="zh-CN" dirty="0"/>
              <a:t>   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err="1"/>
              <a:t>self,x,y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         Super.__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err="1"/>
              <a:t>self,x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3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烂七八糟的语法糖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426867" y="1215549"/>
            <a:ext cx="473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、列表表达式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426866" y="1706180"/>
            <a:ext cx="473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lambda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26866" y="2200928"/>
            <a:ext cx="473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、查看所有子属性、方法（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426866" y="2695676"/>
            <a:ext cx="473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、获取属性、设置属性（</a:t>
            </a:r>
            <a:r>
              <a:rPr lang="en-US" altLang="zh-CN" dirty="0" err="1" smtClean="0"/>
              <a:t>getattr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setattr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6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调试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26867" y="1156359"/>
            <a:ext cx="1038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pdb</a:t>
            </a:r>
            <a:endParaRPr lang="en-US" altLang="zh-CN" dirty="0" smtClean="0"/>
          </a:p>
          <a:p>
            <a:r>
              <a:rPr lang="en-US" altLang="zh-CN" dirty="0" err="1" smtClean="0"/>
              <a:t>pdb.set_trace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2511131"/>
            <a:ext cx="83788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 err="1"/>
              <a:t>pdb</a:t>
            </a:r>
            <a:r>
              <a:rPr lang="zh-CN" altLang="en-US" b="1" dirty="0"/>
              <a:t>命令</a:t>
            </a:r>
            <a:endParaRPr lang="zh-CN" altLang="en-US" dirty="0"/>
          </a:p>
          <a:p>
            <a:pPr>
              <a:lnSpc>
                <a:spcPts val="2800"/>
              </a:lnSpc>
            </a:pPr>
            <a:r>
              <a:rPr lang="en-US" altLang="zh-CN" dirty="0"/>
              <a:t>c or continue </a:t>
            </a:r>
            <a:r>
              <a:rPr lang="zh-CN" altLang="en-US" dirty="0"/>
              <a:t>跳到下个断点</a:t>
            </a:r>
          </a:p>
          <a:p>
            <a:pPr>
              <a:lnSpc>
                <a:spcPts val="2800"/>
              </a:lnSpc>
            </a:pPr>
            <a:r>
              <a:rPr lang="en-US" altLang="zh-CN" dirty="0"/>
              <a:t>b or break </a:t>
            </a:r>
            <a:r>
              <a:rPr lang="zh-CN" altLang="en-US" dirty="0"/>
              <a:t>设置断点</a:t>
            </a:r>
          </a:p>
          <a:p>
            <a:pPr>
              <a:lnSpc>
                <a:spcPts val="2800"/>
              </a:lnSpc>
            </a:pPr>
            <a:r>
              <a:rPr lang="en-US" altLang="zh-CN" dirty="0"/>
              <a:t>q or quit</a:t>
            </a:r>
          </a:p>
          <a:p>
            <a:pPr>
              <a:lnSpc>
                <a:spcPts val="2800"/>
              </a:lnSpc>
            </a:pPr>
            <a:r>
              <a:rPr lang="en-US" altLang="zh-CN" dirty="0"/>
              <a:t>l or list, </a:t>
            </a:r>
            <a:r>
              <a:rPr lang="zh-CN" altLang="en-US" dirty="0"/>
              <a:t>显示当前步帧的源码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w or where,</a:t>
            </a:r>
            <a:r>
              <a:rPr lang="zh-CN" altLang="en-US" dirty="0" smtClean="0"/>
              <a:t>回溯调用过程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s </a:t>
            </a:r>
            <a:r>
              <a:rPr lang="en-US" altLang="zh-CN" dirty="0"/>
              <a:t>or step </a:t>
            </a:r>
            <a:r>
              <a:rPr lang="zh-CN" altLang="en-US" dirty="0"/>
              <a:t>进入函数</a:t>
            </a:r>
          </a:p>
          <a:p>
            <a:pPr>
              <a:lnSpc>
                <a:spcPts val="2800"/>
              </a:lnSpc>
            </a:pPr>
            <a:r>
              <a:rPr lang="en-US" altLang="zh-CN" dirty="0"/>
              <a:t>r or </a:t>
            </a:r>
            <a:r>
              <a:rPr lang="en-US" altLang="zh-CN" dirty="0" err="1"/>
              <a:t>reutrn</a:t>
            </a:r>
            <a:r>
              <a:rPr lang="en-US" altLang="zh-CN" dirty="0"/>
              <a:t> </a:t>
            </a:r>
            <a:r>
              <a:rPr lang="zh-CN" altLang="en-US" dirty="0"/>
              <a:t>执行代码直到当前函数返回</a:t>
            </a:r>
          </a:p>
          <a:p>
            <a:pPr>
              <a:lnSpc>
                <a:spcPts val="2800"/>
              </a:lnSpc>
            </a:pPr>
            <a:r>
              <a:rPr lang="en-US" altLang="zh-CN" dirty="0"/>
              <a:t>(</a:t>
            </a:r>
            <a:r>
              <a:rPr lang="zh-CN" altLang="en-US" dirty="0"/>
              <a:t>回车</a:t>
            </a:r>
            <a:r>
              <a:rPr lang="en-US" altLang="zh-CN" dirty="0"/>
              <a:t>), </a:t>
            </a:r>
            <a:r>
              <a:rPr lang="zh-CN" altLang="en-US" dirty="0"/>
              <a:t>重复上一条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命名规范（</a:t>
            </a:r>
            <a:r>
              <a:rPr lang="en-US" altLang="zh-CN" b="1" dirty="0" smtClean="0"/>
              <a:t>PEP8</a:t>
            </a:r>
            <a:r>
              <a:rPr lang="zh-CN" altLang="en-US" b="1" dirty="0" smtClean="0"/>
              <a:t>规范）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1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变量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1517301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变量不需要指定类型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23" y="1517301"/>
            <a:ext cx="1400000" cy="9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6867" y="2174237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变量只是一个指针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26867" y="2831174"/>
            <a:ext cx="455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相同内容只会分配一个空间，当无变量引用时，自动进行垃圾回收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426867" y="1517301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什么是模块？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8269" y="2029766"/>
            <a:ext cx="688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类似于命名空间，一个文件，一个目录都可以作为一个模块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26867" y="2511453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如何导入模块？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18269" y="3023918"/>
            <a:ext cx="336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import module</a:t>
            </a:r>
          </a:p>
          <a:p>
            <a:r>
              <a:rPr lang="en-US" altLang="zh-CN" sz="1600" dirty="0" smtClean="0"/>
              <a:t>import module as module_name1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smtClean="0"/>
              <a:t>module import </a:t>
            </a:r>
            <a:r>
              <a:rPr lang="en-US" altLang="zh-CN" sz="1600" dirty="0" err="1" smtClean="0"/>
              <a:t>child_module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smtClean="0"/>
              <a:t>module import *</a:t>
            </a:r>
          </a:p>
          <a:p>
            <a:r>
              <a:rPr lang="en-US" altLang="zh-CN" sz="1600" dirty="0" smtClean="0"/>
              <a:t>from </a:t>
            </a:r>
            <a:r>
              <a:rPr lang="en-US" altLang="zh-CN" sz="1600" dirty="0" smtClean="0"/>
              <a:t>.. import module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31" y="3124115"/>
            <a:ext cx="1561905" cy="115238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26867" y="4519826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模块搜索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18269" y="5032291"/>
            <a:ext cx="688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使用模块时，</a:t>
            </a:r>
            <a:r>
              <a:rPr lang="zh-CN" altLang="en-US" sz="1600" dirty="0"/>
              <a:t>默认</a:t>
            </a:r>
            <a:r>
              <a:rPr lang="zh-CN" altLang="en-US" sz="1600" dirty="0" smtClean="0"/>
              <a:t>搜索</a:t>
            </a:r>
            <a:r>
              <a:rPr lang="en-US" altLang="zh-CN" sz="1600" dirty="0" err="1" smtClean="0"/>
              <a:t>sys.path</a:t>
            </a:r>
            <a:r>
              <a:rPr lang="zh-CN" altLang="en-US" sz="1600" dirty="0" smtClean="0"/>
              <a:t>中的目录，以及当前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运行目录（不包含子目录）；其他地方的模块需要手动</a:t>
            </a:r>
            <a:r>
              <a:rPr lang="en-US" altLang="zh-CN" sz="1600" dirty="0" smtClean="0"/>
              <a:t>import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5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语句规则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67" y="1504797"/>
            <a:ext cx="4219048" cy="38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6430" y="5948624"/>
            <a:ext cx="339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以缩进区分代码块（而不是</a:t>
            </a:r>
            <a:r>
              <a:rPr lang="en-US" altLang="zh-CN" dirty="0" smtClean="0"/>
              <a:t>{}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78558" y="5352416"/>
            <a:ext cx="40194" cy="576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0123" y="1504797"/>
            <a:ext cx="514475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、一行为一个语句，可以不需要以分号结尾；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、需要在一行内写多个语句，可以分号分隔；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、缩进使用空格或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（不能混用，一般使用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个空格）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436158" y="6139542"/>
            <a:ext cx="339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以缩进区分代码块（而不是</a:t>
            </a:r>
            <a:r>
              <a:rPr lang="en-US" altLang="zh-CN" dirty="0" smtClean="0"/>
              <a:t>{}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368132" y="5362465"/>
            <a:ext cx="411982" cy="57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0123" y="1504797"/>
            <a:ext cx="51447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、以</a:t>
            </a:r>
            <a:r>
              <a:rPr lang="en-US" altLang="zh-CN" dirty="0" err="1" smtClean="0"/>
              <a:t>def</a:t>
            </a:r>
            <a:r>
              <a:rPr lang="zh-CN" altLang="en-US" dirty="0" smtClean="0"/>
              <a:t>语句定义函数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、函数参数不需要类型限定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、函数头以冒号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、以缩进区分函数块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、函数可嵌套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67" y="1526424"/>
            <a:ext cx="3873238" cy="45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函数参数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802925" y="1582313"/>
            <a:ext cx="5505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收集参数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* </a:t>
            </a:r>
            <a:r>
              <a:rPr lang="zh-CN" altLang="en-US" dirty="0"/>
              <a:t>表示收集元组</a:t>
            </a:r>
          </a:p>
          <a:p>
            <a:r>
              <a:rPr lang="zh-CN" altLang="en-US" dirty="0"/>
              <a:t>** 表示收集字典</a:t>
            </a:r>
          </a:p>
          <a:p>
            <a:r>
              <a:rPr lang="zh-CN" altLang="en-US" dirty="0"/>
              <a:t>如：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(1,1,2,3,da=1,db=2,dc=3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/>
              <a:t>-&gt;a=1,  </a:t>
            </a:r>
            <a:r>
              <a:rPr lang="en-US" altLang="zh-CN" dirty="0" err="1"/>
              <a:t>args</a:t>
            </a:r>
            <a:r>
              <a:rPr lang="en-US" altLang="zh-CN" dirty="0"/>
              <a:t>=(1,2,3),  </a:t>
            </a:r>
            <a:r>
              <a:rPr lang="en-US" altLang="zh-CN" dirty="0" err="1"/>
              <a:t>dicArgs</a:t>
            </a:r>
            <a:r>
              <a:rPr lang="en-US" altLang="zh-CN" dirty="0"/>
              <a:t>={'da':1,'db':2,'dc':3}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b="1" dirty="0"/>
              <a:t>分解参数</a:t>
            </a:r>
            <a:endParaRPr lang="zh-CN" altLang="en-US" dirty="0"/>
          </a:p>
          <a:p>
            <a:r>
              <a:rPr lang="zh-CN" altLang="en-US" dirty="0"/>
              <a:t>* 表示分解元组</a:t>
            </a:r>
          </a:p>
          <a:p>
            <a:r>
              <a:rPr lang="zh-CN" altLang="en-US" dirty="0"/>
              <a:t>** 表示分解字典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(1</a:t>
            </a:r>
            <a:r>
              <a:rPr lang="en-US" altLang="zh-CN" dirty="0"/>
              <a:t>,*(1,2),**{'d':4}) 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/>
              <a:t>-&gt;a=1, b=1, c=2 , d=4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07" y="2376368"/>
            <a:ext cx="2819048" cy="120952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344541" y="2519265"/>
            <a:ext cx="1524414" cy="8397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051110" y="3184306"/>
            <a:ext cx="2817845" cy="131304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1004836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作用域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60122" y="1423693"/>
            <a:ext cx="5748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* 内</a:t>
            </a:r>
            <a:r>
              <a:rPr lang="zh-CN" altLang="en-US" dirty="0"/>
              <a:t>嵌的模块是全局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* </a:t>
            </a:r>
            <a:r>
              <a:rPr lang="zh-CN" altLang="en-US" dirty="0"/>
              <a:t>全局作用域的作用仅限于单个文件（即一个文件里的全局变量只能在单个文件里起作用）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* 每次对函数的调用都创建一个新的本地作用域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* 函数里赋值的变量名除非声明为全局变量，否则均为本地变量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* 所有</a:t>
            </a:r>
            <a:r>
              <a:rPr lang="zh-CN" altLang="en-US" dirty="0"/>
              <a:t>的变量名都可以归纳为本地、全局或者内置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</a:t>
            </a:r>
            <a:r>
              <a:rPr lang="zh-CN" altLang="en-US" dirty="0"/>
              <a:t>定义的任意的复制操作定义的变量名都将成为本地变量：</a:t>
            </a:r>
            <a:r>
              <a:rPr lang="en-US" altLang="zh-CN" dirty="0"/>
              <a:t>=</a:t>
            </a:r>
            <a:r>
              <a:rPr lang="zh-CN" altLang="en-US" dirty="0"/>
              <a:t>语句，</a:t>
            </a:r>
            <a:r>
              <a:rPr lang="en-US" altLang="zh-CN" dirty="0"/>
              <a:t>import</a:t>
            </a:r>
            <a:r>
              <a:rPr lang="zh-CN" altLang="en-US" dirty="0"/>
              <a:t>语句，</a:t>
            </a:r>
            <a:r>
              <a:rPr lang="en-US" altLang="zh-CN" dirty="0" err="1"/>
              <a:t>def</a:t>
            </a:r>
            <a:r>
              <a:rPr lang="zh-CN" altLang="en-US" dirty="0"/>
              <a:t>语句，参数传递。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67" y="1504797"/>
            <a:ext cx="4219048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1094250"/>
            <a:ext cx="1038497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类与函数一样，</a:t>
            </a:r>
            <a:r>
              <a:rPr lang="en-US" altLang="zh-CN" dirty="0"/>
              <a:t>class</a:t>
            </a:r>
            <a:r>
              <a:rPr lang="zh-CN" altLang="en-US" dirty="0"/>
              <a:t>语句是作用域，由内嵌的赋值语句建立的变量名，就存在在这个本地作用域内。因为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zh-CN" altLang="en-US" dirty="0" smtClean="0"/>
              <a:t>符号语句</a:t>
            </a:r>
            <a:r>
              <a:rPr lang="zh-CN" altLang="en-US" dirty="0"/>
              <a:t>，任何种类的语句都可位于其主体内：</a:t>
            </a:r>
            <a:r>
              <a:rPr lang="en-US" altLang="zh-CN" dirty="0"/>
              <a:t>print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def</a:t>
            </a:r>
            <a:r>
              <a:rPr lang="zh-CN" altLang="en-US" dirty="0"/>
              <a:t>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class</a:t>
            </a:r>
            <a:r>
              <a:rPr lang="zh-CN" altLang="en-US" dirty="0"/>
              <a:t>语句自身运行时，</a:t>
            </a:r>
            <a:r>
              <a:rPr lang="en-US" altLang="zh-CN" dirty="0"/>
              <a:t>class</a:t>
            </a:r>
            <a:r>
              <a:rPr lang="zh-CN" altLang="en-US" dirty="0"/>
              <a:t>语句内的所有语句都会执行。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08" y="2681869"/>
            <a:ext cx="5664298" cy="36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6867" y="724918"/>
            <a:ext cx="53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类属性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867" y="1094250"/>
            <a:ext cx="1038497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对实例的属性进行赋值运算会在该实例内创建或修改变量名，而不是在共享的类中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zh-CN" altLang="en-US" dirty="0"/>
              <a:t>对象属性进行赋值总会修改该对象。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78" y="2149922"/>
            <a:ext cx="1761905" cy="1457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8194" y="2683735"/>
            <a:ext cx="235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 </a:t>
            </a:r>
            <a:r>
              <a:rPr lang="zh-CN" altLang="en-US" dirty="0" smtClean="0"/>
              <a:t>包含属性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 </a:t>
            </a:r>
            <a:r>
              <a:rPr lang="zh-CN" altLang="en-US" dirty="0" smtClean="0"/>
              <a:t>包含属性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799184" y="3004457"/>
            <a:ext cx="2209010" cy="4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799184" y="3422463"/>
            <a:ext cx="2209010" cy="4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861</Words>
  <Application>Microsoft Office PowerPoint</Application>
  <PresentationFormat>宽屏</PresentationFormat>
  <Paragraphs>115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ailove</dc:creator>
  <cp:lastModifiedBy>ailove</cp:lastModifiedBy>
  <cp:revision>51</cp:revision>
  <dcterms:created xsi:type="dcterms:W3CDTF">2014-12-10T02:24:01Z</dcterms:created>
  <dcterms:modified xsi:type="dcterms:W3CDTF">2014-12-11T03:16:01Z</dcterms:modified>
</cp:coreProperties>
</file>