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F17601-5DD3-44EC-8D78-5500CCA31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4A2138-156C-403E-B6DB-C617F7E48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510876-9FC8-4C7A-8ED6-DF714892C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146B-61D1-4998-A9A3-6D76A1909CB6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D7496D-B4A8-46EF-800A-84577455A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49B62A-40B7-437A-8377-1561316B2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5693-5CCA-45CF-9278-C095EFBC8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233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CEBE73-265B-4BDF-89E1-DBA06A465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947981-0037-4A28-A0DD-3E7D566CF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8F669-FB62-4E0B-A6EF-71520FD7A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146B-61D1-4998-A9A3-6D76A1909CB6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F22989-4BA6-4B54-82F7-99C7E368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B166CF-2038-4473-B391-AD1D7A150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5693-5CCA-45CF-9278-C095EFBC8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62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2CAB4F2-ACBB-4DF3-94BD-5DDFF0EC4B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5CD7B8-78D3-4929-ACF4-B929737F1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9DE80C-38C9-42CE-BF54-31A1C83DD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146B-61D1-4998-A9A3-6D76A1909CB6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DE6F2D-8B03-4122-B697-53D264763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9679F7-503A-4C13-A666-B0FDA3B4C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5693-5CCA-45CF-9278-C095EFBC8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202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AB1573-A511-4CD8-87E6-79B27404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069780-DB13-447E-B537-017F74727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7FA542-7DEA-40C3-BC0A-E88412D2D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146B-61D1-4998-A9A3-6D76A1909CB6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5311EF-3124-45AD-A4F4-63D88B840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979C4B-C22B-4C31-B658-C6C16FF96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5693-5CCA-45CF-9278-C095EFBC8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324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74F5F-53C5-428A-90D1-AC25BE5BA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76DB01-BD86-4617-B883-D1146BB08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C1A859-29B2-4800-B4DE-8174D630B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146B-61D1-4998-A9A3-6D76A1909CB6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104670-E367-4085-8BA3-D1F957825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29C241-2416-4EE8-959D-D77F0FF46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5693-5CCA-45CF-9278-C095EFBC8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887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E0FF3-3E76-421E-BBFF-9F1E7DF1E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506119-87B4-40C0-AAEF-52B8CB9896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E75165-909A-4633-9DB8-CA7097706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7148EE-BB0E-4C0A-9EC5-DCDC88D32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146B-61D1-4998-A9A3-6D76A1909CB6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F696D2-66C3-4BC8-9906-C64B24F62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B10A28-99CB-4BDA-AFF1-C3B857032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5693-5CCA-45CF-9278-C095EFBC8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805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B06D9-4EF2-4163-80C8-7F3BC6013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FDBC9A-40C8-4B51-904D-EC3563CEB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2FA3FE-A9FD-4343-8E5F-A2D80E311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71B7BA-6B4A-4922-B0A8-F27C91B3FE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525146-47AC-4868-B70F-80A630207C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902293-75DD-47FC-B4B2-65FCF2156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146B-61D1-4998-A9A3-6D76A1909CB6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28C812-B089-48F3-A302-5F493289C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C14F45-09AA-4FC2-9902-DD49B03BA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5693-5CCA-45CF-9278-C095EFBC8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385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31632-7582-4F81-9855-8273EB5AC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873852-6A56-4134-88B0-E62C95FCE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146B-61D1-4998-A9A3-6D76A1909CB6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08DCF8-2EB7-4090-B397-7B862D9C1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5F222E-61CE-4EB4-95F0-D97126900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5693-5CCA-45CF-9278-C095EFBC8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950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E6B1F4-24AE-4961-83D0-20EB42C70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146B-61D1-4998-A9A3-6D76A1909CB6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98A647-64B0-45AD-B38F-53EDF759C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574E39-A773-4D18-8065-BE1BA76BA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5693-5CCA-45CF-9278-C095EFBC8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51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96497-819D-4E92-97CE-76DCCC5AF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25A94B-7280-4882-B5E0-39DE1F2F0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20DABC-7BE6-4C16-89F3-9CBF204E0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0B4E0D-7448-49CC-8B22-8457AA5C7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146B-61D1-4998-A9A3-6D76A1909CB6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0011BB-AF35-4273-8F90-6869DED2C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7FD392-9E11-4ACA-963F-2E265FC1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5693-5CCA-45CF-9278-C095EFBC8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844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43A863-D664-4604-99AC-115018F5B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83DCAE4-F92E-4041-93BF-09C08ACBB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5F39D3-0341-49ED-BC31-2B283933D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E86C06-3219-48BE-B0A1-9105B6E3E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146B-61D1-4998-A9A3-6D76A1909CB6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901859-B9E7-461D-9996-9E190755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D27A8E-897A-4728-881D-45435886D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5693-5CCA-45CF-9278-C095EFBC8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909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FB3689-0B60-451F-9C94-C4EB3A36A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275B22-ACDC-4473-A862-F7B15D250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F94424-8AF0-4C8C-8551-63E5ACA26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7146B-61D1-4998-A9A3-6D76A1909CB6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C53937-50A8-4E1E-A9C2-A5ECB91B9F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3FD819-39FE-4D36-91B8-C8B994344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D5693-5CCA-45CF-9278-C095EFBC8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70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1BF87-A775-4225-AB50-68D611406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针对</a:t>
            </a:r>
            <a:r>
              <a:rPr lang="en-US" altLang="zh-CN" dirty="0"/>
              <a:t>spring boot</a:t>
            </a:r>
            <a:r>
              <a:rPr lang="zh-CN" altLang="en-US" dirty="0"/>
              <a:t>为基础的框架复习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DB5047-0C2D-4159-BED2-EBB53877D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、针对旧的项目复习</a:t>
            </a:r>
            <a:endParaRPr lang="en-US" altLang="zh-CN" dirty="0"/>
          </a:p>
          <a:p>
            <a:r>
              <a:rPr lang="zh-CN" altLang="en-US" dirty="0"/>
              <a:t>主要框架：</a:t>
            </a:r>
            <a:r>
              <a:rPr lang="en-US" altLang="zh-CN" dirty="0"/>
              <a:t>zookeeper</a:t>
            </a:r>
            <a:r>
              <a:rPr lang="zh-CN" altLang="en-US" dirty="0"/>
              <a:t>、</a:t>
            </a:r>
            <a:r>
              <a:rPr lang="en-US" altLang="zh-CN" dirty="0" err="1"/>
              <a:t>dubbo</a:t>
            </a:r>
            <a:r>
              <a:rPr lang="zh-CN" altLang="en-US" dirty="0"/>
              <a:t>、</a:t>
            </a:r>
            <a:r>
              <a:rPr lang="en-US" altLang="zh-CN" dirty="0" err="1"/>
              <a:t>redis</a:t>
            </a:r>
            <a:r>
              <a:rPr lang="zh-CN" altLang="en-US" dirty="0"/>
              <a:t>、</a:t>
            </a:r>
            <a:r>
              <a:rPr lang="en-US" altLang="zh-CN" dirty="0"/>
              <a:t>RabbitMQ</a:t>
            </a:r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、针对</a:t>
            </a:r>
            <a:r>
              <a:rPr lang="en-US" altLang="zh-CN" dirty="0"/>
              <a:t>spring cloud</a:t>
            </a:r>
            <a:r>
              <a:rPr lang="zh-CN" altLang="en-US" dirty="0"/>
              <a:t>进行整合开发。</a:t>
            </a:r>
          </a:p>
        </p:txBody>
      </p:sp>
    </p:spTree>
    <p:extLst>
      <p:ext uri="{BB962C8B-B14F-4D97-AF65-F5344CB8AC3E}">
        <p14:creationId xmlns:p14="http://schemas.microsoft.com/office/powerpoint/2010/main" val="963608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792527-3C7B-4E46-B63E-0A0A28B2019E}"/>
              </a:ext>
            </a:extLst>
          </p:cNvPr>
          <p:cNvSpPr/>
          <p:nvPr/>
        </p:nvSpPr>
        <p:spPr>
          <a:xfrm>
            <a:off x="733887" y="3683498"/>
            <a:ext cx="1784411" cy="8093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newStart</a:t>
            </a:r>
            <a:endParaRPr lang="en-US" altLang="zh-CN" dirty="0"/>
          </a:p>
          <a:p>
            <a:pPr algn="ctr"/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login</a:t>
            </a:r>
          </a:p>
          <a:p>
            <a:pPr algn="ctr"/>
            <a:r>
              <a:rPr lang="zh-CN" altLang="en-US" dirty="0"/>
              <a:t>双节点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C333A58-EE6C-4693-A71E-B6B455379DE2}"/>
              </a:ext>
            </a:extLst>
          </p:cNvPr>
          <p:cNvSpPr/>
          <p:nvPr/>
        </p:nvSpPr>
        <p:spPr>
          <a:xfrm>
            <a:off x="733887" y="4979636"/>
            <a:ext cx="1784411" cy="8093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newStart</a:t>
            </a:r>
            <a:endParaRPr lang="en-US" altLang="zh-CN" dirty="0"/>
          </a:p>
          <a:p>
            <a:pPr algn="ctr"/>
            <a:r>
              <a:rPr lang="zh-CN" altLang="en-US" dirty="0"/>
              <a:t>双节点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1C9F450-9A7E-4D4B-BDB1-388803C80067}"/>
              </a:ext>
            </a:extLst>
          </p:cNvPr>
          <p:cNvSpPr/>
          <p:nvPr/>
        </p:nvSpPr>
        <p:spPr>
          <a:xfrm>
            <a:off x="362505" y="3429000"/>
            <a:ext cx="2876365" cy="2500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FEDE3D4-A677-45C0-B108-F0DED74CFF70}"/>
              </a:ext>
            </a:extLst>
          </p:cNvPr>
          <p:cNvSpPr/>
          <p:nvPr/>
        </p:nvSpPr>
        <p:spPr>
          <a:xfrm>
            <a:off x="4421080" y="346229"/>
            <a:ext cx="3559945" cy="781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基于</a:t>
            </a:r>
            <a:r>
              <a:rPr lang="en-US" altLang="zh-CN" dirty="0"/>
              <a:t>spring boot</a:t>
            </a:r>
            <a:r>
              <a:rPr lang="zh-CN" altLang="en-US" dirty="0"/>
              <a:t>，还原之前的项目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DE96BBC-11EE-44FD-B27C-C5A98EBD9BA5}"/>
              </a:ext>
            </a:extLst>
          </p:cNvPr>
          <p:cNvSpPr txBox="1"/>
          <p:nvPr/>
        </p:nvSpPr>
        <p:spPr>
          <a:xfrm>
            <a:off x="8620217" y="413680"/>
            <a:ext cx="2876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技术：</a:t>
            </a:r>
            <a:r>
              <a:rPr lang="en-US" altLang="zh-CN" dirty="0" err="1"/>
              <a:t>redis</a:t>
            </a:r>
            <a:r>
              <a:rPr lang="zh-CN" altLang="en-US" dirty="0"/>
              <a:t>、</a:t>
            </a:r>
            <a:r>
              <a:rPr lang="en-US" altLang="zh-CN" dirty="0" err="1"/>
              <a:t>dubbo</a:t>
            </a:r>
            <a:r>
              <a:rPr lang="zh-CN" altLang="en-US" dirty="0"/>
              <a:t>、</a:t>
            </a:r>
            <a:r>
              <a:rPr lang="en-US" altLang="zh-CN" dirty="0"/>
              <a:t>zookeeper</a:t>
            </a:r>
            <a:r>
              <a:rPr lang="zh-CN" altLang="en-US" dirty="0"/>
              <a:t>、</a:t>
            </a:r>
            <a:r>
              <a:rPr lang="en-US" altLang="zh-CN" dirty="0" err="1"/>
              <a:t>rabbitMQ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ABCB9BE-64AD-42AB-877D-6DD9F7D36BAD}"/>
              </a:ext>
            </a:extLst>
          </p:cNvPr>
          <p:cNvSpPr/>
          <p:nvPr/>
        </p:nvSpPr>
        <p:spPr>
          <a:xfrm>
            <a:off x="4749553" y="1961965"/>
            <a:ext cx="2299317" cy="781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zookeeper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13DC9747-CBAE-4ADC-937A-E40F9287B71E}"/>
              </a:ext>
            </a:extLst>
          </p:cNvPr>
          <p:cNvSpPr/>
          <p:nvPr/>
        </p:nvSpPr>
        <p:spPr>
          <a:xfrm>
            <a:off x="4749553" y="3108664"/>
            <a:ext cx="2299317" cy="781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dubbo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63C0D065-6128-4ADF-B434-0B653C3E9DD7}"/>
              </a:ext>
            </a:extLst>
          </p:cNvPr>
          <p:cNvSpPr/>
          <p:nvPr/>
        </p:nvSpPr>
        <p:spPr>
          <a:xfrm>
            <a:off x="4749553" y="4589018"/>
            <a:ext cx="2876365" cy="1199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RabbitMQ</a:t>
            </a:r>
          </a:p>
          <a:p>
            <a:pPr algn="ctr"/>
            <a:r>
              <a:rPr lang="zh-CN" altLang="en-US" dirty="0"/>
              <a:t>作下发任务，一些需要保持一致性的操作，不需要实时性的。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B247984-9CF2-4FBE-B179-D8FD67DF2A95}"/>
              </a:ext>
            </a:extLst>
          </p:cNvPr>
          <p:cNvSpPr/>
          <p:nvPr/>
        </p:nvSpPr>
        <p:spPr>
          <a:xfrm>
            <a:off x="362505" y="1571347"/>
            <a:ext cx="2876365" cy="1370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Redis</a:t>
            </a:r>
          </a:p>
          <a:p>
            <a:pPr algn="ctr"/>
            <a:r>
              <a:rPr lang="zh-CN" altLang="en-US" dirty="0"/>
              <a:t>配合</a:t>
            </a:r>
            <a:r>
              <a:rPr lang="en-US" altLang="zh-CN" dirty="0" err="1"/>
              <a:t>mysqL</a:t>
            </a:r>
            <a:r>
              <a:rPr lang="zh-CN" altLang="en-US" dirty="0"/>
              <a:t>加速。排序，每日更新，等需要不断刷新的数据</a:t>
            </a:r>
            <a:endParaRPr lang="en-US" altLang="zh-CN" dirty="0"/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9584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11C9F450-9A7E-4D4B-BDB1-388803C80067}"/>
              </a:ext>
            </a:extLst>
          </p:cNvPr>
          <p:cNvSpPr/>
          <p:nvPr/>
        </p:nvSpPr>
        <p:spPr>
          <a:xfrm>
            <a:off x="344750" y="363982"/>
            <a:ext cx="2876365" cy="2500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6BC7CA0-7039-4AD8-AD1A-34EDCC249348}"/>
              </a:ext>
            </a:extLst>
          </p:cNvPr>
          <p:cNvSpPr/>
          <p:nvPr/>
        </p:nvSpPr>
        <p:spPr>
          <a:xfrm>
            <a:off x="7210148" y="3898780"/>
            <a:ext cx="1784411" cy="639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OAth2</a:t>
            </a:r>
            <a:r>
              <a:rPr lang="zh-CN" altLang="en-US" dirty="0"/>
              <a:t>作授权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AAE198C-BFB8-4B07-A8D5-FDAC0A303BCA}"/>
              </a:ext>
            </a:extLst>
          </p:cNvPr>
          <p:cNvSpPr/>
          <p:nvPr/>
        </p:nvSpPr>
        <p:spPr>
          <a:xfrm>
            <a:off x="3432698" y="3857348"/>
            <a:ext cx="1784411" cy="639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Zuul</a:t>
            </a:r>
            <a:endParaRPr lang="en-US" altLang="zh-CN" dirty="0"/>
          </a:p>
          <a:p>
            <a:pPr algn="ctr"/>
            <a:r>
              <a:rPr lang="zh-CN" altLang="en-US" dirty="0"/>
              <a:t>网关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CAA5DAE5-A7F8-45BC-9FA5-E2B1C2459B48}"/>
              </a:ext>
            </a:extLst>
          </p:cNvPr>
          <p:cNvSpPr/>
          <p:nvPr/>
        </p:nvSpPr>
        <p:spPr>
          <a:xfrm>
            <a:off x="5822273" y="239697"/>
            <a:ext cx="1784411" cy="639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Euraka</a:t>
            </a:r>
            <a:endParaRPr lang="en-US" altLang="zh-CN" dirty="0"/>
          </a:p>
          <a:p>
            <a:pPr algn="ctr"/>
            <a:r>
              <a:rPr lang="zh-CN" altLang="en-US" dirty="0"/>
              <a:t>服务发现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2AD985B-04C9-42EE-A247-C5DA7D1C695E}"/>
              </a:ext>
            </a:extLst>
          </p:cNvPr>
          <p:cNvSpPr/>
          <p:nvPr/>
        </p:nvSpPr>
        <p:spPr>
          <a:xfrm>
            <a:off x="3432699" y="4977414"/>
            <a:ext cx="1784411" cy="639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83F0DA2-6E28-4C8C-855D-DF5B3982ED44}"/>
              </a:ext>
            </a:extLst>
          </p:cNvPr>
          <p:cNvSpPr txBox="1"/>
          <p:nvPr/>
        </p:nvSpPr>
        <p:spPr>
          <a:xfrm>
            <a:off x="701336" y="878889"/>
            <a:ext cx="212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登陆双节点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A214BA9-EA12-410E-A9E1-D0FA4ED3ECF0}"/>
              </a:ext>
            </a:extLst>
          </p:cNvPr>
          <p:cNvSpPr/>
          <p:nvPr/>
        </p:nvSpPr>
        <p:spPr>
          <a:xfrm>
            <a:off x="5822272" y="1394534"/>
            <a:ext cx="1848035" cy="9136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Config</a:t>
            </a:r>
            <a:r>
              <a:rPr lang="zh-CN" altLang="en-US" dirty="0"/>
              <a:t>配合</a:t>
            </a:r>
            <a:r>
              <a:rPr lang="en-US" altLang="zh-CN" dirty="0" err="1"/>
              <a:t>gitlab</a:t>
            </a:r>
            <a:endParaRPr lang="en-US" altLang="zh-CN" dirty="0"/>
          </a:p>
          <a:p>
            <a:pPr algn="ctr"/>
            <a:r>
              <a:rPr lang="zh-CN" altLang="en-US" dirty="0"/>
              <a:t>整合配置文件</a:t>
            </a:r>
          </a:p>
        </p:txBody>
      </p:sp>
    </p:spTree>
    <p:extLst>
      <p:ext uri="{BB962C8B-B14F-4D97-AF65-F5344CB8AC3E}">
        <p14:creationId xmlns:p14="http://schemas.microsoft.com/office/powerpoint/2010/main" val="2871686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957E7-1847-45B1-8931-D0FEF9CCE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业务逻辑内容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0F22A0-1F4F-4834-958F-8C287B6DE3D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1512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查询、新增修改、统计等功能分节点</a:t>
            </a:r>
            <a:endParaRPr lang="en-US" altLang="zh-CN" dirty="0"/>
          </a:p>
          <a:p>
            <a:r>
              <a:rPr lang="zh-CN" altLang="en-US" dirty="0"/>
              <a:t>服务提供、消费分节点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2538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F1D79-0DF3-477C-B25F-0EE573234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计划定了！  日记！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927A29-51BD-4F19-B483-AB7AFE150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、功能：登录（权限）、增加（</a:t>
            </a:r>
            <a:r>
              <a:rPr lang="en-US" altLang="zh-CN" dirty="0"/>
              <a:t>2</a:t>
            </a:r>
            <a:r>
              <a:rPr lang="zh-CN" altLang="en-US" dirty="0"/>
              <a:t>个表，一个用于标题等内容，一个日记内容）、查询（周期查询等）、修改等、下载导出功能。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、先是框架后内容</a:t>
            </a:r>
            <a:endParaRPr lang="en-US" altLang="zh-CN" dirty="0"/>
          </a:p>
          <a:p>
            <a:r>
              <a:rPr lang="zh-CN" altLang="en-US" dirty="0"/>
              <a:t>都尽量涉及到。 </a:t>
            </a:r>
          </a:p>
        </p:txBody>
      </p:sp>
    </p:spTree>
    <p:extLst>
      <p:ext uri="{BB962C8B-B14F-4D97-AF65-F5344CB8AC3E}">
        <p14:creationId xmlns:p14="http://schemas.microsoft.com/office/powerpoint/2010/main" val="197186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4E95D-6AEA-4F8F-92AC-FF2D24F0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记录小细节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9590FC-0D73-4944-8A7B-9C3E4E113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、阿里 </a:t>
            </a:r>
            <a:r>
              <a:rPr lang="en-US" altLang="zh-CN" b="1" dirty="0"/>
              <a:t>Druid </a:t>
            </a:r>
            <a:r>
              <a:rPr lang="zh-CN" altLang="en-US" b="1" dirty="0"/>
              <a:t>数据库连接池  学习</a:t>
            </a:r>
            <a:endParaRPr lang="en-US" altLang="zh-CN" b="1" dirty="0"/>
          </a:p>
          <a:p>
            <a:r>
              <a:rPr lang="en-US" altLang="zh-CN" b="1" dirty="0"/>
              <a:t>2</a:t>
            </a:r>
            <a:r>
              <a:rPr lang="zh-CN" altLang="en-US" b="1" dirty="0"/>
              <a:t>、把</a:t>
            </a:r>
            <a:r>
              <a:rPr lang="en-US" altLang="zh-CN" b="1" dirty="0"/>
              <a:t>logger</a:t>
            </a:r>
            <a:r>
              <a:rPr lang="zh-CN" altLang="en-US" b="1" dirty="0"/>
              <a:t>弄了</a:t>
            </a:r>
            <a:endParaRPr lang="en-US" altLang="zh-CN" b="1" dirty="0"/>
          </a:p>
          <a:p>
            <a:r>
              <a:rPr lang="en-US" altLang="zh-CN" b="1" dirty="0"/>
              <a:t>3</a:t>
            </a:r>
            <a:r>
              <a:rPr lang="zh-CN" altLang="en-US" b="1" dirty="0"/>
              <a:t>、测试一下</a:t>
            </a:r>
            <a:r>
              <a:rPr lang="en-US" altLang="zh-CN" b="1" dirty="0" err="1"/>
              <a:t>mybatis</a:t>
            </a:r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9474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213</Words>
  <Application>Microsoft Office PowerPoint</Application>
  <PresentationFormat>宽屏</PresentationFormat>
  <Paragraphs>37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针对spring boot为基础的框架复习</vt:lpstr>
      <vt:lpstr>PowerPoint 演示文稿</vt:lpstr>
      <vt:lpstr>PowerPoint 演示文稿</vt:lpstr>
      <vt:lpstr>业务逻辑内容</vt:lpstr>
      <vt:lpstr>计划定了！  日记！</vt:lpstr>
      <vt:lpstr>记录小细节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wangh</dc:creator>
  <cp:lastModifiedBy>wangh</cp:lastModifiedBy>
  <cp:revision>13</cp:revision>
  <dcterms:created xsi:type="dcterms:W3CDTF">2020-04-16T07:22:53Z</dcterms:created>
  <dcterms:modified xsi:type="dcterms:W3CDTF">2020-04-20T08:37:53Z</dcterms:modified>
</cp:coreProperties>
</file>