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F17601-5DD3-44EC-8D78-5500CCA3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24A2138-156C-403E-B6DB-C617F7E4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510876-9FC8-4C7A-8ED6-DF71489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6D7496D-B4A8-46EF-800A-84577455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49B62A-40B7-437A-8377-1561316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CEBE73-265B-4BDF-89E1-DBA06A46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4947981-0037-4A28-A0DD-3E7D566C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48F669-FB62-4E0B-A6EF-71520FD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F22989-4BA6-4B54-82F7-99C7E36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B166CF-2038-4473-B391-AD1D7A15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2CAB4F2-ACBB-4DF3-94BD-5DDFF0EC4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05CD7B8-78D3-4929-ACF4-B929737F1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9DE80C-38C9-42CE-BF54-31A1C83D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DE6F2D-8B03-4122-B697-53D2647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9679F7-503A-4C13-A666-B0FDA3B4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0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AB1573-A511-4CD8-87E6-79B2740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069780-DB13-447E-B537-017F7472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7FA542-7DEA-40C3-BC0A-E88412D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5311EF-3124-45AD-A4F4-63D88B8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979C4B-C22B-4C31-B658-C6C16FF9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774F5F-53C5-428A-90D1-AC25BE5B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B76DB01-BD86-4617-B883-D1146BB0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DC1A859-29B2-4800-B4DE-8174D630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104670-E367-4085-8BA3-D1F95782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9C241-2416-4EE8-959D-D77F0FF4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8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9E0FF3-3E76-421E-BBFF-9F1E7DF1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506119-87B4-40C0-AAEF-52B8CB989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5E75165-909A-4633-9DB8-CA709770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27148EE-BB0E-4C0A-9EC5-DCDC88D3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F696D2-66C3-4BC8-9906-C64B24F6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6B10A28-99CB-4BDA-AFF1-C3B85703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0B06D9-4EF2-4163-80C8-7F3BC601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5FDBC9A-40C8-4B51-904D-EC3563CE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82FA3FE-A9FD-4343-8E5F-A2D80E31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E71B7BA-6B4A-4922-B0A8-F27C91B3F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5525146-47AC-4868-B70F-80A63020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0902293-75DD-47FC-B4B2-65FCF215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928C812-B089-48F3-A302-5F49328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6C14F45-09AA-4FC2-9902-DD49B03B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8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331632-7582-4F81-9855-8273EB5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8873852-6A56-4134-88B0-E62C95FC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E08DCF8-2EB7-4090-B397-7B862D9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75F222E-61CE-4EB4-95F0-D9712690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5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DE6B1F4-24AE-4961-83D0-20EB42C7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398A647-64B0-45AD-B38F-53EDF759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574E39-A773-4D18-8065-BE1BA76B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696497-819D-4E92-97CE-76DCCC5A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25A94B-7280-4882-B5E0-39DE1F2F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920DABC-7BE6-4C16-89F3-9CBF204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D0B4E0D-7448-49CC-8B22-8457AA5C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10011BB-AF35-4273-8F90-6869DED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97FD392-9E11-4ACA-963F-2E265FC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43A863-D664-4604-99AC-115018F5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83DCAE4-F92E-4041-93BF-09C08ACBB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5F39D3-0341-49ED-BC31-2B283933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E86C06-3219-48BE-B0A1-9105B6E3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7901859-B9E7-461D-9996-9E190755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AD27A8E-897A-4728-881D-4543588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2FB3689-0B60-451F-9C94-C4EB3A3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F275B22-ACDC-4473-A862-F7B15D25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8F94424-8AF0-4C8C-8551-63E5ACA26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146B-61D1-4998-A9A3-6D76A1909CB6}" type="datetimeFigureOut">
              <a:rPr lang="zh-CN" altLang="en-US" smtClean="0"/>
              <a:t>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C53937-50A8-4E1E-A9C2-A5ECB91B9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3FD819-39FE-4D36-91B8-C8B99434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5693-5CCA-45CF-9278-C095EFBC8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1BF87-A775-4225-AB50-68D6114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spring boot</a:t>
            </a:r>
            <a:r>
              <a:rPr lang="zh-CN" altLang="en-US" dirty="0"/>
              <a:t>为基础的框架复习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DB5047-0C2D-4159-BED2-EBB53877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、针对旧的项目复习</a:t>
            </a:r>
            <a:endParaRPr lang="en-US" altLang="zh-CN" dirty="0"/>
          </a:p>
          <a:p>
            <a:r>
              <a:rPr lang="zh-CN" altLang="en-US" dirty="0"/>
              <a:t>主要框架：</a:t>
            </a:r>
            <a:r>
              <a:rPr lang="en-US" altLang="zh-CN" dirty="0"/>
              <a:t>zookeeper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RabbitMQ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、针对</a:t>
            </a:r>
            <a:r>
              <a:rPr lang="en-US" altLang="zh-CN" dirty="0"/>
              <a:t>spring cloud</a:t>
            </a:r>
            <a:r>
              <a:rPr lang="zh-CN" altLang="en-US" dirty="0"/>
              <a:t>进行整合开发。</a:t>
            </a:r>
          </a:p>
        </p:txBody>
      </p:sp>
    </p:spTree>
    <p:extLst>
      <p:ext uri="{BB962C8B-B14F-4D97-AF65-F5344CB8AC3E}">
        <p14:creationId xmlns:p14="http://schemas.microsoft.com/office/powerpoint/2010/main" val="9636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792527-3C7B-4E46-B63E-0A0A28B2019E}"/>
              </a:ext>
            </a:extLst>
          </p:cNvPr>
          <p:cNvSpPr/>
          <p:nvPr/>
        </p:nvSpPr>
        <p:spPr>
          <a:xfrm>
            <a:off x="733887" y="3683498"/>
            <a:ext cx="1784411" cy="809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newStart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login</a:t>
            </a:r>
          </a:p>
          <a:p>
            <a:pPr algn="ctr"/>
            <a:r>
              <a:rPr lang="zh-CN" altLang="en-US" dirty="0"/>
              <a:t>双节点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5C333A58-EE6C-4693-A71E-B6B455379DE2}"/>
              </a:ext>
            </a:extLst>
          </p:cNvPr>
          <p:cNvSpPr/>
          <p:nvPr/>
        </p:nvSpPr>
        <p:spPr>
          <a:xfrm>
            <a:off x="733887" y="4979636"/>
            <a:ext cx="1784411" cy="80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newStart</a:t>
            </a:r>
            <a:endParaRPr lang="en-US" altLang="zh-CN" dirty="0"/>
          </a:p>
          <a:p>
            <a:pPr algn="ctr"/>
            <a:r>
              <a:rPr lang="zh-CN" altLang="en-US" dirty="0"/>
              <a:t>双节点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1C9F450-9A7E-4D4B-BDB1-388803C80067}"/>
              </a:ext>
            </a:extLst>
          </p:cNvPr>
          <p:cNvSpPr/>
          <p:nvPr/>
        </p:nvSpPr>
        <p:spPr>
          <a:xfrm>
            <a:off x="362505" y="3429000"/>
            <a:ext cx="2876365" cy="2500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FEDE3D4-A677-45C0-B108-F0DED74CFF70}"/>
              </a:ext>
            </a:extLst>
          </p:cNvPr>
          <p:cNvSpPr/>
          <p:nvPr/>
        </p:nvSpPr>
        <p:spPr>
          <a:xfrm>
            <a:off x="4421080" y="346229"/>
            <a:ext cx="35599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spring boot</a:t>
            </a:r>
            <a:r>
              <a:rPr lang="zh-CN" altLang="en-US" dirty="0"/>
              <a:t>，还原之前的项目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DE96BBC-11EE-44FD-B27C-C5A98EBD9BA5}"/>
              </a:ext>
            </a:extLst>
          </p:cNvPr>
          <p:cNvSpPr txBox="1"/>
          <p:nvPr/>
        </p:nvSpPr>
        <p:spPr>
          <a:xfrm>
            <a:off x="8620217" y="413680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技术：</a:t>
            </a:r>
            <a:r>
              <a:rPr lang="en-US" altLang="zh-CN" dirty="0" err="1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dubbo</a:t>
            </a:r>
            <a:r>
              <a:rPr lang="zh-CN" altLang="en-US" dirty="0"/>
              <a:t>、</a:t>
            </a:r>
            <a:r>
              <a:rPr lang="en-US" altLang="zh-CN" dirty="0"/>
              <a:t>zookeeper</a:t>
            </a:r>
            <a:r>
              <a:rPr lang="zh-CN" altLang="en-US" dirty="0"/>
              <a:t>、</a:t>
            </a:r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CABCB9BE-64AD-42AB-877D-6DD9F7D36BAD}"/>
              </a:ext>
            </a:extLst>
          </p:cNvPr>
          <p:cNvSpPr/>
          <p:nvPr/>
        </p:nvSpPr>
        <p:spPr>
          <a:xfrm>
            <a:off x="4749553" y="1961965"/>
            <a:ext cx="2299317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13DC9747-CBAE-4ADC-937A-E40F9287B71E}"/>
              </a:ext>
            </a:extLst>
          </p:cNvPr>
          <p:cNvSpPr/>
          <p:nvPr/>
        </p:nvSpPr>
        <p:spPr>
          <a:xfrm>
            <a:off x="4749553" y="3108664"/>
            <a:ext cx="2299317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dubbo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63C0D065-6128-4ADF-B434-0B653C3E9DD7}"/>
              </a:ext>
            </a:extLst>
          </p:cNvPr>
          <p:cNvSpPr/>
          <p:nvPr/>
        </p:nvSpPr>
        <p:spPr>
          <a:xfrm>
            <a:off x="4749553" y="4589018"/>
            <a:ext cx="2876365" cy="119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</a:p>
          <a:p>
            <a:pPr algn="ctr"/>
            <a:r>
              <a:rPr lang="zh-CN" altLang="en-US" dirty="0"/>
              <a:t>作下发任务，一些需要保持一致性的操作，不需要实时性的。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4B247984-9CF2-4FBE-B179-D8FD67DF2A95}"/>
              </a:ext>
            </a:extLst>
          </p:cNvPr>
          <p:cNvSpPr/>
          <p:nvPr/>
        </p:nvSpPr>
        <p:spPr>
          <a:xfrm>
            <a:off x="362505" y="1571347"/>
            <a:ext cx="2876365" cy="1370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zh-CN" altLang="en-US" dirty="0"/>
              <a:t>配合</a:t>
            </a:r>
            <a:r>
              <a:rPr lang="en-US" altLang="zh-CN" dirty="0" err="1"/>
              <a:t>mysqL</a:t>
            </a:r>
            <a:r>
              <a:rPr lang="zh-CN" altLang="en-US" dirty="0"/>
              <a:t>加速。排序，每日更新，等需要不断刷新的数据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58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1C9F450-9A7E-4D4B-BDB1-388803C80067}"/>
              </a:ext>
            </a:extLst>
          </p:cNvPr>
          <p:cNvSpPr/>
          <p:nvPr/>
        </p:nvSpPr>
        <p:spPr>
          <a:xfrm>
            <a:off x="344750" y="363982"/>
            <a:ext cx="2876365" cy="2500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46BC7CA0-7039-4AD8-AD1A-34EDCC249348}"/>
              </a:ext>
            </a:extLst>
          </p:cNvPr>
          <p:cNvSpPr/>
          <p:nvPr/>
        </p:nvSpPr>
        <p:spPr>
          <a:xfrm>
            <a:off x="7210148" y="3898780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OAth2</a:t>
            </a:r>
            <a:r>
              <a:rPr lang="zh-CN" altLang="en-US" dirty="0"/>
              <a:t>作授权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AAE198C-BFB8-4B07-A8D5-FDAC0A303BCA}"/>
              </a:ext>
            </a:extLst>
          </p:cNvPr>
          <p:cNvSpPr/>
          <p:nvPr/>
        </p:nvSpPr>
        <p:spPr>
          <a:xfrm>
            <a:off x="3432698" y="3857348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en-US" altLang="zh-CN" dirty="0"/>
          </a:p>
          <a:p>
            <a:pPr algn="ctr"/>
            <a:r>
              <a:rPr lang="zh-CN" altLang="en-US" dirty="0"/>
              <a:t>网关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CAA5DAE5-A7F8-45BC-9FA5-E2B1C2459B48}"/>
              </a:ext>
            </a:extLst>
          </p:cNvPr>
          <p:cNvSpPr/>
          <p:nvPr/>
        </p:nvSpPr>
        <p:spPr>
          <a:xfrm>
            <a:off x="5822273" y="239697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Euraka</a:t>
            </a:r>
            <a:endParaRPr lang="en-US" altLang="zh-CN" dirty="0"/>
          </a:p>
          <a:p>
            <a:pPr algn="ctr"/>
            <a:r>
              <a:rPr lang="zh-CN" altLang="en-US" dirty="0"/>
              <a:t>服务发现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B2AD985B-04C9-42EE-A247-C5DA7D1C695E}"/>
              </a:ext>
            </a:extLst>
          </p:cNvPr>
          <p:cNvSpPr/>
          <p:nvPr/>
        </p:nvSpPr>
        <p:spPr>
          <a:xfrm>
            <a:off x="3432699" y="4977414"/>
            <a:ext cx="1784411" cy="63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83F0DA2-6E28-4C8C-855D-DF5B3982ED44}"/>
              </a:ext>
            </a:extLst>
          </p:cNvPr>
          <p:cNvSpPr txBox="1"/>
          <p:nvPr/>
        </p:nvSpPr>
        <p:spPr>
          <a:xfrm>
            <a:off x="701336" y="878889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登陆双节点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DA214BA9-EA12-410E-A9E1-D0FA4ED3ECF0}"/>
              </a:ext>
            </a:extLst>
          </p:cNvPr>
          <p:cNvSpPr/>
          <p:nvPr/>
        </p:nvSpPr>
        <p:spPr>
          <a:xfrm>
            <a:off x="5822272" y="1394534"/>
            <a:ext cx="1848035" cy="913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</a:t>
            </a:r>
            <a:r>
              <a:rPr lang="zh-CN" altLang="en-US" dirty="0"/>
              <a:t>配合</a:t>
            </a:r>
            <a:r>
              <a:rPr lang="en-US" altLang="zh-CN" dirty="0" err="1"/>
              <a:t>gitlab</a:t>
            </a:r>
            <a:endParaRPr lang="en-US" altLang="zh-CN" dirty="0"/>
          </a:p>
          <a:p>
            <a:pPr algn="ctr"/>
            <a:r>
              <a:rPr lang="zh-CN" altLang="en-US" dirty="0"/>
              <a:t>整合配置文件</a:t>
            </a:r>
          </a:p>
        </p:txBody>
      </p:sp>
    </p:spTree>
    <p:extLst>
      <p:ext uri="{BB962C8B-B14F-4D97-AF65-F5344CB8AC3E}">
        <p14:creationId xmlns:p14="http://schemas.microsoft.com/office/powerpoint/2010/main" val="28716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D957E7-1847-45B1-8931-D0FEF9CC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C0F22A0-1F4F-4834-958F-8C287B6DE3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查询、新增修改、统计等功能分节点</a:t>
            </a:r>
            <a:endParaRPr lang="en-US" altLang="zh-CN" dirty="0"/>
          </a:p>
          <a:p>
            <a:r>
              <a:rPr lang="zh-CN" altLang="en-US" dirty="0"/>
              <a:t>服务提供、消费分节点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5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FF1D79-0DF3-477C-B25F-0EE57323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计划定了！  日记！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927A29-51BD-4F19-B483-AB7AFE1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、功能：登录（权限）</a:t>
            </a:r>
            <a:r>
              <a:rPr lang="zh-CN" altLang="en-US" dirty="0" smtClean="0"/>
              <a:t>、增加（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个表，一个用于标题等内容，一个日记内容）、查询（周期查询等）、修改等、下载导出功能。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、先是框架后内容</a:t>
            </a:r>
            <a:endParaRPr lang="en-US" altLang="zh-CN" dirty="0" smtClean="0"/>
          </a:p>
          <a:p>
            <a:r>
              <a:rPr lang="zh-CN" altLang="en-US" dirty="0" smtClean="0"/>
              <a:t>都尽量涉及到。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188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等线</vt:lpstr>
      <vt:lpstr>等线 Light</vt:lpstr>
      <vt:lpstr>Office 主题​​</vt:lpstr>
      <vt:lpstr>针对spring boot为基础的框架复习</vt:lpstr>
      <vt:lpstr>PowerPoint 演示文稿</vt:lpstr>
      <vt:lpstr>PowerPoint 演示文稿</vt:lpstr>
      <vt:lpstr>业务逻辑内容</vt:lpstr>
      <vt:lpstr>计划定了！  日记！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</dc:creator>
  <cp:lastModifiedBy>Microsoft Office 用户</cp:lastModifiedBy>
  <cp:revision>10</cp:revision>
  <dcterms:created xsi:type="dcterms:W3CDTF">2020-04-16T07:22:53Z</dcterms:created>
  <dcterms:modified xsi:type="dcterms:W3CDTF">2020-04-19T08:17:21Z</dcterms:modified>
</cp:coreProperties>
</file>