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66" r:id="rId2"/>
    <p:sldId id="267" r:id="rId3"/>
    <p:sldId id="1697" r:id="rId4"/>
    <p:sldId id="279" r:id="rId5"/>
    <p:sldId id="1669" r:id="rId6"/>
    <p:sldId id="1631" r:id="rId7"/>
    <p:sldId id="1632" r:id="rId8"/>
    <p:sldId id="1639" r:id="rId9"/>
    <p:sldId id="1679" r:id="rId10"/>
    <p:sldId id="1659" r:id="rId11"/>
    <p:sldId id="1661" r:id="rId12"/>
    <p:sldId id="1628" r:id="rId13"/>
    <p:sldId id="1670" r:id="rId14"/>
    <p:sldId id="1672" r:id="rId15"/>
    <p:sldId id="1671" r:id="rId16"/>
    <p:sldId id="1673" r:id="rId17"/>
    <p:sldId id="261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648"/>
    <a:srgbClr val="D6DCE5"/>
    <a:srgbClr val="08126B"/>
    <a:srgbClr val="EEE2B1"/>
    <a:srgbClr val="C89150"/>
    <a:srgbClr val="0C2756"/>
    <a:srgbClr val="14316E"/>
    <a:srgbClr val="161729"/>
    <a:srgbClr val="258A8F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44" autoAdjust="0"/>
    <p:restoredTop sz="86384"/>
  </p:normalViewPr>
  <p:slideViewPr>
    <p:cSldViewPr snapToGrid="0">
      <p:cViewPr varScale="1">
        <p:scale>
          <a:sx n="112" d="100"/>
          <a:sy n="112" d="100"/>
        </p:scale>
        <p:origin x="18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2" name="Oval 65"/>
          <p:cNvSpPr>
            <a:spLocks noChangeArrowheads="1"/>
          </p:cNvSpPr>
          <p:nvPr userDrawn="1"/>
        </p:nvSpPr>
        <p:spPr bwMode="auto">
          <a:xfrm>
            <a:off x="4295775" y="-160338"/>
            <a:ext cx="1193800" cy="1195388"/>
          </a:xfrm>
          <a:prstGeom prst="ellipse">
            <a:avLst/>
          </a:prstGeom>
          <a:solidFill>
            <a:srgbClr val="313648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43" name="Oval 66"/>
          <p:cNvSpPr>
            <a:spLocks noChangeArrowheads="1"/>
          </p:cNvSpPr>
          <p:nvPr userDrawn="1"/>
        </p:nvSpPr>
        <p:spPr bwMode="auto">
          <a:xfrm>
            <a:off x="-1033463" y="2205037"/>
            <a:ext cx="2147888" cy="2147888"/>
          </a:xfrm>
          <a:prstGeom prst="ellipse">
            <a:avLst/>
          </a:prstGeom>
          <a:solidFill>
            <a:srgbClr val="C8915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9844" name="Oval 67"/>
          <p:cNvSpPr>
            <a:spLocks noChangeArrowheads="1"/>
          </p:cNvSpPr>
          <p:nvPr userDrawn="1"/>
        </p:nvSpPr>
        <p:spPr bwMode="auto">
          <a:xfrm>
            <a:off x="2093913" y="6356350"/>
            <a:ext cx="1195388" cy="1196975"/>
          </a:xfrm>
          <a:prstGeom prst="ellipse">
            <a:avLst/>
          </a:prstGeom>
          <a:solidFill>
            <a:srgbClr val="EEE2B1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9845" name="Oval 68"/>
          <p:cNvSpPr>
            <a:spLocks noChangeArrowheads="1"/>
          </p:cNvSpPr>
          <p:nvPr userDrawn="1"/>
        </p:nvSpPr>
        <p:spPr bwMode="auto">
          <a:xfrm>
            <a:off x="5337175" y="5253038"/>
            <a:ext cx="1930400" cy="1931988"/>
          </a:xfrm>
          <a:prstGeom prst="ellipse">
            <a:avLst/>
          </a:prstGeom>
          <a:solidFill>
            <a:srgbClr val="313648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9846" name="Oval 69"/>
          <p:cNvSpPr>
            <a:spLocks noChangeArrowheads="1"/>
          </p:cNvSpPr>
          <p:nvPr userDrawn="1"/>
        </p:nvSpPr>
        <p:spPr bwMode="auto">
          <a:xfrm>
            <a:off x="7078663" y="-666750"/>
            <a:ext cx="1931988" cy="1930400"/>
          </a:xfrm>
          <a:prstGeom prst="ellipse">
            <a:avLst/>
          </a:prstGeom>
          <a:solidFill>
            <a:srgbClr val="C8915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9847" name="Oval 70"/>
          <p:cNvSpPr>
            <a:spLocks noChangeArrowheads="1"/>
          </p:cNvSpPr>
          <p:nvPr userDrawn="1"/>
        </p:nvSpPr>
        <p:spPr bwMode="auto">
          <a:xfrm>
            <a:off x="9393238" y="6348413"/>
            <a:ext cx="1930400" cy="1931988"/>
          </a:xfrm>
          <a:prstGeom prst="ellipse">
            <a:avLst/>
          </a:prstGeom>
          <a:solidFill>
            <a:srgbClr val="EEE2B1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9848" name="Oval 71"/>
          <p:cNvSpPr>
            <a:spLocks noChangeArrowheads="1"/>
          </p:cNvSpPr>
          <p:nvPr userDrawn="1"/>
        </p:nvSpPr>
        <p:spPr bwMode="auto">
          <a:xfrm>
            <a:off x="6156325" y="814387"/>
            <a:ext cx="441325" cy="441325"/>
          </a:xfrm>
          <a:prstGeom prst="ellipse">
            <a:avLst/>
          </a:prstGeom>
          <a:solidFill>
            <a:srgbClr val="EEE2B1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9849" name="Oval 72"/>
          <p:cNvSpPr>
            <a:spLocks noChangeArrowheads="1"/>
          </p:cNvSpPr>
          <p:nvPr userDrawn="1"/>
        </p:nvSpPr>
        <p:spPr bwMode="auto">
          <a:xfrm>
            <a:off x="928688" y="2633662"/>
            <a:ext cx="792163" cy="792163"/>
          </a:xfrm>
          <a:prstGeom prst="ellipse">
            <a:avLst/>
          </a:prstGeom>
          <a:solidFill>
            <a:srgbClr val="EEE2B1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9850" name="Oval 73"/>
          <p:cNvSpPr>
            <a:spLocks noChangeArrowheads="1"/>
          </p:cNvSpPr>
          <p:nvPr userDrawn="1"/>
        </p:nvSpPr>
        <p:spPr bwMode="auto">
          <a:xfrm>
            <a:off x="439738" y="6219825"/>
            <a:ext cx="441325" cy="441325"/>
          </a:xfrm>
          <a:prstGeom prst="ellipse">
            <a:avLst/>
          </a:prstGeom>
          <a:solidFill>
            <a:srgbClr val="3136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51" name="Oval 74"/>
          <p:cNvSpPr>
            <a:spLocks noChangeArrowheads="1"/>
          </p:cNvSpPr>
          <p:nvPr userDrawn="1"/>
        </p:nvSpPr>
        <p:spPr bwMode="auto">
          <a:xfrm>
            <a:off x="8729663" y="496887"/>
            <a:ext cx="731838" cy="733425"/>
          </a:xfrm>
          <a:prstGeom prst="ellipse">
            <a:avLst/>
          </a:prstGeom>
          <a:solidFill>
            <a:srgbClr val="313648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9852" name="Oval 75"/>
          <p:cNvSpPr>
            <a:spLocks noChangeArrowheads="1"/>
          </p:cNvSpPr>
          <p:nvPr userDrawn="1"/>
        </p:nvSpPr>
        <p:spPr bwMode="auto">
          <a:xfrm>
            <a:off x="5141913" y="5291138"/>
            <a:ext cx="512763" cy="511175"/>
          </a:xfrm>
          <a:prstGeom prst="ellipse">
            <a:avLst/>
          </a:prstGeom>
          <a:solidFill>
            <a:srgbClr val="C8915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9853" name="Oval 76"/>
          <p:cNvSpPr>
            <a:spLocks noChangeArrowheads="1"/>
          </p:cNvSpPr>
          <p:nvPr userDrawn="1"/>
        </p:nvSpPr>
        <p:spPr bwMode="auto">
          <a:xfrm>
            <a:off x="3998913" y="6338888"/>
            <a:ext cx="315913" cy="314325"/>
          </a:xfrm>
          <a:prstGeom prst="ellipse">
            <a:avLst/>
          </a:prstGeom>
          <a:solidFill>
            <a:srgbClr val="C891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54" name="Oval 77"/>
          <p:cNvSpPr>
            <a:spLocks noChangeArrowheads="1"/>
          </p:cNvSpPr>
          <p:nvPr userDrawn="1"/>
        </p:nvSpPr>
        <p:spPr bwMode="auto">
          <a:xfrm>
            <a:off x="3065463" y="3348037"/>
            <a:ext cx="566738" cy="568325"/>
          </a:xfrm>
          <a:prstGeom prst="ellipse">
            <a:avLst/>
          </a:prstGeom>
          <a:solidFill>
            <a:srgbClr val="313648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9855" name="Oval 78"/>
          <p:cNvSpPr>
            <a:spLocks noChangeArrowheads="1"/>
          </p:cNvSpPr>
          <p:nvPr userDrawn="1"/>
        </p:nvSpPr>
        <p:spPr bwMode="auto">
          <a:xfrm>
            <a:off x="10915650" y="557212"/>
            <a:ext cx="742950" cy="746125"/>
          </a:xfrm>
          <a:prstGeom prst="ellipse">
            <a:avLst/>
          </a:prstGeom>
          <a:solidFill>
            <a:srgbClr val="C8915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9856" name="Oval 79"/>
          <p:cNvSpPr>
            <a:spLocks noChangeArrowheads="1"/>
          </p:cNvSpPr>
          <p:nvPr userDrawn="1"/>
        </p:nvSpPr>
        <p:spPr bwMode="auto">
          <a:xfrm>
            <a:off x="10610850" y="385762"/>
            <a:ext cx="441325" cy="441325"/>
          </a:xfrm>
          <a:prstGeom prst="ellipse">
            <a:avLst/>
          </a:prstGeom>
          <a:solidFill>
            <a:srgbClr val="EEE2B1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9857" name="Oval 80"/>
          <p:cNvSpPr>
            <a:spLocks noChangeArrowheads="1"/>
          </p:cNvSpPr>
          <p:nvPr userDrawn="1"/>
        </p:nvSpPr>
        <p:spPr bwMode="auto">
          <a:xfrm>
            <a:off x="6478588" y="6986588"/>
            <a:ext cx="25400" cy="23813"/>
          </a:xfrm>
          <a:prstGeom prst="ellipse">
            <a:avLst/>
          </a:prstGeom>
          <a:solidFill>
            <a:srgbClr val="EEE2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58" name="Oval 81"/>
          <p:cNvSpPr>
            <a:spLocks noChangeArrowheads="1"/>
          </p:cNvSpPr>
          <p:nvPr userDrawn="1"/>
        </p:nvSpPr>
        <p:spPr bwMode="auto">
          <a:xfrm>
            <a:off x="6473825" y="6869113"/>
            <a:ext cx="31750" cy="31750"/>
          </a:xfrm>
          <a:prstGeom prst="ellipse">
            <a:avLst/>
          </a:prstGeom>
          <a:solidFill>
            <a:srgbClr val="EEE2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59" name="Oval 82"/>
          <p:cNvSpPr>
            <a:spLocks noChangeArrowheads="1"/>
          </p:cNvSpPr>
          <p:nvPr userDrawn="1"/>
        </p:nvSpPr>
        <p:spPr bwMode="auto">
          <a:xfrm>
            <a:off x="7539038" y="6008688"/>
            <a:ext cx="22225" cy="23813"/>
          </a:xfrm>
          <a:prstGeom prst="ellipse">
            <a:avLst/>
          </a:prstGeom>
          <a:solidFill>
            <a:srgbClr val="EEE2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60" name="Oval 83"/>
          <p:cNvSpPr>
            <a:spLocks noChangeArrowheads="1"/>
          </p:cNvSpPr>
          <p:nvPr userDrawn="1"/>
        </p:nvSpPr>
        <p:spPr bwMode="auto">
          <a:xfrm>
            <a:off x="6002338" y="6337300"/>
            <a:ext cx="49213" cy="47625"/>
          </a:xfrm>
          <a:prstGeom prst="ellipse">
            <a:avLst/>
          </a:prstGeom>
          <a:solidFill>
            <a:srgbClr val="EEE2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61" name="Oval 84"/>
          <p:cNvSpPr>
            <a:spLocks noChangeArrowheads="1"/>
          </p:cNvSpPr>
          <p:nvPr userDrawn="1"/>
        </p:nvSpPr>
        <p:spPr bwMode="auto">
          <a:xfrm>
            <a:off x="5449888" y="6421438"/>
            <a:ext cx="98425" cy="96838"/>
          </a:xfrm>
          <a:prstGeom prst="ellipse">
            <a:avLst/>
          </a:prstGeom>
          <a:solidFill>
            <a:srgbClr val="EEE2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64" name="Oval 87"/>
          <p:cNvSpPr>
            <a:spLocks noChangeArrowheads="1"/>
          </p:cNvSpPr>
          <p:nvPr userDrawn="1"/>
        </p:nvSpPr>
        <p:spPr bwMode="auto">
          <a:xfrm>
            <a:off x="2503488" y="6153150"/>
            <a:ext cx="71438" cy="73025"/>
          </a:xfrm>
          <a:prstGeom prst="ellipse">
            <a:avLst/>
          </a:prstGeom>
          <a:solidFill>
            <a:srgbClr val="EEE2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65" name="Oval 88"/>
          <p:cNvSpPr>
            <a:spLocks noChangeArrowheads="1"/>
          </p:cNvSpPr>
          <p:nvPr userDrawn="1"/>
        </p:nvSpPr>
        <p:spPr bwMode="auto">
          <a:xfrm>
            <a:off x="2319338" y="6813550"/>
            <a:ext cx="12700" cy="11113"/>
          </a:xfrm>
          <a:prstGeom prst="ellipse">
            <a:avLst/>
          </a:prstGeom>
          <a:solidFill>
            <a:srgbClr val="EEE2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66" name="Oval 89"/>
          <p:cNvSpPr>
            <a:spLocks noChangeArrowheads="1"/>
          </p:cNvSpPr>
          <p:nvPr userDrawn="1"/>
        </p:nvSpPr>
        <p:spPr bwMode="auto">
          <a:xfrm>
            <a:off x="11290300" y="5929313"/>
            <a:ext cx="22225" cy="22225"/>
          </a:xfrm>
          <a:prstGeom prst="ellipse">
            <a:avLst/>
          </a:prstGeom>
          <a:solidFill>
            <a:srgbClr val="EEE2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67" name="Oval 90"/>
          <p:cNvSpPr>
            <a:spLocks noChangeArrowheads="1"/>
          </p:cNvSpPr>
          <p:nvPr userDrawn="1"/>
        </p:nvSpPr>
        <p:spPr bwMode="auto">
          <a:xfrm>
            <a:off x="11052175" y="5922963"/>
            <a:ext cx="26988" cy="26988"/>
          </a:xfrm>
          <a:prstGeom prst="ellipse">
            <a:avLst/>
          </a:prstGeom>
          <a:solidFill>
            <a:srgbClr val="EEE2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68" name="Oval 91"/>
          <p:cNvSpPr>
            <a:spLocks noChangeArrowheads="1"/>
          </p:cNvSpPr>
          <p:nvPr userDrawn="1"/>
        </p:nvSpPr>
        <p:spPr bwMode="auto">
          <a:xfrm>
            <a:off x="10509250" y="5837238"/>
            <a:ext cx="96838" cy="95250"/>
          </a:xfrm>
          <a:prstGeom prst="ellipse">
            <a:avLst/>
          </a:prstGeom>
          <a:solidFill>
            <a:srgbClr val="EEE2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69" name="Oval 92"/>
          <p:cNvSpPr>
            <a:spLocks noChangeArrowheads="1"/>
          </p:cNvSpPr>
          <p:nvPr userDrawn="1"/>
        </p:nvSpPr>
        <p:spPr bwMode="auto">
          <a:xfrm>
            <a:off x="4862513" y="539750"/>
            <a:ext cx="85725" cy="85725"/>
          </a:xfrm>
          <a:prstGeom prst="ellipse">
            <a:avLst/>
          </a:prstGeom>
          <a:solidFill>
            <a:srgbClr val="C891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70" name="Oval 93"/>
          <p:cNvSpPr>
            <a:spLocks noChangeArrowheads="1"/>
          </p:cNvSpPr>
          <p:nvPr userDrawn="1"/>
        </p:nvSpPr>
        <p:spPr bwMode="auto">
          <a:xfrm>
            <a:off x="8005763" y="855662"/>
            <a:ext cx="14288" cy="14288"/>
          </a:xfrm>
          <a:prstGeom prst="ellipse">
            <a:avLst/>
          </a:prstGeom>
          <a:solidFill>
            <a:srgbClr val="C891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71" name="Oval 94"/>
          <p:cNvSpPr>
            <a:spLocks noChangeArrowheads="1"/>
          </p:cNvSpPr>
          <p:nvPr userDrawn="1"/>
        </p:nvSpPr>
        <p:spPr bwMode="auto">
          <a:xfrm>
            <a:off x="8737600" y="284162"/>
            <a:ext cx="103188" cy="101600"/>
          </a:xfrm>
          <a:prstGeom prst="ellipse">
            <a:avLst/>
          </a:prstGeom>
          <a:solidFill>
            <a:srgbClr val="C891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315234" y="4245291"/>
            <a:ext cx="5290854" cy="248371"/>
          </a:xfrm>
        </p:spPr>
        <p:txBody>
          <a:bodyPr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1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5315234" y="4522065"/>
            <a:ext cx="5290854" cy="248371"/>
          </a:xfrm>
        </p:spPr>
        <p:txBody>
          <a:bodyPr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3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712467" y="3084512"/>
            <a:ext cx="5893621" cy="558799"/>
          </a:xfrm>
        </p:spPr>
        <p:txBody>
          <a:bodyPr anchor="ctr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133" name="标题 1"/>
          <p:cNvSpPr>
            <a:spLocks noGrp="1"/>
          </p:cNvSpPr>
          <p:nvPr>
            <p:ph type="ctrTitle" hasCustomPrompt="1"/>
          </p:nvPr>
        </p:nvSpPr>
        <p:spPr>
          <a:xfrm>
            <a:off x="4712467" y="2173196"/>
            <a:ext cx="5893621" cy="698591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C89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l="-9843" t="-56347" r="-9843" b="-56347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5"/>
          <p:cNvSpPr>
            <a:spLocks noChangeArrowheads="1"/>
          </p:cNvSpPr>
          <p:nvPr userDrawn="1"/>
        </p:nvSpPr>
        <p:spPr bwMode="auto">
          <a:xfrm>
            <a:off x="3508375" y="835025"/>
            <a:ext cx="5181600" cy="5184775"/>
          </a:xfrm>
          <a:prstGeom prst="ellipse">
            <a:avLst/>
          </a:prstGeom>
          <a:solidFill>
            <a:srgbClr val="C8915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9" name="Oval 6"/>
          <p:cNvSpPr>
            <a:spLocks noChangeArrowheads="1"/>
          </p:cNvSpPr>
          <p:nvPr userDrawn="1"/>
        </p:nvSpPr>
        <p:spPr bwMode="auto">
          <a:xfrm>
            <a:off x="3641725" y="969963"/>
            <a:ext cx="4916488" cy="4916488"/>
          </a:xfrm>
          <a:prstGeom prst="ellipse">
            <a:avLst/>
          </a:prstGeom>
          <a:solidFill>
            <a:srgbClr val="313648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3257551" y="2817089"/>
            <a:ext cx="5676900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rgbClr val="EEE2B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3250325" y="3527803"/>
            <a:ext cx="569135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rgbClr val="EEE2B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490969" y="2184778"/>
            <a:ext cx="1210063" cy="214798"/>
            <a:chOff x="5100300" y="2184778"/>
            <a:chExt cx="1210063" cy="214798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100300" y="2184778"/>
              <a:ext cx="231321" cy="214798"/>
            </a:xfrm>
            <a:prstGeom prst="rect">
              <a:avLst/>
            </a:prstGeom>
            <a:solidFill>
              <a:srgbClr val="313648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589671" y="2184778"/>
              <a:ext cx="231321" cy="214798"/>
            </a:xfrm>
            <a:prstGeom prst="rect">
              <a:avLst/>
            </a:prstGeom>
            <a:solidFill>
              <a:srgbClr val="313648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079042" y="2184778"/>
              <a:ext cx="231321" cy="214798"/>
            </a:xfrm>
            <a:prstGeom prst="rect">
              <a:avLst/>
            </a:prstGeom>
            <a:solidFill>
              <a:srgbClr val="313648"/>
            </a:solidFill>
            <a:ln>
              <a:noFill/>
            </a:ln>
            <a:effectLst>
              <a:outerShdw blurRad="215900" dist="38100" dir="2700000" sx="103000" sy="103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B66717-EB37-4B34-A75A-C60E9D95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C63A65-1FEE-465D-932D-A7A7E7B16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C9BA27-20C0-48BD-B570-2FA2F183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196E02-6206-4468-BEE9-5401BAD3B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F58C20-EB36-4D9C-81C6-F5DC4A3D2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22343A-AD63-42AE-9AE3-1258E158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3634506" y="2306487"/>
            <a:ext cx="4716690" cy="54578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3649991" y="3156098"/>
            <a:ext cx="468389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3649991" y="3471732"/>
            <a:ext cx="468389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5" name="Freeform 5"/>
          <p:cNvSpPr>
            <a:spLocks/>
          </p:cNvSpPr>
          <p:nvPr userDrawn="1"/>
        </p:nvSpPr>
        <p:spPr bwMode="auto">
          <a:xfrm>
            <a:off x="2347913" y="3781425"/>
            <a:ext cx="1944687" cy="1728788"/>
          </a:xfrm>
          <a:custGeom>
            <a:avLst/>
            <a:gdLst>
              <a:gd name="T0" fmla="*/ 0 w 1048"/>
              <a:gd name="T1" fmla="*/ 0 h 932"/>
              <a:gd name="T2" fmla="*/ 15 w 1048"/>
              <a:gd name="T3" fmla="*/ 55 h 932"/>
              <a:gd name="T4" fmla="*/ 67 w 1048"/>
              <a:gd name="T5" fmla="*/ 193 h 932"/>
              <a:gd name="T6" fmla="*/ 113 w 1048"/>
              <a:gd name="T7" fmla="*/ 280 h 932"/>
              <a:gd name="T8" fmla="*/ 173 w 1048"/>
              <a:gd name="T9" fmla="*/ 369 h 932"/>
              <a:gd name="T10" fmla="*/ 247 w 1048"/>
              <a:gd name="T11" fmla="*/ 454 h 932"/>
              <a:gd name="T12" fmla="*/ 334 w 1048"/>
              <a:gd name="T13" fmla="*/ 528 h 932"/>
              <a:gd name="T14" fmla="*/ 430 w 1048"/>
              <a:gd name="T15" fmla="*/ 587 h 932"/>
              <a:gd name="T16" fmla="*/ 528 w 1048"/>
              <a:gd name="T17" fmla="*/ 628 h 932"/>
              <a:gd name="T18" fmla="*/ 624 w 1048"/>
              <a:gd name="T19" fmla="*/ 653 h 932"/>
              <a:gd name="T20" fmla="*/ 713 w 1048"/>
              <a:gd name="T21" fmla="*/ 666 h 932"/>
              <a:gd name="T22" fmla="*/ 733 w 1048"/>
              <a:gd name="T23" fmla="*/ 667 h 932"/>
              <a:gd name="T24" fmla="*/ 752 w 1048"/>
              <a:gd name="T25" fmla="*/ 668 h 932"/>
              <a:gd name="T26" fmla="*/ 788 w 1048"/>
              <a:gd name="T27" fmla="*/ 669 h 932"/>
              <a:gd name="T28" fmla="*/ 820 w 1048"/>
              <a:gd name="T29" fmla="*/ 669 h 932"/>
              <a:gd name="T30" fmla="*/ 846 w 1048"/>
              <a:gd name="T31" fmla="*/ 668 h 932"/>
              <a:gd name="T32" fmla="*/ 884 w 1048"/>
              <a:gd name="T33" fmla="*/ 665 h 932"/>
              <a:gd name="T34" fmla="*/ 897 w 1048"/>
              <a:gd name="T35" fmla="*/ 664 h 932"/>
              <a:gd name="T36" fmla="*/ 899 w 1048"/>
              <a:gd name="T37" fmla="*/ 664 h 932"/>
              <a:gd name="T38" fmla="*/ 1043 w 1048"/>
              <a:gd name="T39" fmla="*/ 787 h 932"/>
              <a:gd name="T40" fmla="*/ 919 w 1048"/>
              <a:gd name="T41" fmla="*/ 931 h 932"/>
              <a:gd name="T42" fmla="*/ 892 w 1048"/>
              <a:gd name="T43" fmla="*/ 931 h 932"/>
              <a:gd name="T44" fmla="*/ 876 w 1048"/>
              <a:gd name="T45" fmla="*/ 928 h 932"/>
              <a:gd name="T46" fmla="*/ 830 w 1048"/>
              <a:gd name="T47" fmla="*/ 922 h 932"/>
              <a:gd name="T48" fmla="*/ 798 w 1048"/>
              <a:gd name="T49" fmla="*/ 917 h 932"/>
              <a:gd name="T50" fmla="*/ 759 w 1048"/>
              <a:gd name="T51" fmla="*/ 909 h 932"/>
              <a:gd name="T52" fmla="*/ 716 w 1048"/>
              <a:gd name="T53" fmla="*/ 899 h 932"/>
              <a:gd name="T54" fmla="*/ 692 w 1048"/>
              <a:gd name="T55" fmla="*/ 893 h 932"/>
              <a:gd name="T56" fmla="*/ 668 w 1048"/>
              <a:gd name="T57" fmla="*/ 886 h 932"/>
              <a:gd name="T58" fmla="*/ 563 w 1048"/>
              <a:gd name="T59" fmla="*/ 849 h 932"/>
              <a:gd name="T60" fmla="*/ 452 w 1048"/>
              <a:gd name="T61" fmla="*/ 793 h 932"/>
              <a:gd name="T62" fmla="*/ 343 w 1048"/>
              <a:gd name="T63" fmla="*/ 719 h 932"/>
              <a:gd name="T64" fmla="*/ 244 w 1048"/>
              <a:gd name="T65" fmla="*/ 627 h 932"/>
              <a:gd name="T66" fmla="*/ 163 w 1048"/>
              <a:gd name="T67" fmla="*/ 522 h 932"/>
              <a:gd name="T68" fmla="*/ 101 w 1048"/>
              <a:gd name="T69" fmla="*/ 413 h 932"/>
              <a:gd name="T70" fmla="*/ 57 w 1048"/>
              <a:gd name="T71" fmla="*/ 305 h 932"/>
              <a:gd name="T72" fmla="*/ 28 w 1048"/>
              <a:gd name="T73" fmla="*/ 207 h 932"/>
              <a:gd name="T74" fmla="*/ 3 w 1048"/>
              <a:gd name="T75" fmla="*/ 57 h 932"/>
              <a:gd name="T76" fmla="*/ 0 w 1048"/>
              <a:gd name="T77" fmla="*/ 0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48" h="932">
                <a:moveTo>
                  <a:pt x="0" y="0"/>
                </a:moveTo>
                <a:cubicBezTo>
                  <a:pt x="0" y="0"/>
                  <a:pt x="4" y="20"/>
                  <a:pt x="15" y="55"/>
                </a:cubicBezTo>
                <a:cubicBezTo>
                  <a:pt x="25" y="89"/>
                  <a:pt x="42" y="138"/>
                  <a:pt x="67" y="193"/>
                </a:cubicBezTo>
                <a:cubicBezTo>
                  <a:pt x="80" y="221"/>
                  <a:pt x="95" y="250"/>
                  <a:pt x="113" y="280"/>
                </a:cubicBezTo>
                <a:cubicBezTo>
                  <a:pt x="130" y="309"/>
                  <a:pt x="150" y="339"/>
                  <a:pt x="173" y="369"/>
                </a:cubicBezTo>
                <a:cubicBezTo>
                  <a:pt x="195" y="398"/>
                  <a:pt x="220" y="427"/>
                  <a:pt x="247" y="454"/>
                </a:cubicBezTo>
                <a:cubicBezTo>
                  <a:pt x="274" y="481"/>
                  <a:pt x="303" y="506"/>
                  <a:pt x="334" y="528"/>
                </a:cubicBezTo>
                <a:cubicBezTo>
                  <a:pt x="365" y="551"/>
                  <a:pt x="397" y="571"/>
                  <a:pt x="430" y="587"/>
                </a:cubicBezTo>
                <a:cubicBezTo>
                  <a:pt x="462" y="604"/>
                  <a:pt x="496" y="617"/>
                  <a:pt x="528" y="628"/>
                </a:cubicBezTo>
                <a:cubicBezTo>
                  <a:pt x="561" y="639"/>
                  <a:pt x="594" y="647"/>
                  <a:pt x="624" y="653"/>
                </a:cubicBezTo>
                <a:cubicBezTo>
                  <a:pt x="655" y="660"/>
                  <a:pt x="685" y="663"/>
                  <a:pt x="713" y="666"/>
                </a:cubicBezTo>
                <a:cubicBezTo>
                  <a:pt x="720" y="666"/>
                  <a:pt x="726" y="667"/>
                  <a:pt x="733" y="667"/>
                </a:cubicBezTo>
                <a:cubicBezTo>
                  <a:pt x="739" y="668"/>
                  <a:pt x="746" y="668"/>
                  <a:pt x="752" y="668"/>
                </a:cubicBezTo>
                <a:cubicBezTo>
                  <a:pt x="765" y="669"/>
                  <a:pt x="777" y="669"/>
                  <a:pt x="788" y="669"/>
                </a:cubicBezTo>
                <a:cubicBezTo>
                  <a:pt x="799" y="669"/>
                  <a:pt x="810" y="669"/>
                  <a:pt x="820" y="669"/>
                </a:cubicBezTo>
                <a:cubicBezTo>
                  <a:pt x="829" y="669"/>
                  <a:pt x="838" y="668"/>
                  <a:pt x="846" y="668"/>
                </a:cubicBezTo>
                <a:cubicBezTo>
                  <a:pt x="863" y="667"/>
                  <a:pt x="875" y="666"/>
                  <a:pt x="884" y="665"/>
                </a:cubicBezTo>
                <a:cubicBezTo>
                  <a:pt x="893" y="665"/>
                  <a:pt x="897" y="664"/>
                  <a:pt x="897" y="664"/>
                </a:cubicBezTo>
                <a:cubicBezTo>
                  <a:pt x="899" y="664"/>
                  <a:pt x="899" y="664"/>
                  <a:pt x="899" y="664"/>
                </a:cubicBezTo>
                <a:cubicBezTo>
                  <a:pt x="972" y="658"/>
                  <a:pt x="1037" y="713"/>
                  <a:pt x="1043" y="787"/>
                </a:cubicBezTo>
                <a:cubicBezTo>
                  <a:pt x="1048" y="861"/>
                  <a:pt x="993" y="925"/>
                  <a:pt x="919" y="931"/>
                </a:cubicBezTo>
                <a:cubicBezTo>
                  <a:pt x="911" y="932"/>
                  <a:pt x="901" y="932"/>
                  <a:pt x="892" y="931"/>
                </a:cubicBezTo>
                <a:cubicBezTo>
                  <a:pt x="892" y="931"/>
                  <a:pt x="887" y="930"/>
                  <a:pt x="876" y="928"/>
                </a:cubicBezTo>
                <a:cubicBezTo>
                  <a:pt x="866" y="927"/>
                  <a:pt x="850" y="925"/>
                  <a:pt x="830" y="922"/>
                </a:cubicBezTo>
                <a:cubicBezTo>
                  <a:pt x="820" y="921"/>
                  <a:pt x="809" y="919"/>
                  <a:pt x="798" y="917"/>
                </a:cubicBezTo>
                <a:cubicBezTo>
                  <a:pt x="786" y="914"/>
                  <a:pt x="773" y="912"/>
                  <a:pt x="759" y="909"/>
                </a:cubicBezTo>
                <a:cubicBezTo>
                  <a:pt x="746" y="906"/>
                  <a:pt x="731" y="903"/>
                  <a:pt x="716" y="899"/>
                </a:cubicBezTo>
                <a:cubicBezTo>
                  <a:pt x="708" y="897"/>
                  <a:pt x="700" y="895"/>
                  <a:pt x="692" y="893"/>
                </a:cubicBezTo>
                <a:cubicBezTo>
                  <a:pt x="685" y="891"/>
                  <a:pt x="676" y="888"/>
                  <a:pt x="668" y="886"/>
                </a:cubicBezTo>
                <a:cubicBezTo>
                  <a:pt x="635" y="876"/>
                  <a:pt x="600" y="864"/>
                  <a:pt x="563" y="849"/>
                </a:cubicBezTo>
                <a:cubicBezTo>
                  <a:pt x="527" y="833"/>
                  <a:pt x="489" y="815"/>
                  <a:pt x="452" y="793"/>
                </a:cubicBezTo>
                <a:cubicBezTo>
                  <a:pt x="414" y="772"/>
                  <a:pt x="378" y="747"/>
                  <a:pt x="343" y="719"/>
                </a:cubicBezTo>
                <a:cubicBezTo>
                  <a:pt x="308" y="691"/>
                  <a:pt x="275" y="660"/>
                  <a:pt x="244" y="627"/>
                </a:cubicBezTo>
                <a:cubicBezTo>
                  <a:pt x="214" y="594"/>
                  <a:pt x="187" y="558"/>
                  <a:pt x="163" y="522"/>
                </a:cubicBezTo>
                <a:cubicBezTo>
                  <a:pt x="139" y="486"/>
                  <a:pt x="118" y="449"/>
                  <a:pt x="101" y="413"/>
                </a:cubicBezTo>
                <a:cubicBezTo>
                  <a:pt x="83" y="376"/>
                  <a:pt x="69" y="340"/>
                  <a:pt x="57" y="305"/>
                </a:cubicBezTo>
                <a:cubicBezTo>
                  <a:pt x="45" y="271"/>
                  <a:pt x="35" y="237"/>
                  <a:pt x="28" y="207"/>
                </a:cubicBezTo>
                <a:cubicBezTo>
                  <a:pt x="13" y="145"/>
                  <a:pt x="7" y="93"/>
                  <a:pt x="3" y="57"/>
                </a:cubicBezTo>
                <a:cubicBezTo>
                  <a:pt x="0" y="20"/>
                  <a:pt x="0" y="0"/>
                  <a:pt x="0" y="0"/>
                </a:cubicBezTo>
                <a:close/>
              </a:path>
            </a:pathLst>
          </a:custGeom>
          <a:solidFill>
            <a:srgbClr val="C8915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6" name="Freeform 6"/>
          <p:cNvSpPr>
            <a:spLocks/>
          </p:cNvSpPr>
          <p:nvPr userDrawn="1"/>
        </p:nvSpPr>
        <p:spPr bwMode="auto">
          <a:xfrm rot="20235682">
            <a:off x="2591503" y="1978870"/>
            <a:ext cx="871537" cy="2314575"/>
          </a:xfrm>
          <a:custGeom>
            <a:avLst/>
            <a:gdLst>
              <a:gd name="T0" fmla="*/ 403 w 470"/>
              <a:gd name="T1" fmla="*/ 257 h 1248"/>
              <a:gd name="T2" fmla="*/ 401 w 470"/>
              <a:gd name="T3" fmla="*/ 258 h 1248"/>
              <a:gd name="T4" fmla="*/ 397 w 470"/>
              <a:gd name="T5" fmla="*/ 261 h 1248"/>
              <a:gd name="T6" fmla="*/ 374 w 470"/>
              <a:gd name="T7" fmla="*/ 281 h 1248"/>
              <a:gd name="T8" fmla="*/ 317 w 470"/>
              <a:gd name="T9" fmla="*/ 340 h 1248"/>
              <a:gd name="T10" fmla="*/ 295 w 470"/>
              <a:gd name="T11" fmla="*/ 367 h 1248"/>
              <a:gd name="T12" fmla="*/ 272 w 470"/>
              <a:gd name="T13" fmla="*/ 398 h 1248"/>
              <a:gd name="T14" fmla="*/ 202 w 470"/>
              <a:gd name="T15" fmla="*/ 509 h 1248"/>
              <a:gd name="T16" fmla="*/ 172 w 470"/>
              <a:gd name="T17" fmla="*/ 574 h 1248"/>
              <a:gd name="T18" fmla="*/ 158 w 470"/>
              <a:gd name="T19" fmla="*/ 609 h 1248"/>
              <a:gd name="T20" fmla="*/ 146 w 470"/>
              <a:gd name="T21" fmla="*/ 644 h 1248"/>
              <a:gd name="T22" fmla="*/ 132 w 470"/>
              <a:gd name="T23" fmla="*/ 693 h 1248"/>
              <a:gd name="T24" fmla="*/ 118 w 470"/>
              <a:gd name="T25" fmla="*/ 769 h 1248"/>
              <a:gd name="T26" fmla="*/ 112 w 470"/>
              <a:gd name="T27" fmla="*/ 819 h 1248"/>
              <a:gd name="T28" fmla="*/ 110 w 470"/>
              <a:gd name="T29" fmla="*/ 857 h 1248"/>
              <a:gd name="T30" fmla="*/ 110 w 470"/>
              <a:gd name="T31" fmla="*/ 869 h 1248"/>
              <a:gd name="T32" fmla="*/ 112 w 470"/>
              <a:gd name="T33" fmla="*/ 943 h 1248"/>
              <a:gd name="T34" fmla="*/ 117 w 470"/>
              <a:gd name="T35" fmla="*/ 989 h 1248"/>
              <a:gd name="T36" fmla="*/ 122 w 470"/>
              <a:gd name="T37" fmla="*/ 1023 h 1248"/>
              <a:gd name="T38" fmla="*/ 132 w 470"/>
              <a:gd name="T39" fmla="*/ 1075 h 1248"/>
              <a:gd name="T40" fmla="*/ 146 w 470"/>
              <a:gd name="T41" fmla="*/ 1130 h 1248"/>
              <a:gd name="T42" fmla="*/ 160 w 470"/>
              <a:gd name="T43" fmla="*/ 1176 h 1248"/>
              <a:gd name="T44" fmla="*/ 169 w 470"/>
              <a:gd name="T45" fmla="*/ 1201 h 1248"/>
              <a:gd name="T46" fmla="*/ 159 w 470"/>
              <a:gd name="T47" fmla="*/ 1206 h 1248"/>
              <a:gd name="T48" fmla="*/ 145 w 470"/>
              <a:gd name="T49" fmla="*/ 1183 h 1248"/>
              <a:gd name="T50" fmla="*/ 120 w 470"/>
              <a:gd name="T51" fmla="*/ 1141 h 1248"/>
              <a:gd name="T52" fmla="*/ 92 w 470"/>
              <a:gd name="T53" fmla="*/ 1089 h 1248"/>
              <a:gd name="T54" fmla="*/ 70 w 470"/>
              <a:gd name="T55" fmla="*/ 1038 h 1248"/>
              <a:gd name="T56" fmla="*/ 57 w 470"/>
              <a:gd name="T57" fmla="*/ 1004 h 1248"/>
              <a:gd name="T58" fmla="*/ 41 w 470"/>
              <a:gd name="T59" fmla="*/ 956 h 1248"/>
              <a:gd name="T60" fmla="*/ 20 w 470"/>
              <a:gd name="T61" fmla="*/ 879 h 1248"/>
              <a:gd name="T62" fmla="*/ 17 w 470"/>
              <a:gd name="T63" fmla="*/ 865 h 1248"/>
              <a:gd name="T64" fmla="*/ 10 w 470"/>
              <a:gd name="T65" fmla="*/ 823 h 1248"/>
              <a:gd name="T66" fmla="*/ 3 w 470"/>
              <a:gd name="T67" fmla="*/ 766 h 1248"/>
              <a:gd name="T68" fmla="*/ 0 w 470"/>
              <a:gd name="T69" fmla="*/ 678 h 1248"/>
              <a:gd name="T70" fmla="*/ 3 w 470"/>
              <a:gd name="T71" fmla="*/ 618 h 1248"/>
              <a:gd name="T72" fmla="*/ 7 w 470"/>
              <a:gd name="T73" fmla="*/ 574 h 1248"/>
              <a:gd name="T74" fmla="*/ 14 w 470"/>
              <a:gd name="T75" fmla="*/ 530 h 1248"/>
              <a:gd name="T76" fmla="*/ 32 w 470"/>
              <a:gd name="T77" fmla="*/ 445 h 1248"/>
              <a:gd name="T78" fmla="*/ 83 w 470"/>
              <a:gd name="T79" fmla="*/ 294 h 1248"/>
              <a:gd name="T80" fmla="*/ 103 w 470"/>
              <a:gd name="T81" fmla="*/ 251 h 1248"/>
              <a:gd name="T82" fmla="*/ 123 w 470"/>
              <a:gd name="T83" fmla="*/ 211 h 1248"/>
              <a:gd name="T84" fmla="*/ 176 w 470"/>
              <a:gd name="T85" fmla="*/ 120 h 1248"/>
              <a:gd name="T86" fmla="*/ 202 w 470"/>
              <a:gd name="T87" fmla="*/ 84 h 1248"/>
              <a:gd name="T88" fmla="*/ 211 w 470"/>
              <a:gd name="T89" fmla="*/ 73 h 1248"/>
              <a:gd name="T90" fmla="*/ 213 w 470"/>
              <a:gd name="T91" fmla="*/ 70 h 1248"/>
              <a:gd name="T92" fmla="*/ 401 w 470"/>
              <a:gd name="T93" fmla="*/ 46 h 1248"/>
              <a:gd name="T94" fmla="*/ 404 w 470"/>
              <a:gd name="T95" fmla="*/ 255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70" h="1248">
                <a:moveTo>
                  <a:pt x="403" y="256"/>
                </a:moveTo>
                <a:cubicBezTo>
                  <a:pt x="403" y="256"/>
                  <a:pt x="403" y="256"/>
                  <a:pt x="403" y="257"/>
                </a:cubicBezTo>
                <a:cubicBezTo>
                  <a:pt x="402" y="257"/>
                  <a:pt x="402" y="257"/>
                  <a:pt x="402" y="257"/>
                </a:cubicBezTo>
                <a:cubicBezTo>
                  <a:pt x="402" y="257"/>
                  <a:pt x="401" y="258"/>
                  <a:pt x="401" y="258"/>
                </a:cubicBezTo>
                <a:cubicBezTo>
                  <a:pt x="401" y="258"/>
                  <a:pt x="400" y="258"/>
                  <a:pt x="400" y="258"/>
                </a:cubicBezTo>
                <a:cubicBezTo>
                  <a:pt x="399" y="259"/>
                  <a:pt x="398" y="260"/>
                  <a:pt x="397" y="261"/>
                </a:cubicBezTo>
                <a:cubicBezTo>
                  <a:pt x="394" y="263"/>
                  <a:pt x="391" y="266"/>
                  <a:pt x="387" y="269"/>
                </a:cubicBezTo>
                <a:cubicBezTo>
                  <a:pt x="383" y="273"/>
                  <a:pt x="379" y="276"/>
                  <a:pt x="374" y="281"/>
                </a:cubicBezTo>
                <a:cubicBezTo>
                  <a:pt x="364" y="290"/>
                  <a:pt x="352" y="303"/>
                  <a:pt x="338" y="317"/>
                </a:cubicBezTo>
                <a:cubicBezTo>
                  <a:pt x="332" y="324"/>
                  <a:pt x="325" y="332"/>
                  <a:pt x="317" y="340"/>
                </a:cubicBezTo>
                <a:cubicBezTo>
                  <a:pt x="314" y="344"/>
                  <a:pt x="310" y="349"/>
                  <a:pt x="306" y="353"/>
                </a:cubicBezTo>
                <a:cubicBezTo>
                  <a:pt x="303" y="358"/>
                  <a:pt x="299" y="363"/>
                  <a:pt x="295" y="367"/>
                </a:cubicBezTo>
                <a:cubicBezTo>
                  <a:pt x="291" y="372"/>
                  <a:pt x="287" y="377"/>
                  <a:pt x="283" y="382"/>
                </a:cubicBezTo>
                <a:cubicBezTo>
                  <a:pt x="280" y="387"/>
                  <a:pt x="275" y="392"/>
                  <a:pt x="272" y="398"/>
                </a:cubicBezTo>
                <a:cubicBezTo>
                  <a:pt x="264" y="409"/>
                  <a:pt x="256" y="420"/>
                  <a:pt x="248" y="432"/>
                </a:cubicBezTo>
                <a:cubicBezTo>
                  <a:pt x="232" y="455"/>
                  <a:pt x="217" y="482"/>
                  <a:pt x="202" y="509"/>
                </a:cubicBezTo>
                <a:cubicBezTo>
                  <a:pt x="195" y="523"/>
                  <a:pt x="188" y="537"/>
                  <a:pt x="182" y="552"/>
                </a:cubicBezTo>
                <a:cubicBezTo>
                  <a:pt x="178" y="559"/>
                  <a:pt x="175" y="567"/>
                  <a:pt x="172" y="574"/>
                </a:cubicBezTo>
                <a:cubicBezTo>
                  <a:pt x="169" y="582"/>
                  <a:pt x="166" y="590"/>
                  <a:pt x="163" y="597"/>
                </a:cubicBezTo>
                <a:cubicBezTo>
                  <a:pt x="161" y="601"/>
                  <a:pt x="159" y="605"/>
                  <a:pt x="158" y="609"/>
                </a:cubicBezTo>
                <a:cubicBezTo>
                  <a:pt x="154" y="621"/>
                  <a:pt x="154" y="621"/>
                  <a:pt x="154" y="621"/>
                </a:cubicBezTo>
                <a:cubicBezTo>
                  <a:pt x="151" y="629"/>
                  <a:pt x="149" y="636"/>
                  <a:pt x="146" y="644"/>
                </a:cubicBezTo>
                <a:cubicBezTo>
                  <a:pt x="144" y="653"/>
                  <a:pt x="141" y="661"/>
                  <a:pt x="139" y="669"/>
                </a:cubicBezTo>
                <a:cubicBezTo>
                  <a:pt x="137" y="677"/>
                  <a:pt x="134" y="685"/>
                  <a:pt x="132" y="693"/>
                </a:cubicBezTo>
                <a:cubicBezTo>
                  <a:pt x="129" y="710"/>
                  <a:pt x="124" y="727"/>
                  <a:pt x="122" y="743"/>
                </a:cubicBezTo>
                <a:cubicBezTo>
                  <a:pt x="121" y="752"/>
                  <a:pt x="119" y="760"/>
                  <a:pt x="118" y="769"/>
                </a:cubicBezTo>
                <a:cubicBezTo>
                  <a:pt x="117" y="777"/>
                  <a:pt x="116" y="785"/>
                  <a:pt x="115" y="794"/>
                </a:cubicBezTo>
                <a:cubicBezTo>
                  <a:pt x="114" y="802"/>
                  <a:pt x="113" y="811"/>
                  <a:pt x="112" y="819"/>
                </a:cubicBezTo>
                <a:cubicBezTo>
                  <a:pt x="112" y="828"/>
                  <a:pt x="111" y="836"/>
                  <a:pt x="111" y="844"/>
                </a:cubicBezTo>
                <a:cubicBezTo>
                  <a:pt x="111" y="849"/>
                  <a:pt x="110" y="853"/>
                  <a:pt x="110" y="857"/>
                </a:cubicBezTo>
                <a:cubicBezTo>
                  <a:pt x="110" y="859"/>
                  <a:pt x="110" y="861"/>
                  <a:pt x="110" y="863"/>
                </a:cubicBezTo>
                <a:cubicBezTo>
                  <a:pt x="110" y="869"/>
                  <a:pt x="110" y="869"/>
                  <a:pt x="110" y="869"/>
                </a:cubicBezTo>
                <a:cubicBezTo>
                  <a:pt x="110" y="878"/>
                  <a:pt x="110" y="886"/>
                  <a:pt x="110" y="894"/>
                </a:cubicBezTo>
                <a:cubicBezTo>
                  <a:pt x="110" y="911"/>
                  <a:pt x="111" y="927"/>
                  <a:pt x="112" y="943"/>
                </a:cubicBezTo>
                <a:cubicBezTo>
                  <a:pt x="113" y="951"/>
                  <a:pt x="113" y="959"/>
                  <a:pt x="114" y="966"/>
                </a:cubicBezTo>
                <a:cubicBezTo>
                  <a:pt x="115" y="974"/>
                  <a:pt x="116" y="982"/>
                  <a:pt x="117" y="989"/>
                </a:cubicBezTo>
                <a:cubicBezTo>
                  <a:pt x="118" y="997"/>
                  <a:pt x="119" y="1004"/>
                  <a:pt x="120" y="1012"/>
                </a:cubicBezTo>
                <a:cubicBezTo>
                  <a:pt x="120" y="1016"/>
                  <a:pt x="121" y="1019"/>
                  <a:pt x="122" y="1023"/>
                </a:cubicBezTo>
                <a:cubicBezTo>
                  <a:pt x="122" y="1026"/>
                  <a:pt x="123" y="1030"/>
                  <a:pt x="124" y="1033"/>
                </a:cubicBezTo>
                <a:cubicBezTo>
                  <a:pt x="126" y="1048"/>
                  <a:pt x="129" y="1062"/>
                  <a:pt x="132" y="1075"/>
                </a:cubicBezTo>
                <a:cubicBezTo>
                  <a:pt x="135" y="1088"/>
                  <a:pt x="138" y="1100"/>
                  <a:pt x="141" y="1112"/>
                </a:cubicBezTo>
                <a:cubicBezTo>
                  <a:pt x="143" y="1118"/>
                  <a:pt x="144" y="1124"/>
                  <a:pt x="146" y="1130"/>
                </a:cubicBezTo>
                <a:cubicBezTo>
                  <a:pt x="148" y="1136"/>
                  <a:pt x="149" y="1141"/>
                  <a:pt x="151" y="1146"/>
                </a:cubicBezTo>
                <a:cubicBezTo>
                  <a:pt x="154" y="1157"/>
                  <a:pt x="158" y="1167"/>
                  <a:pt x="160" y="1176"/>
                </a:cubicBezTo>
                <a:cubicBezTo>
                  <a:pt x="162" y="1180"/>
                  <a:pt x="163" y="1185"/>
                  <a:pt x="165" y="1189"/>
                </a:cubicBezTo>
                <a:cubicBezTo>
                  <a:pt x="166" y="1193"/>
                  <a:pt x="168" y="1197"/>
                  <a:pt x="169" y="1201"/>
                </a:cubicBezTo>
                <a:cubicBezTo>
                  <a:pt x="181" y="1231"/>
                  <a:pt x="187" y="1248"/>
                  <a:pt x="187" y="1248"/>
                </a:cubicBezTo>
                <a:cubicBezTo>
                  <a:pt x="187" y="1248"/>
                  <a:pt x="177" y="1233"/>
                  <a:pt x="159" y="1206"/>
                </a:cubicBezTo>
                <a:cubicBezTo>
                  <a:pt x="157" y="1203"/>
                  <a:pt x="154" y="1199"/>
                  <a:pt x="152" y="1195"/>
                </a:cubicBezTo>
                <a:cubicBezTo>
                  <a:pt x="149" y="1192"/>
                  <a:pt x="147" y="1188"/>
                  <a:pt x="145" y="1183"/>
                </a:cubicBezTo>
                <a:cubicBezTo>
                  <a:pt x="140" y="1175"/>
                  <a:pt x="134" y="1166"/>
                  <a:pt x="128" y="1156"/>
                </a:cubicBezTo>
                <a:cubicBezTo>
                  <a:pt x="126" y="1151"/>
                  <a:pt x="123" y="1146"/>
                  <a:pt x="120" y="1141"/>
                </a:cubicBezTo>
                <a:cubicBezTo>
                  <a:pt x="117" y="1136"/>
                  <a:pt x="114" y="1130"/>
                  <a:pt x="111" y="1124"/>
                </a:cubicBezTo>
                <a:cubicBezTo>
                  <a:pt x="105" y="1113"/>
                  <a:pt x="99" y="1101"/>
                  <a:pt x="92" y="1089"/>
                </a:cubicBezTo>
                <a:cubicBezTo>
                  <a:pt x="86" y="1076"/>
                  <a:pt x="81" y="1062"/>
                  <a:pt x="74" y="1048"/>
                </a:cubicBezTo>
                <a:cubicBezTo>
                  <a:pt x="73" y="1045"/>
                  <a:pt x="71" y="1041"/>
                  <a:pt x="70" y="1038"/>
                </a:cubicBezTo>
                <a:cubicBezTo>
                  <a:pt x="68" y="1034"/>
                  <a:pt x="67" y="1031"/>
                  <a:pt x="65" y="1027"/>
                </a:cubicBezTo>
                <a:cubicBezTo>
                  <a:pt x="63" y="1019"/>
                  <a:pt x="60" y="1012"/>
                  <a:pt x="57" y="1004"/>
                </a:cubicBezTo>
                <a:cubicBezTo>
                  <a:pt x="54" y="997"/>
                  <a:pt x="51" y="989"/>
                  <a:pt x="48" y="981"/>
                </a:cubicBezTo>
                <a:cubicBezTo>
                  <a:pt x="45" y="973"/>
                  <a:pt x="43" y="965"/>
                  <a:pt x="41" y="956"/>
                </a:cubicBezTo>
                <a:cubicBezTo>
                  <a:pt x="36" y="940"/>
                  <a:pt x="30" y="923"/>
                  <a:pt x="26" y="905"/>
                </a:cubicBezTo>
                <a:cubicBezTo>
                  <a:pt x="24" y="897"/>
                  <a:pt x="22" y="888"/>
                  <a:pt x="20" y="879"/>
                </a:cubicBezTo>
                <a:cubicBezTo>
                  <a:pt x="19" y="872"/>
                  <a:pt x="19" y="872"/>
                  <a:pt x="19" y="872"/>
                </a:cubicBezTo>
                <a:cubicBezTo>
                  <a:pt x="18" y="870"/>
                  <a:pt x="18" y="867"/>
                  <a:pt x="17" y="865"/>
                </a:cubicBezTo>
                <a:cubicBezTo>
                  <a:pt x="16" y="861"/>
                  <a:pt x="16" y="856"/>
                  <a:pt x="15" y="851"/>
                </a:cubicBezTo>
                <a:cubicBezTo>
                  <a:pt x="13" y="842"/>
                  <a:pt x="12" y="833"/>
                  <a:pt x="10" y="823"/>
                </a:cubicBezTo>
                <a:cubicBezTo>
                  <a:pt x="8" y="814"/>
                  <a:pt x="8" y="805"/>
                  <a:pt x="6" y="795"/>
                </a:cubicBezTo>
                <a:cubicBezTo>
                  <a:pt x="5" y="785"/>
                  <a:pt x="4" y="776"/>
                  <a:pt x="3" y="766"/>
                </a:cubicBezTo>
                <a:cubicBezTo>
                  <a:pt x="3" y="756"/>
                  <a:pt x="2" y="747"/>
                  <a:pt x="1" y="737"/>
                </a:cubicBezTo>
                <a:cubicBezTo>
                  <a:pt x="0" y="717"/>
                  <a:pt x="0" y="698"/>
                  <a:pt x="0" y="678"/>
                </a:cubicBezTo>
                <a:cubicBezTo>
                  <a:pt x="0" y="668"/>
                  <a:pt x="1" y="658"/>
                  <a:pt x="1" y="648"/>
                </a:cubicBezTo>
                <a:cubicBezTo>
                  <a:pt x="2" y="638"/>
                  <a:pt x="2" y="628"/>
                  <a:pt x="3" y="618"/>
                </a:cubicBezTo>
                <a:cubicBezTo>
                  <a:pt x="4" y="608"/>
                  <a:pt x="5" y="599"/>
                  <a:pt x="6" y="589"/>
                </a:cubicBezTo>
                <a:cubicBezTo>
                  <a:pt x="6" y="584"/>
                  <a:pt x="7" y="579"/>
                  <a:pt x="7" y="574"/>
                </a:cubicBezTo>
                <a:cubicBezTo>
                  <a:pt x="8" y="569"/>
                  <a:pt x="9" y="564"/>
                  <a:pt x="9" y="559"/>
                </a:cubicBezTo>
                <a:cubicBezTo>
                  <a:pt x="11" y="550"/>
                  <a:pt x="12" y="540"/>
                  <a:pt x="14" y="530"/>
                </a:cubicBezTo>
                <a:cubicBezTo>
                  <a:pt x="15" y="521"/>
                  <a:pt x="17" y="511"/>
                  <a:pt x="19" y="502"/>
                </a:cubicBezTo>
                <a:cubicBezTo>
                  <a:pt x="22" y="482"/>
                  <a:pt x="27" y="464"/>
                  <a:pt x="32" y="445"/>
                </a:cubicBezTo>
                <a:cubicBezTo>
                  <a:pt x="41" y="409"/>
                  <a:pt x="52" y="374"/>
                  <a:pt x="65" y="341"/>
                </a:cubicBezTo>
                <a:cubicBezTo>
                  <a:pt x="70" y="325"/>
                  <a:pt x="77" y="309"/>
                  <a:pt x="83" y="294"/>
                </a:cubicBezTo>
                <a:cubicBezTo>
                  <a:pt x="86" y="286"/>
                  <a:pt x="90" y="279"/>
                  <a:pt x="93" y="272"/>
                </a:cubicBezTo>
                <a:cubicBezTo>
                  <a:pt x="96" y="265"/>
                  <a:pt x="99" y="257"/>
                  <a:pt x="103" y="251"/>
                </a:cubicBezTo>
                <a:cubicBezTo>
                  <a:pt x="106" y="244"/>
                  <a:pt x="109" y="237"/>
                  <a:pt x="113" y="230"/>
                </a:cubicBezTo>
                <a:cubicBezTo>
                  <a:pt x="116" y="224"/>
                  <a:pt x="119" y="217"/>
                  <a:pt x="123" y="211"/>
                </a:cubicBezTo>
                <a:cubicBezTo>
                  <a:pt x="129" y="199"/>
                  <a:pt x="136" y="187"/>
                  <a:pt x="142" y="176"/>
                </a:cubicBezTo>
                <a:cubicBezTo>
                  <a:pt x="154" y="154"/>
                  <a:pt x="166" y="135"/>
                  <a:pt x="176" y="120"/>
                </a:cubicBezTo>
                <a:cubicBezTo>
                  <a:pt x="181" y="112"/>
                  <a:pt x="186" y="105"/>
                  <a:pt x="190" y="99"/>
                </a:cubicBezTo>
                <a:cubicBezTo>
                  <a:pt x="195" y="93"/>
                  <a:pt x="198" y="88"/>
                  <a:pt x="202" y="84"/>
                </a:cubicBezTo>
                <a:cubicBezTo>
                  <a:pt x="204" y="82"/>
                  <a:pt x="205" y="80"/>
                  <a:pt x="206" y="78"/>
                </a:cubicBezTo>
                <a:cubicBezTo>
                  <a:pt x="208" y="76"/>
                  <a:pt x="209" y="74"/>
                  <a:pt x="211" y="73"/>
                </a:cubicBezTo>
                <a:cubicBezTo>
                  <a:pt x="211" y="72"/>
                  <a:pt x="212" y="72"/>
                  <a:pt x="212" y="71"/>
                </a:cubicBezTo>
                <a:cubicBezTo>
                  <a:pt x="212" y="71"/>
                  <a:pt x="213" y="70"/>
                  <a:pt x="213" y="70"/>
                </a:cubicBezTo>
                <a:cubicBezTo>
                  <a:pt x="213" y="70"/>
                  <a:pt x="213" y="69"/>
                  <a:pt x="213" y="69"/>
                </a:cubicBezTo>
                <a:cubicBezTo>
                  <a:pt x="259" y="11"/>
                  <a:pt x="343" y="0"/>
                  <a:pt x="401" y="46"/>
                </a:cubicBezTo>
                <a:cubicBezTo>
                  <a:pt x="460" y="91"/>
                  <a:pt x="470" y="176"/>
                  <a:pt x="425" y="234"/>
                </a:cubicBezTo>
                <a:cubicBezTo>
                  <a:pt x="419" y="242"/>
                  <a:pt x="412" y="249"/>
                  <a:pt x="404" y="255"/>
                </a:cubicBezTo>
                <a:lnTo>
                  <a:pt x="403" y="256"/>
                </a:lnTo>
                <a:close/>
              </a:path>
            </a:pathLst>
          </a:custGeom>
          <a:solidFill>
            <a:srgbClr val="EEE2B1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7" name="Freeform 7"/>
          <p:cNvSpPr>
            <a:spLocks/>
          </p:cNvSpPr>
          <p:nvPr userDrawn="1"/>
        </p:nvSpPr>
        <p:spPr bwMode="auto">
          <a:xfrm>
            <a:off x="3503613" y="3551443"/>
            <a:ext cx="1820862" cy="2989263"/>
          </a:xfrm>
          <a:custGeom>
            <a:avLst/>
            <a:gdLst>
              <a:gd name="T0" fmla="*/ 205 w 981"/>
              <a:gd name="T1" fmla="*/ 28 h 1611"/>
              <a:gd name="T2" fmla="*/ 207 w 981"/>
              <a:gd name="T3" fmla="*/ 29 h 1611"/>
              <a:gd name="T4" fmla="*/ 209 w 981"/>
              <a:gd name="T5" fmla="*/ 30 h 1611"/>
              <a:gd name="T6" fmla="*/ 212 w 981"/>
              <a:gd name="T7" fmla="*/ 31 h 1611"/>
              <a:gd name="T8" fmla="*/ 229 w 981"/>
              <a:gd name="T9" fmla="*/ 40 h 1611"/>
              <a:gd name="T10" fmla="*/ 285 w 981"/>
              <a:gd name="T11" fmla="*/ 71 h 1611"/>
              <a:gd name="T12" fmla="*/ 367 w 981"/>
              <a:gd name="T13" fmla="*/ 124 h 1611"/>
              <a:gd name="T14" fmla="*/ 465 w 981"/>
              <a:gd name="T15" fmla="*/ 200 h 1611"/>
              <a:gd name="T16" fmla="*/ 572 w 981"/>
              <a:gd name="T17" fmla="*/ 299 h 1611"/>
              <a:gd name="T18" fmla="*/ 678 w 981"/>
              <a:gd name="T19" fmla="*/ 420 h 1611"/>
              <a:gd name="T20" fmla="*/ 775 w 981"/>
              <a:gd name="T21" fmla="*/ 561 h 1611"/>
              <a:gd name="T22" fmla="*/ 856 w 981"/>
              <a:gd name="T23" fmla="*/ 717 h 1611"/>
              <a:gd name="T24" fmla="*/ 916 w 981"/>
              <a:gd name="T25" fmla="*/ 880 h 1611"/>
              <a:gd name="T26" fmla="*/ 955 w 981"/>
              <a:gd name="T27" fmla="*/ 1042 h 1611"/>
              <a:gd name="T28" fmla="*/ 975 w 981"/>
              <a:gd name="T29" fmla="*/ 1194 h 1611"/>
              <a:gd name="T30" fmla="*/ 980 w 981"/>
              <a:gd name="T31" fmla="*/ 1265 h 1611"/>
              <a:gd name="T32" fmla="*/ 981 w 981"/>
              <a:gd name="T33" fmla="*/ 1332 h 1611"/>
              <a:gd name="T34" fmla="*/ 981 w 981"/>
              <a:gd name="T35" fmla="*/ 1363 h 1611"/>
              <a:gd name="T36" fmla="*/ 980 w 981"/>
              <a:gd name="T37" fmla="*/ 1392 h 1611"/>
              <a:gd name="T38" fmla="*/ 980 w 981"/>
              <a:gd name="T39" fmla="*/ 1406 h 1611"/>
              <a:gd name="T40" fmla="*/ 979 w 981"/>
              <a:gd name="T41" fmla="*/ 1420 h 1611"/>
              <a:gd name="T42" fmla="*/ 977 w 981"/>
              <a:gd name="T43" fmla="*/ 1447 h 1611"/>
              <a:gd name="T44" fmla="*/ 970 w 981"/>
              <a:gd name="T45" fmla="*/ 1535 h 1611"/>
              <a:gd name="T46" fmla="*/ 963 w 981"/>
              <a:gd name="T47" fmla="*/ 1591 h 1611"/>
              <a:gd name="T48" fmla="*/ 960 w 981"/>
              <a:gd name="T49" fmla="*/ 1611 h 1611"/>
              <a:gd name="T50" fmla="*/ 960 w 981"/>
              <a:gd name="T51" fmla="*/ 1591 h 1611"/>
              <a:gd name="T52" fmla="*/ 958 w 981"/>
              <a:gd name="T53" fmla="*/ 1534 h 1611"/>
              <a:gd name="T54" fmla="*/ 953 w 981"/>
              <a:gd name="T55" fmla="*/ 1447 h 1611"/>
              <a:gd name="T56" fmla="*/ 950 w 981"/>
              <a:gd name="T57" fmla="*/ 1421 h 1611"/>
              <a:gd name="T58" fmla="*/ 949 w 981"/>
              <a:gd name="T59" fmla="*/ 1407 h 1611"/>
              <a:gd name="T60" fmla="*/ 947 w 981"/>
              <a:gd name="T61" fmla="*/ 1393 h 1611"/>
              <a:gd name="T62" fmla="*/ 944 w 981"/>
              <a:gd name="T63" fmla="*/ 1365 h 1611"/>
              <a:gd name="T64" fmla="*/ 940 w 981"/>
              <a:gd name="T65" fmla="*/ 1335 h 1611"/>
              <a:gd name="T66" fmla="*/ 929 w 981"/>
              <a:gd name="T67" fmla="*/ 1271 h 1611"/>
              <a:gd name="T68" fmla="*/ 914 w 981"/>
              <a:gd name="T69" fmla="*/ 1204 h 1611"/>
              <a:gd name="T70" fmla="*/ 874 w 981"/>
              <a:gd name="T71" fmla="*/ 1063 h 1611"/>
              <a:gd name="T72" fmla="*/ 815 w 981"/>
              <a:gd name="T73" fmla="*/ 918 h 1611"/>
              <a:gd name="T74" fmla="*/ 738 w 981"/>
              <a:gd name="T75" fmla="*/ 779 h 1611"/>
              <a:gd name="T76" fmla="*/ 646 w 981"/>
              <a:gd name="T77" fmla="*/ 652 h 1611"/>
              <a:gd name="T78" fmla="*/ 543 w 981"/>
              <a:gd name="T79" fmla="*/ 542 h 1611"/>
              <a:gd name="T80" fmla="*/ 436 w 981"/>
              <a:gd name="T81" fmla="*/ 451 h 1611"/>
              <a:gd name="T82" fmla="*/ 333 w 981"/>
              <a:gd name="T83" fmla="*/ 381 h 1611"/>
              <a:gd name="T84" fmla="*/ 241 w 981"/>
              <a:gd name="T85" fmla="*/ 331 h 1611"/>
              <a:gd name="T86" fmla="*/ 170 w 981"/>
              <a:gd name="T87" fmla="*/ 298 h 1611"/>
              <a:gd name="T88" fmla="*/ 124 w 981"/>
              <a:gd name="T89" fmla="*/ 281 h 1611"/>
              <a:gd name="T90" fmla="*/ 113 w 981"/>
              <a:gd name="T91" fmla="*/ 278 h 1611"/>
              <a:gd name="T92" fmla="*/ 112 w 981"/>
              <a:gd name="T93" fmla="*/ 278 h 1611"/>
              <a:gd name="T94" fmla="*/ 112 w 981"/>
              <a:gd name="T95" fmla="*/ 278 h 1611"/>
              <a:gd name="T96" fmla="*/ 112 w 981"/>
              <a:gd name="T97" fmla="*/ 278 h 1611"/>
              <a:gd name="T98" fmla="*/ 111 w 981"/>
              <a:gd name="T99" fmla="*/ 278 h 1611"/>
              <a:gd name="T100" fmla="*/ 111 w 981"/>
              <a:gd name="T101" fmla="*/ 277 h 1611"/>
              <a:gd name="T102" fmla="*/ 21 w 981"/>
              <a:gd name="T103" fmla="*/ 112 h 1611"/>
              <a:gd name="T104" fmla="*/ 187 w 981"/>
              <a:gd name="T105" fmla="*/ 21 h 1611"/>
              <a:gd name="T106" fmla="*/ 202 w 981"/>
              <a:gd name="T107" fmla="*/ 27 h 1611"/>
              <a:gd name="T108" fmla="*/ 205 w 981"/>
              <a:gd name="T109" fmla="*/ 28 h 1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81" h="1611">
                <a:moveTo>
                  <a:pt x="205" y="28"/>
                </a:moveTo>
                <a:cubicBezTo>
                  <a:pt x="205" y="28"/>
                  <a:pt x="205" y="28"/>
                  <a:pt x="207" y="29"/>
                </a:cubicBezTo>
                <a:cubicBezTo>
                  <a:pt x="207" y="29"/>
                  <a:pt x="208" y="30"/>
                  <a:pt x="209" y="30"/>
                </a:cubicBezTo>
                <a:cubicBezTo>
                  <a:pt x="210" y="31"/>
                  <a:pt x="211" y="31"/>
                  <a:pt x="212" y="31"/>
                </a:cubicBezTo>
                <a:cubicBezTo>
                  <a:pt x="216" y="33"/>
                  <a:pt x="222" y="36"/>
                  <a:pt x="229" y="40"/>
                </a:cubicBezTo>
                <a:cubicBezTo>
                  <a:pt x="243" y="47"/>
                  <a:pt x="262" y="57"/>
                  <a:pt x="285" y="71"/>
                </a:cubicBezTo>
                <a:cubicBezTo>
                  <a:pt x="309" y="85"/>
                  <a:pt x="336" y="103"/>
                  <a:pt x="367" y="124"/>
                </a:cubicBezTo>
                <a:cubicBezTo>
                  <a:pt x="397" y="145"/>
                  <a:pt x="430" y="171"/>
                  <a:pt x="465" y="200"/>
                </a:cubicBezTo>
                <a:cubicBezTo>
                  <a:pt x="500" y="229"/>
                  <a:pt x="536" y="262"/>
                  <a:pt x="572" y="299"/>
                </a:cubicBezTo>
                <a:cubicBezTo>
                  <a:pt x="608" y="335"/>
                  <a:pt x="643" y="376"/>
                  <a:pt x="678" y="420"/>
                </a:cubicBezTo>
                <a:cubicBezTo>
                  <a:pt x="712" y="464"/>
                  <a:pt x="745" y="511"/>
                  <a:pt x="775" y="561"/>
                </a:cubicBezTo>
                <a:cubicBezTo>
                  <a:pt x="805" y="611"/>
                  <a:pt x="832" y="663"/>
                  <a:pt x="856" y="717"/>
                </a:cubicBezTo>
                <a:cubicBezTo>
                  <a:pt x="880" y="770"/>
                  <a:pt x="900" y="825"/>
                  <a:pt x="916" y="880"/>
                </a:cubicBezTo>
                <a:cubicBezTo>
                  <a:pt x="933" y="934"/>
                  <a:pt x="946" y="989"/>
                  <a:pt x="955" y="1042"/>
                </a:cubicBezTo>
                <a:cubicBezTo>
                  <a:pt x="965" y="1094"/>
                  <a:pt x="971" y="1146"/>
                  <a:pt x="975" y="1194"/>
                </a:cubicBezTo>
                <a:cubicBezTo>
                  <a:pt x="978" y="1219"/>
                  <a:pt x="979" y="1243"/>
                  <a:pt x="980" y="1265"/>
                </a:cubicBezTo>
                <a:cubicBezTo>
                  <a:pt x="980" y="1288"/>
                  <a:pt x="981" y="1310"/>
                  <a:pt x="981" y="1332"/>
                </a:cubicBezTo>
                <a:cubicBezTo>
                  <a:pt x="981" y="1342"/>
                  <a:pt x="981" y="1352"/>
                  <a:pt x="981" y="1363"/>
                </a:cubicBezTo>
                <a:cubicBezTo>
                  <a:pt x="981" y="1373"/>
                  <a:pt x="980" y="1383"/>
                  <a:pt x="980" y="1392"/>
                </a:cubicBezTo>
                <a:cubicBezTo>
                  <a:pt x="980" y="1397"/>
                  <a:pt x="980" y="1402"/>
                  <a:pt x="980" y="1406"/>
                </a:cubicBezTo>
                <a:cubicBezTo>
                  <a:pt x="979" y="1411"/>
                  <a:pt x="979" y="1416"/>
                  <a:pt x="979" y="1420"/>
                </a:cubicBezTo>
                <a:cubicBezTo>
                  <a:pt x="978" y="1429"/>
                  <a:pt x="978" y="1438"/>
                  <a:pt x="977" y="1447"/>
                </a:cubicBezTo>
                <a:cubicBezTo>
                  <a:pt x="975" y="1481"/>
                  <a:pt x="973" y="1510"/>
                  <a:pt x="970" y="1535"/>
                </a:cubicBezTo>
                <a:cubicBezTo>
                  <a:pt x="967" y="1559"/>
                  <a:pt x="965" y="1578"/>
                  <a:pt x="963" y="1591"/>
                </a:cubicBezTo>
                <a:cubicBezTo>
                  <a:pt x="961" y="1604"/>
                  <a:pt x="960" y="1611"/>
                  <a:pt x="960" y="1611"/>
                </a:cubicBezTo>
                <a:cubicBezTo>
                  <a:pt x="960" y="1611"/>
                  <a:pt x="960" y="1604"/>
                  <a:pt x="960" y="1591"/>
                </a:cubicBezTo>
                <a:cubicBezTo>
                  <a:pt x="960" y="1578"/>
                  <a:pt x="960" y="1559"/>
                  <a:pt x="958" y="1534"/>
                </a:cubicBezTo>
                <a:cubicBezTo>
                  <a:pt x="958" y="1510"/>
                  <a:pt x="956" y="1481"/>
                  <a:pt x="953" y="1447"/>
                </a:cubicBezTo>
                <a:cubicBezTo>
                  <a:pt x="952" y="1439"/>
                  <a:pt x="951" y="1430"/>
                  <a:pt x="950" y="1421"/>
                </a:cubicBezTo>
                <a:cubicBezTo>
                  <a:pt x="950" y="1416"/>
                  <a:pt x="950" y="1412"/>
                  <a:pt x="949" y="1407"/>
                </a:cubicBezTo>
                <a:cubicBezTo>
                  <a:pt x="949" y="1403"/>
                  <a:pt x="948" y="1398"/>
                  <a:pt x="947" y="1393"/>
                </a:cubicBezTo>
                <a:cubicBezTo>
                  <a:pt x="946" y="1384"/>
                  <a:pt x="945" y="1374"/>
                  <a:pt x="944" y="1365"/>
                </a:cubicBezTo>
                <a:cubicBezTo>
                  <a:pt x="943" y="1355"/>
                  <a:pt x="941" y="1345"/>
                  <a:pt x="940" y="1335"/>
                </a:cubicBezTo>
                <a:cubicBezTo>
                  <a:pt x="937" y="1314"/>
                  <a:pt x="933" y="1293"/>
                  <a:pt x="929" y="1271"/>
                </a:cubicBezTo>
                <a:cubicBezTo>
                  <a:pt x="924" y="1249"/>
                  <a:pt x="920" y="1227"/>
                  <a:pt x="914" y="1204"/>
                </a:cubicBezTo>
                <a:cubicBezTo>
                  <a:pt x="904" y="1158"/>
                  <a:pt x="890" y="1111"/>
                  <a:pt x="874" y="1063"/>
                </a:cubicBezTo>
                <a:cubicBezTo>
                  <a:pt x="857" y="1015"/>
                  <a:pt x="838" y="966"/>
                  <a:pt x="815" y="918"/>
                </a:cubicBezTo>
                <a:cubicBezTo>
                  <a:pt x="792" y="871"/>
                  <a:pt x="767" y="824"/>
                  <a:pt x="738" y="779"/>
                </a:cubicBezTo>
                <a:cubicBezTo>
                  <a:pt x="710" y="734"/>
                  <a:pt x="679" y="692"/>
                  <a:pt x="646" y="652"/>
                </a:cubicBezTo>
                <a:cubicBezTo>
                  <a:pt x="613" y="612"/>
                  <a:pt x="578" y="576"/>
                  <a:pt x="543" y="542"/>
                </a:cubicBezTo>
                <a:cubicBezTo>
                  <a:pt x="507" y="508"/>
                  <a:pt x="471" y="478"/>
                  <a:pt x="436" y="451"/>
                </a:cubicBezTo>
                <a:cubicBezTo>
                  <a:pt x="400" y="425"/>
                  <a:pt x="365" y="401"/>
                  <a:pt x="333" y="381"/>
                </a:cubicBezTo>
                <a:cubicBezTo>
                  <a:pt x="300" y="361"/>
                  <a:pt x="269" y="345"/>
                  <a:pt x="241" y="331"/>
                </a:cubicBezTo>
                <a:cubicBezTo>
                  <a:pt x="214" y="317"/>
                  <a:pt x="189" y="306"/>
                  <a:pt x="170" y="298"/>
                </a:cubicBezTo>
                <a:cubicBezTo>
                  <a:pt x="150" y="290"/>
                  <a:pt x="134" y="285"/>
                  <a:pt x="124" y="281"/>
                </a:cubicBezTo>
                <a:cubicBezTo>
                  <a:pt x="119" y="280"/>
                  <a:pt x="115" y="279"/>
                  <a:pt x="113" y="278"/>
                </a:cubicBezTo>
                <a:cubicBezTo>
                  <a:pt x="113" y="278"/>
                  <a:pt x="112" y="278"/>
                  <a:pt x="112" y="278"/>
                </a:cubicBezTo>
                <a:cubicBezTo>
                  <a:pt x="112" y="278"/>
                  <a:pt x="112" y="278"/>
                  <a:pt x="112" y="278"/>
                </a:cubicBezTo>
                <a:cubicBezTo>
                  <a:pt x="112" y="278"/>
                  <a:pt x="112" y="278"/>
                  <a:pt x="112" y="278"/>
                </a:cubicBezTo>
                <a:cubicBezTo>
                  <a:pt x="111" y="278"/>
                  <a:pt x="111" y="278"/>
                  <a:pt x="111" y="278"/>
                </a:cubicBezTo>
                <a:cubicBezTo>
                  <a:pt x="111" y="277"/>
                  <a:pt x="111" y="277"/>
                  <a:pt x="111" y="277"/>
                </a:cubicBezTo>
                <a:cubicBezTo>
                  <a:pt x="40" y="257"/>
                  <a:pt x="0" y="182"/>
                  <a:pt x="21" y="112"/>
                </a:cubicBezTo>
                <a:cubicBezTo>
                  <a:pt x="42" y="41"/>
                  <a:pt x="116" y="0"/>
                  <a:pt x="187" y="21"/>
                </a:cubicBezTo>
                <a:cubicBezTo>
                  <a:pt x="192" y="23"/>
                  <a:pt x="197" y="25"/>
                  <a:pt x="202" y="27"/>
                </a:cubicBezTo>
                <a:lnTo>
                  <a:pt x="205" y="28"/>
                </a:lnTo>
                <a:close/>
              </a:path>
            </a:pathLst>
          </a:custGeom>
          <a:solidFill>
            <a:srgbClr val="C8915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8" name="Freeform 8"/>
          <p:cNvSpPr>
            <a:spLocks/>
          </p:cNvSpPr>
          <p:nvPr userDrawn="1"/>
        </p:nvSpPr>
        <p:spPr bwMode="auto">
          <a:xfrm rot="2412068">
            <a:off x="3829313" y="487505"/>
            <a:ext cx="1177925" cy="2825750"/>
          </a:xfrm>
          <a:custGeom>
            <a:avLst/>
            <a:gdLst>
              <a:gd name="T0" fmla="*/ 302 w 635"/>
              <a:gd name="T1" fmla="*/ 1523 h 1523"/>
              <a:gd name="T2" fmla="*/ 256 w 635"/>
              <a:gd name="T3" fmla="*/ 1473 h 1523"/>
              <a:gd name="T4" fmla="*/ 207 w 635"/>
              <a:gd name="T5" fmla="*/ 1412 h 1523"/>
              <a:gd name="T6" fmla="*/ 149 w 635"/>
              <a:gd name="T7" fmla="*/ 1328 h 1523"/>
              <a:gd name="T8" fmla="*/ 91 w 635"/>
              <a:gd name="T9" fmla="*/ 1221 h 1523"/>
              <a:gd name="T10" fmla="*/ 41 w 635"/>
              <a:gd name="T11" fmla="*/ 1093 h 1523"/>
              <a:gd name="T12" fmla="*/ 8 w 635"/>
              <a:gd name="T13" fmla="*/ 947 h 1523"/>
              <a:gd name="T14" fmla="*/ 1 w 635"/>
              <a:gd name="T15" fmla="*/ 869 h 1523"/>
              <a:gd name="T16" fmla="*/ 0 w 635"/>
              <a:gd name="T17" fmla="*/ 830 h 1523"/>
              <a:gd name="T18" fmla="*/ 0 w 635"/>
              <a:gd name="T19" fmla="*/ 810 h 1523"/>
              <a:gd name="T20" fmla="*/ 1 w 635"/>
              <a:gd name="T21" fmla="*/ 790 h 1523"/>
              <a:gd name="T22" fmla="*/ 24 w 635"/>
              <a:gd name="T23" fmla="*/ 632 h 1523"/>
              <a:gd name="T24" fmla="*/ 74 w 635"/>
              <a:gd name="T25" fmla="*/ 484 h 1523"/>
              <a:gd name="T26" fmla="*/ 142 w 635"/>
              <a:gd name="T27" fmla="*/ 354 h 1523"/>
              <a:gd name="T28" fmla="*/ 216 w 635"/>
              <a:gd name="T29" fmla="*/ 247 h 1523"/>
              <a:gd name="T30" fmla="*/ 251 w 635"/>
              <a:gd name="T31" fmla="*/ 202 h 1523"/>
              <a:gd name="T32" fmla="*/ 269 w 635"/>
              <a:gd name="T33" fmla="*/ 182 h 1523"/>
              <a:gd name="T34" fmla="*/ 285 w 635"/>
              <a:gd name="T35" fmla="*/ 163 h 1523"/>
              <a:gd name="T36" fmla="*/ 316 w 635"/>
              <a:gd name="T37" fmla="*/ 129 h 1523"/>
              <a:gd name="T38" fmla="*/ 343 w 635"/>
              <a:gd name="T39" fmla="*/ 102 h 1523"/>
              <a:gd name="T40" fmla="*/ 381 w 635"/>
              <a:gd name="T41" fmla="*/ 64 h 1523"/>
              <a:gd name="T42" fmla="*/ 395 w 635"/>
              <a:gd name="T43" fmla="*/ 51 h 1523"/>
              <a:gd name="T44" fmla="*/ 584 w 635"/>
              <a:gd name="T45" fmla="*/ 55 h 1523"/>
              <a:gd name="T46" fmla="*/ 580 w 635"/>
              <a:gd name="T47" fmla="*/ 244 h 1523"/>
              <a:gd name="T48" fmla="*/ 563 w 635"/>
              <a:gd name="T49" fmla="*/ 258 h 1523"/>
              <a:gd name="T50" fmla="*/ 561 w 635"/>
              <a:gd name="T51" fmla="*/ 260 h 1523"/>
              <a:gd name="T52" fmla="*/ 547 w 635"/>
              <a:gd name="T53" fmla="*/ 269 h 1523"/>
              <a:gd name="T54" fmla="*/ 509 w 635"/>
              <a:gd name="T55" fmla="*/ 295 h 1523"/>
              <a:gd name="T56" fmla="*/ 483 w 635"/>
              <a:gd name="T57" fmla="*/ 314 h 1523"/>
              <a:gd name="T58" fmla="*/ 452 w 635"/>
              <a:gd name="T59" fmla="*/ 337 h 1523"/>
              <a:gd name="T60" fmla="*/ 436 w 635"/>
              <a:gd name="T61" fmla="*/ 351 h 1523"/>
              <a:gd name="T62" fmla="*/ 419 w 635"/>
              <a:gd name="T63" fmla="*/ 365 h 1523"/>
              <a:gd name="T64" fmla="*/ 383 w 635"/>
              <a:gd name="T65" fmla="*/ 397 h 1523"/>
              <a:gd name="T66" fmla="*/ 308 w 635"/>
              <a:gd name="T67" fmla="*/ 474 h 1523"/>
              <a:gd name="T68" fmla="*/ 235 w 635"/>
              <a:gd name="T69" fmla="*/ 569 h 1523"/>
              <a:gd name="T70" fmla="*/ 175 w 635"/>
              <a:gd name="T71" fmla="*/ 681 h 1523"/>
              <a:gd name="T72" fmla="*/ 133 w 635"/>
              <a:gd name="T73" fmla="*/ 807 h 1523"/>
              <a:gd name="T74" fmla="*/ 130 w 635"/>
              <a:gd name="T75" fmla="*/ 823 h 1523"/>
              <a:gd name="T76" fmla="*/ 126 w 635"/>
              <a:gd name="T77" fmla="*/ 840 h 1523"/>
              <a:gd name="T78" fmla="*/ 121 w 635"/>
              <a:gd name="T79" fmla="*/ 873 h 1523"/>
              <a:gd name="T80" fmla="*/ 116 w 635"/>
              <a:gd name="T81" fmla="*/ 941 h 1523"/>
              <a:gd name="T82" fmla="*/ 123 w 635"/>
              <a:gd name="T83" fmla="*/ 1075 h 1523"/>
              <a:gd name="T84" fmla="*/ 149 w 635"/>
              <a:gd name="T85" fmla="*/ 1199 h 1523"/>
              <a:gd name="T86" fmla="*/ 186 w 635"/>
              <a:gd name="T87" fmla="*/ 1309 h 1523"/>
              <a:gd name="T88" fmla="*/ 228 w 635"/>
              <a:gd name="T89" fmla="*/ 1399 h 1523"/>
              <a:gd name="T90" fmla="*/ 265 w 635"/>
              <a:gd name="T91" fmla="*/ 1466 h 1523"/>
              <a:gd name="T92" fmla="*/ 302 w 635"/>
              <a:gd name="T93" fmla="*/ 1523 h 1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35" h="1523">
                <a:moveTo>
                  <a:pt x="302" y="1523"/>
                </a:moveTo>
                <a:cubicBezTo>
                  <a:pt x="302" y="1523"/>
                  <a:pt x="284" y="1506"/>
                  <a:pt x="256" y="1473"/>
                </a:cubicBezTo>
                <a:cubicBezTo>
                  <a:pt x="242" y="1457"/>
                  <a:pt x="225" y="1437"/>
                  <a:pt x="207" y="1412"/>
                </a:cubicBezTo>
                <a:cubicBezTo>
                  <a:pt x="189" y="1388"/>
                  <a:pt x="169" y="1360"/>
                  <a:pt x="149" y="1328"/>
                </a:cubicBezTo>
                <a:cubicBezTo>
                  <a:pt x="130" y="1296"/>
                  <a:pt x="110" y="1261"/>
                  <a:pt x="91" y="1221"/>
                </a:cubicBezTo>
                <a:cubicBezTo>
                  <a:pt x="72" y="1182"/>
                  <a:pt x="55" y="1139"/>
                  <a:pt x="41" y="1093"/>
                </a:cubicBezTo>
                <a:cubicBezTo>
                  <a:pt x="26" y="1047"/>
                  <a:pt x="15" y="998"/>
                  <a:pt x="8" y="947"/>
                </a:cubicBezTo>
                <a:cubicBezTo>
                  <a:pt x="4" y="922"/>
                  <a:pt x="2" y="896"/>
                  <a:pt x="1" y="869"/>
                </a:cubicBezTo>
                <a:cubicBezTo>
                  <a:pt x="0" y="856"/>
                  <a:pt x="0" y="843"/>
                  <a:pt x="0" y="830"/>
                </a:cubicBezTo>
                <a:cubicBezTo>
                  <a:pt x="0" y="823"/>
                  <a:pt x="0" y="816"/>
                  <a:pt x="0" y="810"/>
                </a:cubicBezTo>
                <a:cubicBezTo>
                  <a:pt x="1" y="790"/>
                  <a:pt x="1" y="790"/>
                  <a:pt x="1" y="790"/>
                </a:cubicBezTo>
                <a:cubicBezTo>
                  <a:pt x="4" y="736"/>
                  <a:pt x="12" y="683"/>
                  <a:pt x="24" y="632"/>
                </a:cubicBezTo>
                <a:cubicBezTo>
                  <a:pt x="37" y="580"/>
                  <a:pt x="54" y="530"/>
                  <a:pt x="74" y="484"/>
                </a:cubicBezTo>
                <a:cubicBezTo>
                  <a:pt x="95" y="437"/>
                  <a:pt x="118" y="394"/>
                  <a:pt x="142" y="354"/>
                </a:cubicBezTo>
                <a:cubicBezTo>
                  <a:pt x="166" y="315"/>
                  <a:pt x="191" y="279"/>
                  <a:pt x="216" y="247"/>
                </a:cubicBezTo>
                <a:cubicBezTo>
                  <a:pt x="228" y="231"/>
                  <a:pt x="240" y="216"/>
                  <a:pt x="251" y="202"/>
                </a:cubicBezTo>
                <a:cubicBezTo>
                  <a:pt x="257" y="195"/>
                  <a:pt x="263" y="188"/>
                  <a:pt x="269" y="182"/>
                </a:cubicBezTo>
                <a:cubicBezTo>
                  <a:pt x="274" y="175"/>
                  <a:pt x="280" y="169"/>
                  <a:pt x="285" y="163"/>
                </a:cubicBezTo>
                <a:cubicBezTo>
                  <a:pt x="296" y="151"/>
                  <a:pt x="306" y="140"/>
                  <a:pt x="316" y="129"/>
                </a:cubicBezTo>
                <a:cubicBezTo>
                  <a:pt x="326" y="119"/>
                  <a:pt x="335" y="110"/>
                  <a:pt x="343" y="102"/>
                </a:cubicBezTo>
                <a:cubicBezTo>
                  <a:pt x="359" y="85"/>
                  <a:pt x="372" y="73"/>
                  <a:pt x="381" y="64"/>
                </a:cubicBezTo>
                <a:cubicBezTo>
                  <a:pt x="390" y="56"/>
                  <a:pt x="395" y="51"/>
                  <a:pt x="395" y="51"/>
                </a:cubicBezTo>
                <a:cubicBezTo>
                  <a:pt x="448" y="0"/>
                  <a:pt x="533" y="2"/>
                  <a:pt x="584" y="55"/>
                </a:cubicBezTo>
                <a:cubicBezTo>
                  <a:pt x="635" y="109"/>
                  <a:pt x="633" y="193"/>
                  <a:pt x="580" y="244"/>
                </a:cubicBezTo>
                <a:cubicBezTo>
                  <a:pt x="574" y="250"/>
                  <a:pt x="569" y="254"/>
                  <a:pt x="563" y="258"/>
                </a:cubicBezTo>
                <a:cubicBezTo>
                  <a:pt x="561" y="260"/>
                  <a:pt x="561" y="260"/>
                  <a:pt x="561" y="260"/>
                </a:cubicBezTo>
                <a:cubicBezTo>
                  <a:pt x="561" y="260"/>
                  <a:pt x="556" y="263"/>
                  <a:pt x="547" y="269"/>
                </a:cubicBezTo>
                <a:cubicBezTo>
                  <a:pt x="538" y="275"/>
                  <a:pt x="525" y="283"/>
                  <a:pt x="509" y="295"/>
                </a:cubicBezTo>
                <a:cubicBezTo>
                  <a:pt x="501" y="301"/>
                  <a:pt x="492" y="307"/>
                  <a:pt x="483" y="314"/>
                </a:cubicBezTo>
                <a:cubicBezTo>
                  <a:pt x="473" y="321"/>
                  <a:pt x="463" y="329"/>
                  <a:pt x="452" y="337"/>
                </a:cubicBezTo>
                <a:cubicBezTo>
                  <a:pt x="447" y="342"/>
                  <a:pt x="442" y="346"/>
                  <a:pt x="436" y="351"/>
                </a:cubicBezTo>
                <a:cubicBezTo>
                  <a:pt x="430" y="355"/>
                  <a:pt x="424" y="360"/>
                  <a:pt x="419" y="365"/>
                </a:cubicBezTo>
                <a:cubicBezTo>
                  <a:pt x="407" y="375"/>
                  <a:pt x="395" y="386"/>
                  <a:pt x="383" y="397"/>
                </a:cubicBezTo>
                <a:cubicBezTo>
                  <a:pt x="358" y="420"/>
                  <a:pt x="333" y="445"/>
                  <a:pt x="308" y="474"/>
                </a:cubicBezTo>
                <a:cubicBezTo>
                  <a:pt x="283" y="503"/>
                  <a:pt x="258" y="534"/>
                  <a:pt x="235" y="569"/>
                </a:cubicBezTo>
                <a:cubicBezTo>
                  <a:pt x="213" y="603"/>
                  <a:pt x="192" y="641"/>
                  <a:pt x="175" y="681"/>
                </a:cubicBezTo>
                <a:cubicBezTo>
                  <a:pt x="157" y="721"/>
                  <a:pt x="143" y="763"/>
                  <a:pt x="133" y="807"/>
                </a:cubicBezTo>
                <a:cubicBezTo>
                  <a:pt x="130" y="823"/>
                  <a:pt x="130" y="823"/>
                  <a:pt x="130" y="823"/>
                </a:cubicBezTo>
                <a:cubicBezTo>
                  <a:pt x="128" y="829"/>
                  <a:pt x="128" y="834"/>
                  <a:pt x="126" y="840"/>
                </a:cubicBezTo>
                <a:cubicBezTo>
                  <a:pt x="124" y="851"/>
                  <a:pt x="123" y="862"/>
                  <a:pt x="121" y="873"/>
                </a:cubicBezTo>
                <a:cubicBezTo>
                  <a:pt x="119" y="896"/>
                  <a:pt x="117" y="918"/>
                  <a:pt x="116" y="941"/>
                </a:cubicBezTo>
                <a:cubicBezTo>
                  <a:pt x="114" y="986"/>
                  <a:pt x="117" y="1031"/>
                  <a:pt x="123" y="1075"/>
                </a:cubicBezTo>
                <a:cubicBezTo>
                  <a:pt x="129" y="1118"/>
                  <a:pt x="138" y="1160"/>
                  <a:pt x="149" y="1199"/>
                </a:cubicBezTo>
                <a:cubicBezTo>
                  <a:pt x="160" y="1239"/>
                  <a:pt x="173" y="1276"/>
                  <a:pt x="186" y="1309"/>
                </a:cubicBezTo>
                <a:cubicBezTo>
                  <a:pt x="200" y="1343"/>
                  <a:pt x="214" y="1373"/>
                  <a:pt x="228" y="1399"/>
                </a:cubicBezTo>
                <a:cubicBezTo>
                  <a:pt x="241" y="1426"/>
                  <a:pt x="254" y="1448"/>
                  <a:pt x="265" y="1466"/>
                </a:cubicBezTo>
                <a:cubicBezTo>
                  <a:pt x="287" y="1503"/>
                  <a:pt x="302" y="1523"/>
                  <a:pt x="302" y="1523"/>
                </a:cubicBezTo>
                <a:close/>
              </a:path>
            </a:pathLst>
          </a:custGeom>
          <a:solidFill>
            <a:srgbClr val="313648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5324475" y="319088"/>
            <a:ext cx="1441450" cy="1924050"/>
          </a:xfrm>
          <a:custGeom>
            <a:avLst/>
            <a:gdLst>
              <a:gd name="T0" fmla="*/ 776 w 777"/>
              <a:gd name="T1" fmla="*/ 12 h 1037"/>
              <a:gd name="T2" fmla="*/ 776 w 777"/>
              <a:gd name="T3" fmla="*/ 105 h 1037"/>
              <a:gd name="T4" fmla="*/ 764 w 777"/>
              <a:gd name="T5" fmla="*/ 220 h 1037"/>
              <a:gd name="T6" fmla="*/ 757 w 777"/>
              <a:gd name="T7" fmla="*/ 265 h 1037"/>
              <a:gd name="T8" fmla="*/ 747 w 777"/>
              <a:gd name="T9" fmla="*/ 312 h 1037"/>
              <a:gd name="T10" fmla="*/ 727 w 777"/>
              <a:gd name="T11" fmla="*/ 386 h 1037"/>
              <a:gd name="T12" fmla="*/ 701 w 777"/>
              <a:gd name="T13" fmla="*/ 462 h 1037"/>
              <a:gd name="T14" fmla="*/ 679 w 777"/>
              <a:gd name="T15" fmla="*/ 513 h 1037"/>
              <a:gd name="T16" fmla="*/ 668 w 777"/>
              <a:gd name="T17" fmla="*/ 539 h 1037"/>
              <a:gd name="T18" fmla="*/ 649 w 777"/>
              <a:gd name="T19" fmla="*/ 577 h 1037"/>
              <a:gd name="T20" fmla="*/ 628 w 777"/>
              <a:gd name="T21" fmla="*/ 614 h 1037"/>
              <a:gd name="T22" fmla="*/ 598 w 777"/>
              <a:gd name="T23" fmla="*/ 662 h 1037"/>
              <a:gd name="T24" fmla="*/ 574 w 777"/>
              <a:gd name="T25" fmla="*/ 697 h 1037"/>
              <a:gd name="T26" fmla="*/ 531 w 777"/>
              <a:gd name="T27" fmla="*/ 752 h 1037"/>
              <a:gd name="T28" fmla="*/ 477 w 777"/>
              <a:gd name="T29" fmla="*/ 811 h 1037"/>
              <a:gd name="T30" fmla="*/ 458 w 777"/>
              <a:gd name="T31" fmla="*/ 829 h 1037"/>
              <a:gd name="T32" fmla="*/ 431 w 777"/>
              <a:gd name="T33" fmla="*/ 855 h 1037"/>
              <a:gd name="T34" fmla="*/ 386 w 777"/>
              <a:gd name="T35" fmla="*/ 892 h 1037"/>
              <a:gd name="T36" fmla="*/ 352 w 777"/>
              <a:gd name="T37" fmla="*/ 918 h 1037"/>
              <a:gd name="T38" fmla="*/ 292 w 777"/>
              <a:gd name="T39" fmla="*/ 958 h 1037"/>
              <a:gd name="T40" fmla="*/ 267 w 777"/>
              <a:gd name="T41" fmla="*/ 974 h 1037"/>
              <a:gd name="T42" fmla="*/ 36 w 777"/>
              <a:gd name="T43" fmla="*/ 949 h 1037"/>
              <a:gd name="T44" fmla="*/ 116 w 777"/>
              <a:gd name="T45" fmla="*/ 754 h 1037"/>
              <a:gd name="T46" fmla="*/ 161 w 777"/>
              <a:gd name="T47" fmla="*/ 742 h 1037"/>
              <a:gd name="T48" fmla="*/ 182 w 777"/>
              <a:gd name="T49" fmla="*/ 735 h 1037"/>
              <a:gd name="T50" fmla="*/ 235 w 777"/>
              <a:gd name="T51" fmla="*/ 715 h 1037"/>
              <a:gd name="T52" fmla="*/ 266 w 777"/>
              <a:gd name="T53" fmla="*/ 702 h 1037"/>
              <a:gd name="T54" fmla="*/ 307 w 777"/>
              <a:gd name="T55" fmla="*/ 682 h 1037"/>
              <a:gd name="T56" fmla="*/ 333 w 777"/>
              <a:gd name="T57" fmla="*/ 667 h 1037"/>
              <a:gd name="T58" fmla="*/ 351 w 777"/>
              <a:gd name="T59" fmla="*/ 657 h 1037"/>
              <a:gd name="T60" fmla="*/ 405 w 777"/>
              <a:gd name="T61" fmla="*/ 621 h 1037"/>
              <a:gd name="T62" fmla="*/ 450 w 777"/>
              <a:gd name="T63" fmla="*/ 585 h 1037"/>
              <a:gd name="T64" fmla="*/ 476 w 777"/>
              <a:gd name="T65" fmla="*/ 561 h 1037"/>
              <a:gd name="T66" fmla="*/ 511 w 777"/>
              <a:gd name="T67" fmla="*/ 528 h 1037"/>
              <a:gd name="T68" fmla="*/ 536 w 777"/>
              <a:gd name="T69" fmla="*/ 500 h 1037"/>
              <a:gd name="T70" fmla="*/ 560 w 777"/>
              <a:gd name="T71" fmla="*/ 472 h 1037"/>
              <a:gd name="T72" fmla="*/ 575 w 777"/>
              <a:gd name="T73" fmla="*/ 452 h 1037"/>
              <a:gd name="T74" fmla="*/ 604 w 777"/>
              <a:gd name="T75" fmla="*/ 412 h 1037"/>
              <a:gd name="T76" fmla="*/ 644 w 777"/>
              <a:gd name="T77" fmla="*/ 350 h 1037"/>
              <a:gd name="T78" fmla="*/ 678 w 777"/>
              <a:gd name="T79" fmla="*/ 287 h 1037"/>
              <a:gd name="T80" fmla="*/ 698 w 777"/>
              <a:gd name="T81" fmla="*/ 246 h 1037"/>
              <a:gd name="T82" fmla="*/ 715 w 777"/>
              <a:gd name="T83" fmla="*/ 206 h 1037"/>
              <a:gd name="T84" fmla="*/ 752 w 777"/>
              <a:gd name="T85" fmla="*/ 101 h 1037"/>
              <a:gd name="T86" fmla="*/ 773 w 777"/>
              <a:gd name="T87" fmla="*/ 12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77" h="1037">
                <a:moveTo>
                  <a:pt x="776" y="0"/>
                </a:moveTo>
                <a:cubicBezTo>
                  <a:pt x="776" y="0"/>
                  <a:pt x="776" y="4"/>
                  <a:pt x="776" y="12"/>
                </a:cubicBezTo>
                <a:cubicBezTo>
                  <a:pt x="777" y="21"/>
                  <a:pt x="777" y="33"/>
                  <a:pt x="777" y="48"/>
                </a:cubicBezTo>
                <a:cubicBezTo>
                  <a:pt x="777" y="64"/>
                  <a:pt x="777" y="83"/>
                  <a:pt x="776" y="105"/>
                </a:cubicBezTo>
                <a:cubicBezTo>
                  <a:pt x="775" y="127"/>
                  <a:pt x="773" y="151"/>
                  <a:pt x="770" y="178"/>
                </a:cubicBezTo>
                <a:cubicBezTo>
                  <a:pt x="768" y="192"/>
                  <a:pt x="766" y="205"/>
                  <a:pt x="764" y="220"/>
                </a:cubicBezTo>
                <a:cubicBezTo>
                  <a:pt x="763" y="227"/>
                  <a:pt x="762" y="234"/>
                  <a:pt x="761" y="242"/>
                </a:cubicBezTo>
                <a:cubicBezTo>
                  <a:pt x="759" y="249"/>
                  <a:pt x="758" y="257"/>
                  <a:pt x="757" y="265"/>
                </a:cubicBezTo>
                <a:cubicBezTo>
                  <a:pt x="755" y="272"/>
                  <a:pt x="753" y="280"/>
                  <a:pt x="752" y="288"/>
                </a:cubicBezTo>
                <a:cubicBezTo>
                  <a:pt x="750" y="296"/>
                  <a:pt x="748" y="304"/>
                  <a:pt x="747" y="312"/>
                </a:cubicBezTo>
                <a:cubicBezTo>
                  <a:pt x="743" y="328"/>
                  <a:pt x="739" y="344"/>
                  <a:pt x="734" y="361"/>
                </a:cubicBezTo>
                <a:cubicBezTo>
                  <a:pt x="732" y="369"/>
                  <a:pt x="729" y="377"/>
                  <a:pt x="727" y="386"/>
                </a:cubicBezTo>
                <a:cubicBezTo>
                  <a:pt x="724" y="394"/>
                  <a:pt x="722" y="403"/>
                  <a:pt x="719" y="411"/>
                </a:cubicBezTo>
                <a:cubicBezTo>
                  <a:pt x="713" y="428"/>
                  <a:pt x="708" y="445"/>
                  <a:pt x="701" y="462"/>
                </a:cubicBezTo>
                <a:cubicBezTo>
                  <a:pt x="697" y="471"/>
                  <a:pt x="694" y="479"/>
                  <a:pt x="691" y="488"/>
                </a:cubicBezTo>
                <a:cubicBezTo>
                  <a:pt x="687" y="496"/>
                  <a:pt x="683" y="505"/>
                  <a:pt x="679" y="513"/>
                </a:cubicBezTo>
                <a:cubicBezTo>
                  <a:pt x="674" y="526"/>
                  <a:pt x="674" y="526"/>
                  <a:pt x="674" y="526"/>
                </a:cubicBezTo>
                <a:cubicBezTo>
                  <a:pt x="672" y="531"/>
                  <a:pt x="670" y="535"/>
                  <a:pt x="668" y="539"/>
                </a:cubicBezTo>
                <a:cubicBezTo>
                  <a:pt x="655" y="564"/>
                  <a:pt x="655" y="564"/>
                  <a:pt x="655" y="564"/>
                </a:cubicBezTo>
                <a:cubicBezTo>
                  <a:pt x="653" y="569"/>
                  <a:pt x="651" y="573"/>
                  <a:pt x="649" y="577"/>
                </a:cubicBezTo>
                <a:cubicBezTo>
                  <a:pt x="642" y="589"/>
                  <a:pt x="642" y="589"/>
                  <a:pt x="642" y="589"/>
                </a:cubicBezTo>
                <a:cubicBezTo>
                  <a:pt x="637" y="598"/>
                  <a:pt x="633" y="606"/>
                  <a:pt x="628" y="614"/>
                </a:cubicBezTo>
                <a:cubicBezTo>
                  <a:pt x="623" y="622"/>
                  <a:pt x="618" y="630"/>
                  <a:pt x="613" y="639"/>
                </a:cubicBezTo>
                <a:cubicBezTo>
                  <a:pt x="608" y="647"/>
                  <a:pt x="603" y="655"/>
                  <a:pt x="598" y="662"/>
                </a:cubicBezTo>
                <a:cubicBezTo>
                  <a:pt x="592" y="670"/>
                  <a:pt x="587" y="678"/>
                  <a:pt x="582" y="686"/>
                </a:cubicBezTo>
                <a:cubicBezTo>
                  <a:pt x="579" y="690"/>
                  <a:pt x="576" y="694"/>
                  <a:pt x="574" y="697"/>
                </a:cubicBezTo>
                <a:cubicBezTo>
                  <a:pt x="571" y="701"/>
                  <a:pt x="568" y="705"/>
                  <a:pt x="565" y="709"/>
                </a:cubicBezTo>
                <a:cubicBezTo>
                  <a:pt x="554" y="723"/>
                  <a:pt x="543" y="738"/>
                  <a:pt x="531" y="752"/>
                </a:cubicBezTo>
                <a:cubicBezTo>
                  <a:pt x="519" y="766"/>
                  <a:pt x="507" y="780"/>
                  <a:pt x="495" y="792"/>
                </a:cubicBezTo>
                <a:cubicBezTo>
                  <a:pt x="489" y="799"/>
                  <a:pt x="483" y="805"/>
                  <a:pt x="477" y="811"/>
                </a:cubicBezTo>
                <a:cubicBezTo>
                  <a:pt x="474" y="814"/>
                  <a:pt x="471" y="817"/>
                  <a:pt x="468" y="820"/>
                </a:cubicBezTo>
                <a:cubicBezTo>
                  <a:pt x="465" y="823"/>
                  <a:pt x="461" y="826"/>
                  <a:pt x="458" y="829"/>
                </a:cubicBezTo>
                <a:cubicBezTo>
                  <a:pt x="452" y="835"/>
                  <a:pt x="446" y="841"/>
                  <a:pt x="440" y="846"/>
                </a:cubicBezTo>
                <a:cubicBezTo>
                  <a:pt x="437" y="849"/>
                  <a:pt x="434" y="852"/>
                  <a:pt x="431" y="855"/>
                </a:cubicBezTo>
                <a:cubicBezTo>
                  <a:pt x="428" y="857"/>
                  <a:pt x="425" y="860"/>
                  <a:pt x="422" y="863"/>
                </a:cubicBezTo>
                <a:cubicBezTo>
                  <a:pt x="410" y="873"/>
                  <a:pt x="398" y="883"/>
                  <a:pt x="386" y="892"/>
                </a:cubicBezTo>
                <a:cubicBezTo>
                  <a:pt x="380" y="897"/>
                  <a:pt x="375" y="901"/>
                  <a:pt x="369" y="905"/>
                </a:cubicBezTo>
                <a:cubicBezTo>
                  <a:pt x="363" y="910"/>
                  <a:pt x="357" y="914"/>
                  <a:pt x="352" y="918"/>
                </a:cubicBezTo>
                <a:cubicBezTo>
                  <a:pt x="341" y="926"/>
                  <a:pt x="331" y="934"/>
                  <a:pt x="320" y="940"/>
                </a:cubicBezTo>
                <a:cubicBezTo>
                  <a:pt x="310" y="947"/>
                  <a:pt x="301" y="953"/>
                  <a:pt x="292" y="958"/>
                </a:cubicBezTo>
                <a:cubicBezTo>
                  <a:pt x="287" y="961"/>
                  <a:pt x="283" y="964"/>
                  <a:pt x="279" y="967"/>
                </a:cubicBezTo>
                <a:cubicBezTo>
                  <a:pt x="275" y="969"/>
                  <a:pt x="271" y="971"/>
                  <a:pt x="267" y="974"/>
                </a:cubicBezTo>
                <a:cubicBezTo>
                  <a:pt x="237" y="991"/>
                  <a:pt x="219" y="1001"/>
                  <a:pt x="219" y="1001"/>
                </a:cubicBezTo>
                <a:cubicBezTo>
                  <a:pt x="154" y="1037"/>
                  <a:pt x="73" y="1014"/>
                  <a:pt x="36" y="949"/>
                </a:cubicBezTo>
                <a:cubicBezTo>
                  <a:pt x="0" y="885"/>
                  <a:pt x="23" y="803"/>
                  <a:pt x="87" y="767"/>
                </a:cubicBezTo>
                <a:cubicBezTo>
                  <a:pt x="97" y="761"/>
                  <a:pt x="106" y="757"/>
                  <a:pt x="116" y="754"/>
                </a:cubicBezTo>
                <a:cubicBezTo>
                  <a:pt x="120" y="753"/>
                  <a:pt x="120" y="753"/>
                  <a:pt x="120" y="753"/>
                </a:cubicBezTo>
                <a:cubicBezTo>
                  <a:pt x="120" y="753"/>
                  <a:pt x="135" y="749"/>
                  <a:pt x="161" y="742"/>
                </a:cubicBezTo>
                <a:cubicBezTo>
                  <a:pt x="164" y="741"/>
                  <a:pt x="168" y="740"/>
                  <a:pt x="171" y="739"/>
                </a:cubicBezTo>
                <a:cubicBezTo>
                  <a:pt x="175" y="738"/>
                  <a:pt x="178" y="736"/>
                  <a:pt x="182" y="735"/>
                </a:cubicBezTo>
                <a:cubicBezTo>
                  <a:pt x="190" y="732"/>
                  <a:pt x="198" y="729"/>
                  <a:pt x="207" y="726"/>
                </a:cubicBezTo>
                <a:cubicBezTo>
                  <a:pt x="216" y="723"/>
                  <a:pt x="225" y="719"/>
                  <a:pt x="235" y="715"/>
                </a:cubicBezTo>
                <a:cubicBezTo>
                  <a:pt x="240" y="713"/>
                  <a:pt x="245" y="711"/>
                  <a:pt x="250" y="709"/>
                </a:cubicBezTo>
                <a:cubicBezTo>
                  <a:pt x="255" y="707"/>
                  <a:pt x="261" y="705"/>
                  <a:pt x="266" y="702"/>
                </a:cubicBezTo>
                <a:cubicBezTo>
                  <a:pt x="277" y="697"/>
                  <a:pt x="288" y="692"/>
                  <a:pt x="299" y="686"/>
                </a:cubicBezTo>
                <a:cubicBezTo>
                  <a:pt x="302" y="685"/>
                  <a:pt x="305" y="683"/>
                  <a:pt x="307" y="682"/>
                </a:cubicBezTo>
                <a:cubicBezTo>
                  <a:pt x="310" y="680"/>
                  <a:pt x="313" y="679"/>
                  <a:pt x="316" y="677"/>
                </a:cubicBezTo>
                <a:cubicBezTo>
                  <a:pt x="322" y="674"/>
                  <a:pt x="327" y="671"/>
                  <a:pt x="333" y="667"/>
                </a:cubicBezTo>
                <a:cubicBezTo>
                  <a:pt x="336" y="666"/>
                  <a:pt x="339" y="664"/>
                  <a:pt x="342" y="662"/>
                </a:cubicBezTo>
                <a:cubicBezTo>
                  <a:pt x="345" y="661"/>
                  <a:pt x="348" y="659"/>
                  <a:pt x="351" y="657"/>
                </a:cubicBezTo>
                <a:cubicBezTo>
                  <a:pt x="357" y="653"/>
                  <a:pt x="363" y="649"/>
                  <a:pt x="369" y="645"/>
                </a:cubicBezTo>
                <a:cubicBezTo>
                  <a:pt x="381" y="638"/>
                  <a:pt x="392" y="629"/>
                  <a:pt x="405" y="621"/>
                </a:cubicBezTo>
                <a:cubicBezTo>
                  <a:pt x="417" y="612"/>
                  <a:pt x="429" y="602"/>
                  <a:pt x="441" y="592"/>
                </a:cubicBezTo>
                <a:cubicBezTo>
                  <a:pt x="444" y="590"/>
                  <a:pt x="447" y="588"/>
                  <a:pt x="450" y="585"/>
                </a:cubicBezTo>
                <a:cubicBezTo>
                  <a:pt x="453" y="583"/>
                  <a:pt x="456" y="580"/>
                  <a:pt x="459" y="577"/>
                </a:cubicBezTo>
                <a:cubicBezTo>
                  <a:pt x="464" y="572"/>
                  <a:pt x="470" y="567"/>
                  <a:pt x="476" y="561"/>
                </a:cubicBezTo>
                <a:cubicBezTo>
                  <a:pt x="482" y="556"/>
                  <a:pt x="488" y="550"/>
                  <a:pt x="494" y="545"/>
                </a:cubicBezTo>
                <a:cubicBezTo>
                  <a:pt x="499" y="539"/>
                  <a:pt x="505" y="533"/>
                  <a:pt x="511" y="528"/>
                </a:cubicBezTo>
                <a:cubicBezTo>
                  <a:pt x="517" y="522"/>
                  <a:pt x="522" y="516"/>
                  <a:pt x="528" y="509"/>
                </a:cubicBezTo>
                <a:cubicBezTo>
                  <a:pt x="536" y="500"/>
                  <a:pt x="536" y="500"/>
                  <a:pt x="536" y="500"/>
                </a:cubicBezTo>
                <a:cubicBezTo>
                  <a:pt x="539" y="497"/>
                  <a:pt x="541" y="494"/>
                  <a:pt x="544" y="491"/>
                </a:cubicBezTo>
                <a:cubicBezTo>
                  <a:pt x="560" y="472"/>
                  <a:pt x="560" y="472"/>
                  <a:pt x="560" y="472"/>
                </a:cubicBezTo>
                <a:cubicBezTo>
                  <a:pt x="562" y="469"/>
                  <a:pt x="565" y="466"/>
                  <a:pt x="568" y="462"/>
                </a:cubicBezTo>
                <a:cubicBezTo>
                  <a:pt x="575" y="452"/>
                  <a:pt x="575" y="452"/>
                  <a:pt x="575" y="452"/>
                </a:cubicBezTo>
                <a:cubicBezTo>
                  <a:pt x="580" y="446"/>
                  <a:pt x="585" y="439"/>
                  <a:pt x="590" y="433"/>
                </a:cubicBezTo>
                <a:cubicBezTo>
                  <a:pt x="595" y="426"/>
                  <a:pt x="600" y="419"/>
                  <a:pt x="604" y="412"/>
                </a:cubicBezTo>
                <a:cubicBezTo>
                  <a:pt x="614" y="399"/>
                  <a:pt x="623" y="385"/>
                  <a:pt x="632" y="371"/>
                </a:cubicBezTo>
                <a:cubicBezTo>
                  <a:pt x="636" y="364"/>
                  <a:pt x="640" y="357"/>
                  <a:pt x="644" y="350"/>
                </a:cubicBezTo>
                <a:cubicBezTo>
                  <a:pt x="648" y="343"/>
                  <a:pt x="652" y="336"/>
                  <a:pt x="656" y="329"/>
                </a:cubicBezTo>
                <a:cubicBezTo>
                  <a:pt x="664" y="315"/>
                  <a:pt x="671" y="301"/>
                  <a:pt x="678" y="287"/>
                </a:cubicBezTo>
                <a:cubicBezTo>
                  <a:pt x="681" y="280"/>
                  <a:pt x="685" y="274"/>
                  <a:pt x="688" y="267"/>
                </a:cubicBezTo>
                <a:cubicBezTo>
                  <a:pt x="691" y="260"/>
                  <a:pt x="694" y="253"/>
                  <a:pt x="698" y="246"/>
                </a:cubicBezTo>
                <a:cubicBezTo>
                  <a:pt x="701" y="240"/>
                  <a:pt x="704" y="233"/>
                  <a:pt x="706" y="226"/>
                </a:cubicBezTo>
                <a:cubicBezTo>
                  <a:pt x="709" y="220"/>
                  <a:pt x="712" y="213"/>
                  <a:pt x="715" y="206"/>
                </a:cubicBezTo>
                <a:cubicBezTo>
                  <a:pt x="720" y="193"/>
                  <a:pt x="725" y="181"/>
                  <a:pt x="729" y="169"/>
                </a:cubicBezTo>
                <a:cubicBezTo>
                  <a:pt x="738" y="144"/>
                  <a:pt x="745" y="121"/>
                  <a:pt x="752" y="101"/>
                </a:cubicBezTo>
                <a:cubicBezTo>
                  <a:pt x="758" y="80"/>
                  <a:pt x="762" y="62"/>
                  <a:pt x="766" y="47"/>
                </a:cubicBezTo>
                <a:cubicBezTo>
                  <a:pt x="769" y="32"/>
                  <a:pt x="772" y="20"/>
                  <a:pt x="773" y="12"/>
                </a:cubicBezTo>
                <a:cubicBezTo>
                  <a:pt x="775" y="4"/>
                  <a:pt x="776" y="0"/>
                  <a:pt x="776" y="0"/>
                </a:cubicBezTo>
                <a:close/>
              </a:path>
            </a:pathLst>
          </a:custGeom>
          <a:solidFill>
            <a:srgbClr val="C89150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10" name="Freeform 10"/>
          <p:cNvSpPr>
            <a:spLocks/>
          </p:cNvSpPr>
          <p:nvPr userDrawn="1"/>
        </p:nvSpPr>
        <p:spPr bwMode="auto">
          <a:xfrm>
            <a:off x="6469063" y="1663700"/>
            <a:ext cx="3390900" cy="1692275"/>
          </a:xfrm>
          <a:custGeom>
            <a:avLst/>
            <a:gdLst>
              <a:gd name="T0" fmla="*/ 0 w 1828"/>
              <a:gd name="T1" fmla="*/ 257 h 912"/>
              <a:gd name="T2" fmla="*/ 16 w 1828"/>
              <a:gd name="T3" fmla="*/ 241 h 912"/>
              <a:gd name="T4" fmla="*/ 65 w 1828"/>
              <a:gd name="T5" fmla="*/ 199 h 912"/>
              <a:gd name="T6" fmla="*/ 148 w 1828"/>
              <a:gd name="T7" fmla="*/ 143 h 912"/>
              <a:gd name="T8" fmla="*/ 266 w 1828"/>
              <a:gd name="T9" fmla="*/ 85 h 912"/>
              <a:gd name="T10" fmla="*/ 336 w 1828"/>
              <a:gd name="T11" fmla="*/ 59 h 912"/>
              <a:gd name="T12" fmla="*/ 414 w 1828"/>
              <a:gd name="T13" fmla="*/ 37 h 912"/>
              <a:gd name="T14" fmla="*/ 586 w 1828"/>
              <a:gd name="T15" fmla="*/ 7 h 912"/>
              <a:gd name="T16" fmla="*/ 775 w 1828"/>
              <a:gd name="T17" fmla="*/ 4 h 912"/>
              <a:gd name="T18" fmla="*/ 971 w 1828"/>
              <a:gd name="T19" fmla="*/ 33 h 912"/>
              <a:gd name="T20" fmla="*/ 1067 w 1828"/>
              <a:gd name="T21" fmla="*/ 60 h 912"/>
              <a:gd name="T22" fmla="*/ 1079 w 1828"/>
              <a:gd name="T23" fmla="*/ 64 h 912"/>
              <a:gd name="T24" fmla="*/ 1091 w 1828"/>
              <a:gd name="T25" fmla="*/ 68 h 912"/>
              <a:gd name="T26" fmla="*/ 1114 w 1828"/>
              <a:gd name="T27" fmla="*/ 76 h 912"/>
              <a:gd name="T28" fmla="*/ 1160 w 1828"/>
              <a:gd name="T29" fmla="*/ 95 h 912"/>
              <a:gd name="T30" fmla="*/ 1333 w 1828"/>
              <a:gd name="T31" fmla="*/ 186 h 912"/>
              <a:gd name="T32" fmla="*/ 1481 w 1828"/>
              <a:gd name="T33" fmla="*/ 297 h 912"/>
              <a:gd name="T34" fmla="*/ 1598 w 1828"/>
              <a:gd name="T35" fmla="*/ 414 h 912"/>
              <a:gd name="T36" fmla="*/ 1610 w 1828"/>
              <a:gd name="T37" fmla="*/ 429 h 912"/>
              <a:gd name="T38" fmla="*/ 1622 w 1828"/>
              <a:gd name="T39" fmla="*/ 443 h 912"/>
              <a:gd name="T40" fmla="*/ 1645 w 1828"/>
              <a:gd name="T41" fmla="*/ 471 h 912"/>
              <a:gd name="T42" fmla="*/ 1666 w 1828"/>
              <a:gd name="T43" fmla="*/ 498 h 912"/>
              <a:gd name="T44" fmla="*/ 1685 w 1828"/>
              <a:gd name="T45" fmla="*/ 524 h 912"/>
              <a:gd name="T46" fmla="*/ 1702 w 1828"/>
              <a:gd name="T47" fmla="*/ 549 h 912"/>
              <a:gd name="T48" fmla="*/ 1718 w 1828"/>
              <a:gd name="T49" fmla="*/ 572 h 912"/>
              <a:gd name="T50" fmla="*/ 1745 w 1828"/>
              <a:gd name="T51" fmla="*/ 613 h 912"/>
              <a:gd name="T52" fmla="*/ 1765 w 1828"/>
              <a:gd name="T53" fmla="*/ 648 h 912"/>
              <a:gd name="T54" fmla="*/ 1780 w 1828"/>
              <a:gd name="T55" fmla="*/ 673 h 912"/>
              <a:gd name="T56" fmla="*/ 1792 w 1828"/>
              <a:gd name="T57" fmla="*/ 694 h 912"/>
              <a:gd name="T58" fmla="*/ 1741 w 1828"/>
              <a:gd name="T59" fmla="*/ 876 h 912"/>
              <a:gd name="T60" fmla="*/ 1559 w 1828"/>
              <a:gd name="T61" fmla="*/ 825 h 912"/>
              <a:gd name="T62" fmla="*/ 1552 w 1828"/>
              <a:gd name="T63" fmla="*/ 810 h 912"/>
              <a:gd name="T64" fmla="*/ 1551 w 1828"/>
              <a:gd name="T65" fmla="*/ 807 h 912"/>
              <a:gd name="T66" fmla="*/ 1543 w 1828"/>
              <a:gd name="T67" fmla="*/ 788 h 912"/>
              <a:gd name="T68" fmla="*/ 1534 w 1828"/>
              <a:gd name="T69" fmla="*/ 765 h 912"/>
              <a:gd name="T70" fmla="*/ 1521 w 1828"/>
              <a:gd name="T71" fmla="*/ 734 h 912"/>
              <a:gd name="T72" fmla="*/ 1503 w 1828"/>
              <a:gd name="T73" fmla="*/ 697 h 912"/>
              <a:gd name="T74" fmla="*/ 1492 w 1828"/>
              <a:gd name="T75" fmla="*/ 675 h 912"/>
              <a:gd name="T76" fmla="*/ 1481 w 1828"/>
              <a:gd name="T77" fmla="*/ 653 h 912"/>
              <a:gd name="T78" fmla="*/ 1468 w 1828"/>
              <a:gd name="T79" fmla="*/ 629 h 912"/>
              <a:gd name="T80" fmla="*/ 1453 w 1828"/>
              <a:gd name="T81" fmla="*/ 605 h 912"/>
              <a:gd name="T82" fmla="*/ 1438 w 1828"/>
              <a:gd name="T83" fmla="*/ 579 h 912"/>
              <a:gd name="T84" fmla="*/ 1429 w 1828"/>
              <a:gd name="T85" fmla="*/ 566 h 912"/>
              <a:gd name="T86" fmla="*/ 1420 w 1828"/>
              <a:gd name="T87" fmla="*/ 552 h 912"/>
              <a:gd name="T88" fmla="*/ 1336 w 1828"/>
              <a:gd name="T89" fmla="*/ 442 h 912"/>
              <a:gd name="T90" fmla="*/ 1226 w 1828"/>
              <a:gd name="T91" fmla="*/ 333 h 912"/>
              <a:gd name="T92" fmla="*/ 1090 w 1828"/>
              <a:gd name="T93" fmla="*/ 236 h 912"/>
              <a:gd name="T94" fmla="*/ 1052 w 1828"/>
              <a:gd name="T95" fmla="*/ 215 h 912"/>
              <a:gd name="T96" fmla="*/ 1033 w 1828"/>
              <a:gd name="T97" fmla="*/ 205 h 912"/>
              <a:gd name="T98" fmla="*/ 1023 w 1828"/>
              <a:gd name="T99" fmla="*/ 200 h 912"/>
              <a:gd name="T100" fmla="*/ 1013 w 1828"/>
              <a:gd name="T101" fmla="*/ 195 h 912"/>
              <a:gd name="T102" fmla="*/ 932 w 1828"/>
              <a:gd name="T103" fmla="*/ 160 h 912"/>
              <a:gd name="T104" fmla="*/ 762 w 1828"/>
              <a:gd name="T105" fmla="*/ 112 h 912"/>
              <a:gd name="T106" fmla="*/ 589 w 1828"/>
              <a:gd name="T107" fmla="*/ 92 h 912"/>
              <a:gd name="T108" fmla="*/ 425 w 1828"/>
              <a:gd name="T109" fmla="*/ 98 h 912"/>
              <a:gd name="T110" fmla="*/ 349 w 1828"/>
              <a:gd name="T111" fmla="*/ 109 h 912"/>
              <a:gd name="T112" fmla="*/ 279 w 1828"/>
              <a:gd name="T113" fmla="*/ 125 h 912"/>
              <a:gd name="T114" fmla="*/ 159 w 1828"/>
              <a:gd name="T115" fmla="*/ 165 h 912"/>
              <a:gd name="T116" fmla="*/ 71 w 1828"/>
              <a:gd name="T117" fmla="*/ 209 h 912"/>
              <a:gd name="T118" fmla="*/ 18 w 1828"/>
              <a:gd name="T119" fmla="*/ 243 h 912"/>
              <a:gd name="T120" fmla="*/ 0 w 1828"/>
              <a:gd name="T121" fmla="*/ 257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828" h="912">
                <a:moveTo>
                  <a:pt x="0" y="257"/>
                </a:moveTo>
                <a:cubicBezTo>
                  <a:pt x="0" y="257"/>
                  <a:pt x="6" y="251"/>
                  <a:pt x="16" y="241"/>
                </a:cubicBezTo>
                <a:cubicBezTo>
                  <a:pt x="27" y="231"/>
                  <a:pt x="43" y="216"/>
                  <a:pt x="65" y="199"/>
                </a:cubicBezTo>
                <a:cubicBezTo>
                  <a:pt x="87" y="182"/>
                  <a:pt x="115" y="163"/>
                  <a:pt x="148" y="143"/>
                </a:cubicBezTo>
                <a:cubicBezTo>
                  <a:pt x="182" y="123"/>
                  <a:pt x="221" y="103"/>
                  <a:pt x="266" y="85"/>
                </a:cubicBezTo>
                <a:cubicBezTo>
                  <a:pt x="288" y="76"/>
                  <a:pt x="311" y="67"/>
                  <a:pt x="336" y="59"/>
                </a:cubicBezTo>
                <a:cubicBezTo>
                  <a:pt x="361" y="51"/>
                  <a:pt x="387" y="44"/>
                  <a:pt x="414" y="37"/>
                </a:cubicBezTo>
                <a:cubicBezTo>
                  <a:pt x="467" y="23"/>
                  <a:pt x="525" y="13"/>
                  <a:pt x="586" y="7"/>
                </a:cubicBezTo>
                <a:cubicBezTo>
                  <a:pt x="647" y="2"/>
                  <a:pt x="711" y="0"/>
                  <a:pt x="775" y="4"/>
                </a:cubicBezTo>
                <a:cubicBezTo>
                  <a:pt x="840" y="8"/>
                  <a:pt x="906" y="18"/>
                  <a:pt x="971" y="33"/>
                </a:cubicBezTo>
                <a:cubicBezTo>
                  <a:pt x="1003" y="41"/>
                  <a:pt x="1035" y="49"/>
                  <a:pt x="1067" y="60"/>
                </a:cubicBezTo>
                <a:cubicBezTo>
                  <a:pt x="1079" y="64"/>
                  <a:pt x="1079" y="64"/>
                  <a:pt x="1079" y="64"/>
                </a:cubicBezTo>
                <a:cubicBezTo>
                  <a:pt x="1091" y="68"/>
                  <a:pt x="1091" y="68"/>
                  <a:pt x="1091" y="68"/>
                </a:cubicBezTo>
                <a:cubicBezTo>
                  <a:pt x="1098" y="71"/>
                  <a:pt x="1106" y="73"/>
                  <a:pt x="1114" y="76"/>
                </a:cubicBezTo>
                <a:cubicBezTo>
                  <a:pt x="1130" y="82"/>
                  <a:pt x="1145" y="88"/>
                  <a:pt x="1160" y="95"/>
                </a:cubicBezTo>
                <a:cubicBezTo>
                  <a:pt x="1222" y="121"/>
                  <a:pt x="1280" y="152"/>
                  <a:pt x="1333" y="186"/>
                </a:cubicBezTo>
                <a:cubicBezTo>
                  <a:pt x="1387" y="220"/>
                  <a:pt x="1436" y="258"/>
                  <a:pt x="1481" y="297"/>
                </a:cubicBezTo>
                <a:cubicBezTo>
                  <a:pt x="1525" y="336"/>
                  <a:pt x="1564" y="376"/>
                  <a:pt x="1598" y="414"/>
                </a:cubicBezTo>
                <a:cubicBezTo>
                  <a:pt x="1602" y="419"/>
                  <a:pt x="1606" y="424"/>
                  <a:pt x="1610" y="429"/>
                </a:cubicBezTo>
                <a:cubicBezTo>
                  <a:pt x="1614" y="433"/>
                  <a:pt x="1618" y="438"/>
                  <a:pt x="1622" y="443"/>
                </a:cubicBezTo>
                <a:cubicBezTo>
                  <a:pt x="1630" y="452"/>
                  <a:pt x="1638" y="462"/>
                  <a:pt x="1645" y="471"/>
                </a:cubicBezTo>
                <a:cubicBezTo>
                  <a:pt x="1652" y="480"/>
                  <a:pt x="1659" y="489"/>
                  <a:pt x="1666" y="498"/>
                </a:cubicBezTo>
                <a:cubicBezTo>
                  <a:pt x="1672" y="507"/>
                  <a:pt x="1679" y="515"/>
                  <a:pt x="1685" y="524"/>
                </a:cubicBezTo>
                <a:cubicBezTo>
                  <a:pt x="1691" y="532"/>
                  <a:pt x="1697" y="540"/>
                  <a:pt x="1702" y="549"/>
                </a:cubicBezTo>
                <a:cubicBezTo>
                  <a:pt x="1708" y="557"/>
                  <a:pt x="1713" y="564"/>
                  <a:pt x="1718" y="572"/>
                </a:cubicBezTo>
                <a:cubicBezTo>
                  <a:pt x="1728" y="587"/>
                  <a:pt x="1737" y="601"/>
                  <a:pt x="1745" y="613"/>
                </a:cubicBezTo>
                <a:cubicBezTo>
                  <a:pt x="1753" y="626"/>
                  <a:pt x="1760" y="638"/>
                  <a:pt x="1765" y="648"/>
                </a:cubicBezTo>
                <a:cubicBezTo>
                  <a:pt x="1771" y="657"/>
                  <a:pt x="1776" y="666"/>
                  <a:pt x="1780" y="673"/>
                </a:cubicBezTo>
                <a:cubicBezTo>
                  <a:pt x="1788" y="687"/>
                  <a:pt x="1792" y="694"/>
                  <a:pt x="1792" y="694"/>
                </a:cubicBezTo>
                <a:cubicBezTo>
                  <a:pt x="1828" y="759"/>
                  <a:pt x="1805" y="840"/>
                  <a:pt x="1741" y="876"/>
                </a:cubicBezTo>
                <a:cubicBezTo>
                  <a:pt x="1677" y="912"/>
                  <a:pt x="1595" y="890"/>
                  <a:pt x="1559" y="825"/>
                </a:cubicBezTo>
                <a:cubicBezTo>
                  <a:pt x="1557" y="820"/>
                  <a:pt x="1554" y="815"/>
                  <a:pt x="1552" y="810"/>
                </a:cubicBezTo>
                <a:cubicBezTo>
                  <a:pt x="1551" y="807"/>
                  <a:pt x="1551" y="807"/>
                  <a:pt x="1551" y="807"/>
                </a:cubicBezTo>
                <a:cubicBezTo>
                  <a:pt x="1551" y="807"/>
                  <a:pt x="1548" y="801"/>
                  <a:pt x="1543" y="788"/>
                </a:cubicBezTo>
                <a:cubicBezTo>
                  <a:pt x="1541" y="782"/>
                  <a:pt x="1538" y="774"/>
                  <a:pt x="1534" y="765"/>
                </a:cubicBezTo>
                <a:cubicBezTo>
                  <a:pt x="1530" y="756"/>
                  <a:pt x="1526" y="746"/>
                  <a:pt x="1521" y="734"/>
                </a:cubicBezTo>
                <a:cubicBezTo>
                  <a:pt x="1515" y="723"/>
                  <a:pt x="1509" y="710"/>
                  <a:pt x="1503" y="697"/>
                </a:cubicBezTo>
                <a:cubicBezTo>
                  <a:pt x="1500" y="690"/>
                  <a:pt x="1496" y="683"/>
                  <a:pt x="1492" y="675"/>
                </a:cubicBezTo>
                <a:cubicBezTo>
                  <a:pt x="1489" y="668"/>
                  <a:pt x="1485" y="661"/>
                  <a:pt x="1481" y="653"/>
                </a:cubicBezTo>
                <a:cubicBezTo>
                  <a:pt x="1476" y="645"/>
                  <a:pt x="1472" y="637"/>
                  <a:pt x="1468" y="629"/>
                </a:cubicBezTo>
                <a:cubicBezTo>
                  <a:pt x="1463" y="621"/>
                  <a:pt x="1458" y="613"/>
                  <a:pt x="1453" y="605"/>
                </a:cubicBezTo>
                <a:cubicBezTo>
                  <a:pt x="1449" y="596"/>
                  <a:pt x="1443" y="588"/>
                  <a:pt x="1438" y="579"/>
                </a:cubicBezTo>
                <a:cubicBezTo>
                  <a:pt x="1435" y="575"/>
                  <a:pt x="1432" y="570"/>
                  <a:pt x="1429" y="566"/>
                </a:cubicBezTo>
                <a:cubicBezTo>
                  <a:pt x="1426" y="561"/>
                  <a:pt x="1423" y="557"/>
                  <a:pt x="1420" y="552"/>
                </a:cubicBezTo>
                <a:cubicBezTo>
                  <a:pt x="1397" y="517"/>
                  <a:pt x="1369" y="479"/>
                  <a:pt x="1336" y="442"/>
                </a:cubicBezTo>
                <a:cubicBezTo>
                  <a:pt x="1304" y="405"/>
                  <a:pt x="1267" y="368"/>
                  <a:pt x="1226" y="333"/>
                </a:cubicBezTo>
                <a:cubicBezTo>
                  <a:pt x="1185" y="298"/>
                  <a:pt x="1139" y="265"/>
                  <a:pt x="1090" y="236"/>
                </a:cubicBezTo>
                <a:cubicBezTo>
                  <a:pt x="1078" y="229"/>
                  <a:pt x="1065" y="222"/>
                  <a:pt x="1052" y="215"/>
                </a:cubicBezTo>
                <a:cubicBezTo>
                  <a:pt x="1046" y="212"/>
                  <a:pt x="1039" y="208"/>
                  <a:pt x="1033" y="205"/>
                </a:cubicBezTo>
                <a:cubicBezTo>
                  <a:pt x="1023" y="200"/>
                  <a:pt x="1023" y="200"/>
                  <a:pt x="1023" y="200"/>
                </a:cubicBezTo>
                <a:cubicBezTo>
                  <a:pt x="1013" y="195"/>
                  <a:pt x="1013" y="195"/>
                  <a:pt x="1013" y="195"/>
                </a:cubicBezTo>
                <a:cubicBezTo>
                  <a:pt x="987" y="182"/>
                  <a:pt x="960" y="171"/>
                  <a:pt x="932" y="160"/>
                </a:cubicBezTo>
                <a:cubicBezTo>
                  <a:pt x="877" y="139"/>
                  <a:pt x="820" y="123"/>
                  <a:pt x="762" y="112"/>
                </a:cubicBezTo>
                <a:cubicBezTo>
                  <a:pt x="704" y="100"/>
                  <a:pt x="646" y="94"/>
                  <a:pt x="589" y="92"/>
                </a:cubicBezTo>
                <a:cubicBezTo>
                  <a:pt x="532" y="89"/>
                  <a:pt x="477" y="92"/>
                  <a:pt x="425" y="98"/>
                </a:cubicBezTo>
                <a:cubicBezTo>
                  <a:pt x="399" y="100"/>
                  <a:pt x="373" y="105"/>
                  <a:pt x="349" y="109"/>
                </a:cubicBezTo>
                <a:cubicBezTo>
                  <a:pt x="325" y="114"/>
                  <a:pt x="301" y="119"/>
                  <a:pt x="279" y="125"/>
                </a:cubicBezTo>
                <a:cubicBezTo>
                  <a:pt x="234" y="136"/>
                  <a:pt x="194" y="150"/>
                  <a:pt x="159" y="165"/>
                </a:cubicBezTo>
                <a:cubicBezTo>
                  <a:pt x="124" y="180"/>
                  <a:pt x="95" y="195"/>
                  <a:pt x="71" y="209"/>
                </a:cubicBezTo>
                <a:cubicBezTo>
                  <a:pt x="48" y="222"/>
                  <a:pt x="30" y="235"/>
                  <a:pt x="18" y="243"/>
                </a:cubicBezTo>
                <a:cubicBezTo>
                  <a:pt x="7" y="252"/>
                  <a:pt x="0" y="257"/>
                  <a:pt x="0" y="257"/>
                </a:cubicBezTo>
                <a:close/>
              </a:path>
            </a:pathLst>
          </a:custGeom>
          <a:solidFill>
            <a:srgbClr val="EEE2B1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7405688" y="2935288"/>
            <a:ext cx="1747837" cy="2468563"/>
          </a:xfrm>
          <a:custGeom>
            <a:avLst/>
            <a:gdLst>
              <a:gd name="T0" fmla="*/ 941 w 942"/>
              <a:gd name="T1" fmla="*/ 140 h 1331"/>
              <a:gd name="T2" fmla="*/ 941 w 942"/>
              <a:gd name="T3" fmla="*/ 141 h 1331"/>
              <a:gd name="T4" fmla="*/ 941 w 942"/>
              <a:gd name="T5" fmla="*/ 142 h 1331"/>
              <a:gd name="T6" fmla="*/ 941 w 942"/>
              <a:gd name="T7" fmla="*/ 145 h 1331"/>
              <a:gd name="T8" fmla="*/ 941 w 942"/>
              <a:gd name="T9" fmla="*/ 147 h 1331"/>
              <a:gd name="T10" fmla="*/ 942 w 942"/>
              <a:gd name="T11" fmla="*/ 164 h 1331"/>
              <a:gd name="T12" fmla="*/ 941 w 942"/>
              <a:gd name="T13" fmla="*/ 221 h 1331"/>
              <a:gd name="T14" fmla="*/ 917 w 942"/>
              <a:gd name="T15" fmla="*/ 413 h 1331"/>
              <a:gd name="T16" fmla="*/ 885 w 942"/>
              <a:gd name="T17" fmla="*/ 538 h 1331"/>
              <a:gd name="T18" fmla="*/ 836 w 942"/>
              <a:gd name="T19" fmla="*/ 671 h 1331"/>
              <a:gd name="T20" fmla="*/ 766 w 942"/>
              <a:gd name="T21" fmla="*/ 805 h 1331"/>
              <a:gd name="T22" fmla="*/ 676 w 942"/>
              <a:gd name="T23" fmla="*/ 932 h 1331"/>
              <a:gd name="T24" fmla="*/ 571 w 942"/>
              <a:gd name="T25" fmla="*/ 1043 h 1331"/>
              <a:gd name="T26" fmla="*/ 456 w 942"/>
              <a:gd name="T27" fmla="*/ 1134 h 1331"/>
              <a:gd name="T28" fmla="*/ 341 w 942"/>
              <a:gd name="T29" fmla="*/ 1205 h 1331"/>
              <a:gd name="T30" fmla="*/ 232 w 942"/>
              <a:gd name="T31" fmla="*/ 1256 h 1331"/>
              <a:gd name="T32" fmla="*/ 207 w 942"/>
              <a:gd name="T33" fmla="*/ 1267 h 1331"/>
              <a:gd name="T34" fmla="*/ 183 w 942"/>
              <a:gd name="T35" fmla="*/ 1276 h 1331"/>
              <a:gd name="T36" fmla="*/ 138 w 942"/>
              <a:gd name="T37" fmla="*/ 1292 h 1331"/>
              <a:gd name="T38" fmla="*/ 65 w 942"/>
              <a:gd name="T39" fmla="*/ 1315 h 1331"/>
              <a:gd name="T40" fmla="*/ 17 w 942"/>
              <a:gd name="T41" fmla="*/ 1327 h 1331"/>
              <a:gd name="T42" fmla="*/ 0 w 942"/>
              <a:gd name="T43" fmla="*/ 1331 h 1331"/>
              <a:gd name="T44" fmla="*/ 16 w 942"/>
              <a:gd name="T45" fmla="*/ 1324 h 1331"/>
              <a:gd name="T46" fmla="*/ 60 w 942"/>
              <a:gd name="T47" fmla="*/ 1304 h 1331"/>
              <a:gd name="T48" fmla="*/ 128 w 942"/>
              <a:gd name="T49" fmla="*/ 1269 h 1331"/>
              <a:gd name="T50" fmla="*/ 169 w 942"/>
              <a:gd name="T51" fmla="*/ 1246 h 1331"/>
              <a:gd name="T52" fmla="*/ 191 w 942"/>
              <a:gd name="T53" fmla="*/ 1234 h 1331"/>
              <a:gd name="T54" fmla="*/ 213 w 942"/>
              <a:gd name="T55" fmla="*/ 1220 h 1331"/>
              <a:gd name="T56" fmla="*/ 307 w 942"/>
              <a:gd name="T57" fmla="*/ 1153 h 1331"/>
              <a:gd name="T58" fmla="*/ 403 w 942"/>
              <a:gd name="T59" fmla="*/ 1069 h 1331"/>
              <a:gd name="T60" fmla="*/ 492 w 942"/>
              <a:gd name="T61" fmla="*/ 969 h 1331"/>
              <a:gd name="T62" fmla="*/ 567 w 942"/>
              <a:gd name="T63" fmla="*/ 856 h 1331"/>
              <a:gd name="T64" fmla="*/ 625 w 942"/>
              <a:gd name="T65" fmla="*/ 734 h 1331"/>
              <a:gd name="T66" fmla="*/ 664 w 942"/>
              <a:gd name="T67" fmla="*/ 611 h 1331"/>
              <a:gd name="T68" fmla="*/ 686 w 942"/>
              <a:gd name="T69" fmla="*/ 493 h 1331"/>
              <a:gd name="T70" fmla="*/ 694 w 942"/>
              <a:gd name="T71" fmla="*/ 386 h 1331"/>
              <a:gd name="T72" fmla="*/ 686 w 942"/>
              <a:gd name="T73" fmla="*/ 229 h 1331"/>
              <a:gd name="T74" fmla="*/ 680 w 942"/>
              <a:gd name="T75" fmla="*/ 188 h 1331"/>
              <a:gd name="T76" fmla="*/ 678 w 942"/>
              <a:gd name="T77" fmla="*/ 178 h 1331"/>
              <a:gd name="T78" fmla="*/ 677 w 942"/>
              <a:gd name="T79" fmla="*/ 177 h 1331"/>
              <a:gd name="T80" fmla="*/ 677 w 942"/>
              <a:gd name="T81" fmla="*/ 177 h 1331"/>
              <a:gd name="T82" fmla="*/ 677 w 942"/>
              <a:gd name="T83" fmla="*/ 177 h 1331"/>
              <a:gd name="T84" fmla="*/ 677 w 942"/>
              <a:gd name="T85" fmla="*/ 177 h 1331"/>
              <a:gd name="T86" fmla="*/ 677 w 942"/>
              <a:gd name="T87" fmla="*/ 176 h 1331"/>
              <a:gd name="T88" fmla="*/ 677 w 942"/>
              <a:gd name="T89" fmla="*/ 176 h 1331"/>
              <a:gd name="T90" fmla="*/ 778 w 942"/>
              <a:gd name="T91" fmla="*/ 16 h 1331"/>
              <a:gd name="T92" fmla="*/ 938 w 942"/>
              <a:gd name="T93" fmla="*/ 118 h 1331"/>
              <a:gd name="T94" fmla="*/ 941 w 942"/>
              <a:gd name="T95" fmla="*/ 140 h 1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42" h="1331">
                <a:moveTo>
                  <a:pt x="941" y="140"/>
                </a:moveTo>
                <a:cubicBezTo>
                  <a:pt x="941" y="140"/>
                  <a:pt x="941" y="140"/>
                  <a:pt x="941" y="141"/>
                </a:cubicBezTo>
                <a:cubicBezTo>
                  <a:pt x="941" y="141"/>
                  <a:pt x="941" y="141"/>
                  <a:pt x="941" y="142"/>
                </a:cubicBezTo>
                <a:cubicBezTo>
                  <a:pt x="941" y="143"/>
                  <a:pt x="941" y="144"/>
                  <a:pt x="941" y="145"/>
                </a:cubicBezTo>
                <a:cubicBezTo>
                  <a:pt x="941" y="145"/>
                  <a:pt x="941" y="146"/>
                  <a:pt x="941" y="147"/>
                </a:cubicBezTo>
                <a:cubicBezTo>
                  <a:pt x="942" y="151"/>
                  <a:pt x="942" y="157"/>
                  <a:pt x="942" y="164"/>
                </a:cubicBezTo>
                <a:cubicBezTo>
                  <a:pt x="942" y="178"/>
                  <a:pt x="942" y="197"/>
                  <a:pt x="941" y="221"/>
                </a:cubicBezTo>
                <a:cubicBezTo>
                  <a:pt x="939" y="269"/>
                  <a:pt x="933" y="335"/>
                  <a:pt x="917" y="413"/>
                </a:cubicBezTo>
                <a:cubicBezTo>
                  <a:pt x="909" y="452"/>
                  <a:pt x="899" y="494"/>
                  <a:pt x="885" y="538"/>
                </a:cubicBezTo>
                <a:cubicBezTo>
                  <a:pt x="872" y="581"/>
                  <a:pt x="856" y="626"/>
                  <a:pt x="836" y="671"/>
                </a:cubicBezTo>
                <a:cubicBezTo>
                  <a:pt x="816" y="716"/>
                  <a:pt x="793" y="761"/>
                  <a:pt x="766" y="805"/>
                </a:cubicBezTo>
                <a:cubicBezTo>
                  <a:pt x="739" y="849"/>
                  <a:pt x="709" y="892"/>
                  <a:pt x="676" y="932"/>
                </a:cubicBezTo>
                <a:cubicBezTo>
                  <a:pt x="644" y="972"/>
                  <a:pt x="608" y="1009"/>
                  <a:pt x="571" y="1043"/>
                </a:cubicBezTo>
                <a:cubicBezTo>
                  <a:pt x="534" y="1077"/>
                  <a:pt x="495" y="1107"/>
                  <a:pt x="456" y="1134"/>
                </a:cubicBezTo>
                <a:cubicBezTo>
                  <a:pt x="417" y="1161"/>
                  <a:pt x="378" y="1185"/>
                  <a:pt x="341" y="1205"/>
                </a:cubicBezTo>
                <a:cubicBezTo>
                  <a:pt x="303" y="1225"/>
                  <a:pt x="266" y="1242"/>
                  <a:pt x="232" y="1256"/>
                </a:cubicBezTo>
                <a:cubicBezTo>
                  <a:pt x="224" y="1260"/>
                  <a:pt x="215" y="1263"/>
                  <a:pt x="207" y="1267"/>
                </a:cubicBezTo>
                <a:cubicBezTo>
                  <a:pt x="199" y="1270"/>
                  <a:pt x="191" y="1273"/>
                  <a:pt x="183" y="1276"/>
                </a:cubicBezTo>
                <a:cubicBezTo>
                  <a:pt x="167" y="1282"/>
                  <a:pt x="152" y="1287"/>
                  <a:pt x="138" y="1292"/>
                </a:cubicBezTo>
                <a:cubicBezTo>
                  <a:pt x="110" y="1301"/>
                  <a:pt x="85" y="1309"/>
                  <a:pt x="65" y="1315"/>
                </a:cubicBezTo>
                <a:cubicBezTo>
                  <a:pt x="44" y="1321"/>
                  <a:pt x="28" y="1324"/>
                  <a:pt x="17" y="1327"/>
                </a:cubicBezTo>
                <a:cubicBezTo>
                  <a:pt x="6" y="1330"/>
                  <a:pt x="0" y="1331"/>
                  <a:pt x="0" y="1331"/>
                </a:cubicBezTo>
                <a:cubicBezTo>
                  <a:pt x="0" y="1331"/>
                  <a:pt x="5" y="1329"/>
                  <a:pt x="16" y="1324"/>
                </a:cubicBezTo>
                <a:cubicBezTo>
                  <a:pt x="26" y="1320"/>
                  <a:pt x="41" y="1313"/>
                  <a:pt x="60" y="1304"/>
                </a:cubicBezTo>
                <a:cubicBezTo>
                  <a:pt x="80" y="1295"/>
                  <a:pt x="103" y="1283"/>
                  <a:pt x="128" y="1269"/>
                </a:cubicBezTo>
                <a:cubicBezTo>
                  <a:pt x="141" y="1262"/>
                  <a:pt x="155" y="1255"/>
                  <a:pt x="169" y="1246"/>
                </a:cubicBezTo>
                <a:cubicBezTo>
                  <a:pt x="176" y="1242"/>
                  <a:pt x="183" y="1238"/>
                  <a:pt x="191" y="1234"/>
                </a:cubicBezTo>
                <a:cubicBezTo>
                  <a:pt x="198" y="1229"/>
                  <a:pt x="205" y="1224"/>
                  <a:pt x="213" y="1220"/>
                </a:cubicBezTo>
                <a:cubicBezTo>
                  <a:pt x="243" y="1200"/>
                  <a:pt x="275" y="1178"/>
                  <a:pt x="307" y="1153"/>
                </a:cubicBezTo>
                <a:cubicBezTo>
                  <a:pt x="339" y="1128"/>
                  <a:pt x="371" y="1100"/>
                  <a:pt x="403" y="1069"/>
                </a:cubicBezTo>
                <a:cubicBezTo>
                  <a:pt x="434" y="1039"/>
                  <a:pt x="464" y="1005"/>
                  <a:pt x="492" y="969"/>
                </a:cubicBezTo>
                <a:cubicBezTo>
                  <a:pt x="519" y="933"/>
                  <a:pt x="545" y="895"/>
                  <a:pt x="567" y="856"/>
                </a:cubicBezTo>
                <a:cubicBezTo>
                  <a:pt x="589" y="816"/>
                  <a:pt x="609" y="775"/>
                  <a:pt x="625" y="734"/>
                </a:cubicBezTo>
                <a:cubicBezTo>
                  <a:pt x="641" y="693"/>
                  <a:pt x="654" y="652"/>
                  <a:pt x="664" y="611"/>
                </a:cubicBezTo>
                <a:cubicBezTo>
                  <a:pt x="674" y="571"/>
                  <a:pt x="681" y="531"/>
                  <a:pt x="686" y="493"/>
                </a:cubicBezTo>
                <a:cubicBezTo>
                  <a:pt x="691" y="455"/>
                  <a:pt x="693" y="419"/>
                  <a:pt x="694" y="386"/>
                </a:cubicBezTo>
                <a:cubicBezTo>
                  <a:pt x="696" y="320"/>
                  <a:pt x="691" y="266"/>
                  <a:pt x="686" y="229"/>
                </a:cubicBezTo>
                <a:cubicBezTo>
                  <a:pt x="684" y="210"/>
                  <a:pt x="681" y="196"/>
                  <a:pt x="680" y="188"/>
                </a:cubicBezTo>
                <a:cubicBezTo>
                  <a:pt x="679" y="183"/>
                  <a:pt x="678" y="180"/>
                  <a:pt x="678" y="178"/>
                </a:cubicBezTo>
                <a:cubicBezTo>
                  <a:pt x="677" y="178"/>
                  <a:pt x="677" y="178"/>
                  <a:pt x="677" y="177"/>
                </a:cubicBezTo>
                <a:cubicBezTo>
                  <a:pt x="677" y="177"/>
                  <a:pt x="677" y="177"/>
                  <a:pt x="677" y="177"/>
                </a:cubicBezTo>
                <a:cubicBezTo>
                  <a:pt x="677" y="177"/>
                  <a:pt x="677" y="177"/>
                  <a:pt x="677" y="177"/>
                </a:cubicBezTo>
                <a:cubicBezTo>
                  <a:pt x="677" y="177"/>
                  <a:pt x="677" y="177"/>
                  <a:pt x="677" y="177"/>
                </a:cubicBezTo>
                <a:cubicBezTo>
                  <a:pt x="677" y="177"/>
                  <a:pt x="677" y="176"/>
                  <a:pt x="677" y="176"/>
                </a:cubicBezTo>
                <a:cubicBezTo>
                  <a:pt x="677" y="176"/>
                  <a:pt x="677" y="176"/>
                  <a:pt x="677" y="176"/>
                </a:cubicBezTo>
                <a:cubicBezTo>
                  <a:pt x="661" y="104"/>
                  <a:pt x="706" y="33"/>
                  <a:pt x="778" y="16"/>
                </a:cubicBezTo>
                <a:cubicBezTo>
                  <a:pt x="850" y="0"/>
                  <a:pt x="922" y="46"/>
                  <a:pt x="938" y="118"/>
                </a:cubicBezTo>
                <a:cubicBezTo>
                  <a:pt x="939" y="125"/>
                  <a:pt x="940" y="133"/>
                  <a:pt x="941" y="140"/>
                </a:cubicBezTo>
                <a:close/>
              </a:path>
            </a:pathLst>
          </a:custGeom>
          <a:solidFill>
            <a:srgbClr val="313648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12" name="Freeform 12"/>
          <p:cNvSpPr>
            <a:spLocks/>
          </p:cNvSpPr>
          <p:nvPr userDrawn="1"/>
        </p:nvSpPr>
        <p:spPr bwMode="auto">
          <a:xfrm>
            <a:off x="5746750" y="4178300"/>
            <a:ext cx="1801812" cy="1870075"/>
          </a:xfrm>
          <a:custGeom>
            <a:avLst/>
            <a:gdLst>
              <a:gd name="T0" fmla="*/ 0 w 971"/>
              <a:gd name="T1" fmla="*/ 1008 h 1008"/>
              <a:gd name="T2" fmla="*/ 0 w 971"/>
              <a:gd name="T3" fmla="*/ 1004 h 1008"/>
              <a:gd name="T4" fmla="*/ 1 w 971"/>
              <a:gd name="T5" fmla="*/ 993 h 1008"/>
              <a:gd name="T6" fmla="*/ 6 w 971"/>
              <a:gd name="T7" fmla="*/ 950 h 1008"/>
              <a:gd name="T8" fmla="*/ 38 w 971"/>
              <a:gd name="T9" fmla="*/ 798 h 1008"/>
              <a:gd name="T10" fmla="*/ 114 w 971"/>
              <a:gd name="T11" fmla="*/ 591 h 1008"/>
              <a:gd name="T12" fmla="*/ 173 w 971"/>
              <a:gd name="T13" fmla="*/ 479 h 1008"/>
              <a:gd name="T14" fmla="*/ 248 w 971"/>
              <a:gd name="T15" fmla="*/ 371 h 1008"/>
              <a:gd name="T16" fmla="*/ 337 w 971"/>
              <a:gd name="T17" fmla="*/ 273 h 1008"/>
              <a:gd name="T18" fmla="*/ 437 w 971"/>
              <a:gd name="T19" fmla="*/ 189 h 1008"/>
              <a:gd name="T20" fmla="*/ 540 w 971"/>
              <a:gd name="T21" fmla="*/ 123 h 1008"/>
              <a:gd name="T22" fmla="*/ 640 w 971"/>
              <a:gd name="T23" fmla="*/ 75 h 1008"/>
              <a:gd name="T24" fmla="*/ 728 w 971"/>
              <a:gd name="T25" fmla="*/ 42 h 1008"/>
              <a:gd name="T26" fmla="*/ 747 w 971"/>
              <a:gd name="T27" fmla="*/ 36 h 1008"/>
              <a:gd name="T28" fmla="*/ 765 w 971"/>
              <a:gd name="T29" fmla="*/ 31 h 1008"/>
              <a:gd name="T30" fmla="*/ 782 w 971"/>
              <a:gd name="T31" fmla="*/ 27 h 1008"/>
              <a:gd name="T32" fmla="*/ 797 w 971"/>
              <a:gd name="T33" fmla="*/ 23 h 1008"/>
              <a:gd name="T34" fmla="*/ 823 w 971"/>
              <a:gd name="T35" fmla="*/ 17 h 1008"/>
              <a:gd name="T36" fmla="*/ 843 w 971"/>
              <a:gd name="T37" fmla="*/ 13 h 1008"/>
              <a:gd name="T38" fmla="*/ 859 w 971"/>
              <a:gd name="T39" fmla="*/ 9 h 1008"/>
              <a:gd name="T40" fmla="*/ 961 w 971"/>
              <a:gd name="T41" fmla="*/ 77 h 1008"/>
              <a:gd name="T42" fmla="*/ 894 w 971"/>
              <a:gd name="T43" fmla="*/ 179 h 1008"/>
              <a:gd name="T44" fmla="*/ 884 w 971"/>
              <a:gd name="T45" fmla="*/ 181 h 1008"/>
              <a:gd name="T46" fmla="*/ 881 w 971"/>
              <a:gd name="T47" fmla="*/ 181 h 1008"/>
              <a:gd name="T48" fmla="*/ 867 w 971"/>
              <a:gd name="T49" fmla="*/ 182 h 1008"/>
              <a:gd name="T50" fmla="*/ 850 w 971"/>
              <a:gd name="T51" fmla="*/ 183 h 1008"/>
              <a:gd name="T52" fmla="*/ 827 w 971"/>
              <a:gd name="T53" fmla="*/ 186 h 1008"/>
              <a:gd name="T54" fmla="*/ 814 w 971"/>
              <a:gd name="T55" fmla="*/ 187 h 1008"/>
              <a:gd name="T56" fmla="*/ 799 w 971"/>
              <a:gd name="T57" fmla="*/ 190 h 1008"/>
              <a:gd name="T58" fmla="*/ 783 w 971"/>
              <a:gd name="T59" fmla="*/ 192 h 1008"/>
              <a:gd name="T60" fmla="*/ 766 w 971"/>
              <a:gd name="T61" fmla="*/ 195 h 1008"/>
              <a:gd name="T62" fmla="*/ 688 w 971"/>
              <a:gd name="T63" fmla="*/ 212 h 1008"/>
              <a:gd name="T64" fmla="*/ 598 w 971"/>
              <a:gd name="T65" fmla="*/ 243 h 1008"/>
              <a:gd name="T66" fmla="*/ 501 w 971"/>
              <a:gd name="T67" fmla="*/ 288 h 1008"/>
              <a:gd name="T68" fmla="*/ 404 w 971"/>
              <a:gd name="T69" fmla="*/ 351 h 1008"/>
              <a:gd name="T70" fmla="*/ 313 w 971"/>
              <a:gd name="T71" fmla="*/ 429 h 1008"/>
              <a:gd name="T72" fmla="*/ 231 w 971"/>
              <a:gd name="T73" fmla="*/ 520 h 1008"/>
              <a:gd name="T74" fmla="*/ 162 w 971"/>
              <a:gd name="T75" fmla="*/ 617 h 1008"/>
              <a:gd name="T76" fmla="*/ 63 w 971"/>
              <a:gd name="T77" fmla="*/ 807 h 1008"/>
              <a:gd name="T78" fmla="*/ 13 w 971"/>
              <a:gd name="T79" fmla="*/ 951 h 1008"/>
              <a:gd name="T80" fmla="*/ 3 w 971"/>
              <a:gd name="T81" fmla="*/ 993 h 1008"/>
              <a:gd name="T82" fmla="*/ 0 w 971"/>
              <a:gd name="T83" fmla="*/ 1004 h 1008"/>
              <a:gd name="T84" fmla="*/ 0 w 971"/>
              <a:gd name="T85" fmla="*/ 100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71" h="1008">
                <a:moveTo>
                  <a:pt x="0" y="1008"/>
                </a:moveTo>
                <a:cubicBezTo>
                  <a:pt x="0" y="1008"/>
                  <a:pt x="0" y="1007"/>
                  <a:pt x="0" y="1004"/>
                </a:cubicBezTo>
                <a:cubicBezTo>
                  <a:pt x="0" y="1002"/>
                  <a:pt x="0" y="998"/>
                  <a:pt x="1" y="993"/>
                </a:cubicBezTo>
                <a:cubicBezTo>
                  <a:pt x="2" y="983"/>
                  <a:pt x="3" y="968"/>
                  <a:pt x="6" y="950"/>
                </a:cubicBezTo>
                <a:cubicBezTo>
                  <a:pt x="11" y="913"/>
                  <a:pt x="21" y="860"/>
                  <a:pt x="38" y="798"/>
                </a:cubicBezTo>
                <a:cubicBezTo>
                  <a:pt x="54" y="736"/>
                  <a:pt x="79" y="665"/>
                  <a:pt x="114" y="591"/>
                </a:cubicBezTo>
                <a:cubicBezTo>
                  <a:pt x="131" y="554"/>
                  <a:pt x="150" y="516"/>
                  <a:pt x="173" y="479"/>
                </a:cubicBezTo>
                <a:cubicBezTo>
                  <a:pt x="195" y="443"/>
                  <a:pt x="220" y="406"/>
                  <a:pt x="248" y="371"/>
                </a:cubicBezTo>
                <a:cubicBezTo>
                  <a:pt x="276" y="337"/>
                  <a:pt x="305" y="303"/>
                  <a:pt x="337" y="273"/>
                </a:cubicBezTo>
                <a:cubicBezTo>
                  <a:pt x="369" y="242"/>
                  <a:pt x="403" y="214"/>
                  <a:pt x="437" y="189"/>
                </a:cubicBezTo>
                <a:cubicBezTo>
                  <a:pt x="471" y="164"/>
                  <a:pt x="506" y="142"/>
                  <a:pt x="540" y="123"/>
                </a:cubicBezTo>
                <a:cubicBezTo>
                  <a:pt x="575" y="104"/>
                  <a:pt x="608" y="87"/>
                  <a:pt x="640" y="75"/>
                </a:cubicBezTo>
                <a:cubicBezTo>
                  <a:pt x="672" y="61"/>
                  <a:pt x="701" y="51"/>
                  <a:pt x="728" y="42"/>
                </a:cubicBezTo>
                <a:cubicBezTo>
                  <a:pt x="734" y="40"/>
                  <a:pt x="741" y="38"/>
                  <a:pt x="747" y="36"/>
                </a:cubicBezTo>
                <a:cubicBezTo>
                  <a:pt x="753" y="35"/>
                  <a:pt x="759" y="33"/>
                  <a:pt x="765" y="31"/>
                </a:cubicBezTo>
                <a:cubicBezTo>
                  <a:pt x="771" y="30"/>
                  <a:pt x="777" y="28"/>
                  <a:pt x="782" y="27"/>
                </a:cubicBezTo>
                <a:cubicBezTo>
                  <a:pt x="787" y="25"/>
                  <a:pt x="792" y="24"/>
                  <a:pt x="797" y="23"/>
                </a:cubicBezTo>
                <a:cubicBezTo>
                  <a:pt x="807" y="21"/>
                  <a:pt x="816" y="18"/>
                  <a:pt x="823" y="17"/>
                </a:cubicBezTo>
                <a:cubicBezTo>
                  <a:pt x="831" y="15"/>
                  <a:pt x="837" y="14"/>
                  <a:pt x="843" y="13"/>
                </a:cubicBezTo>
                <a:cubicBezTo>
                  <a:pt x="853" y="11"/>
                  <a:pt x="859" y="9"/>
                  <a:pt x="859" y="9"/>
                </a:cubicBezTo>
                <a:cubicBezTo>
                  <a:pt x="906" y="0"/>
                  <a:pt x="952" y="30"/>
                  <a:pt x="961" y="77"/>
                </a:cubicBezTo>
                <a:cubicBezTo>
                  <a:pt x="971" y="124"/>
                  <a:pt x="941" y="170"/>
                  <a:pt x="894" y="179"/>
                </a:cubicBezTo>
                <a:cubicBezTo>
                  <a:pt x="890" y="180"/>
                  <a:pt x="887" y="181"/>
                  <a:pt x="884" y="181"/>
                </a:cubicBezTo>
                <a:cubicBezTo>
                  <a:pt x="881" y="181"/>
                  <a:pt x="881" y="181"/>
                  <a:pt x="881" y="181"/>
                </a:cubicBezTo>
                <a:cubicBezTo>
                  <a:pt x="881" y="181"/>
                  <a:pt x="876" y="181"/>
                  <a:pt x="867" y="182"/>
                </a:cubicBezTo>
                <a:cubicBezTo>
                  <a:pt x="863" y="183"/>
                  <a:pt x="857" y="183"/>
                  <a:pt x="850" y="183"/>
                </a:cubicBezTo>
                <a:cubicBezTo>
                  <a:pt x="844" y="184"/>
                  <a:pt x="836" y="185"/>
                  <a:pt x="827" y="186"/>
                </a:cubicBezTo>
                <a:cubicBezTo>
                  <a:pt x="823" y="186"/>
                  <a:pt x="819" y="187"/>
                  <a:pt x="814" y="187"/>
                </a:cubicBezTo>
                <a:cubicBezTo>
                  <a:pt x="809" y="188"/>
                  <a:pt x="804" y="189"/>
                  <a:pt x="799" y="190"/>
                </a:cubicBezTo>
                <a:cubicBezTo>
                  <a:pt x="794" y="190"/>
                  <a:pt x="789" y="191"/>
                  <a:pt x="783" y="192"/>
                </a:cubicBezTo>
                <a:cubicBezTo>
                  <a:pt x="778" y="193"/>
                  <a:pt x="772" y="194"/>
                  <a:pt x="766" y="195"/>
                </a:cubicBezTo>
                <a:cubicBezTo>
                  <a:pt x="743" y="199"/>
                  <a:pt x="716" y="205"/>
                  <a:pt x="688" y="212"/>
                </a:cubicBezTo>
                <a:cubicBezTo>
                  <a:pt x="659" y="220"/>
                  <a:pt x="629" y="230"/>
                  <a:pt x="598" y="243"/>
                </a:cubicBezTo>
                <a:cubicBezTo>
                  <a:pt x="566" y="255"/>
                  <a:pt x="533" y="270"/>
                  <a:pt x="501" y="288"/>
                </a:cubicBezTo>
                <a:cubicBezTo>
                  <a:pt x="468" y="306"/>
                  <a:pt x="436" y="327"/>
                  <a:pt x="404" y="351"/>
                </a:cubicBezTo>
                <a:cubicBezTo>
                  <a:pt x="372" y="374"/>
                  <a:pt x="342" y="401"/>
                  <a:pt x="313" y="429"/>
                </a:cubicBezTo>
                <a:cubicBezTo>
                  <a:pt x="283" y="457"/>
                  <a:pt x="256" y="488"/>
                  <a:pt x="231" y="520"/>
                </a:cubicBezTo>
                <a:cubicBezTo>
                  <a:pt x="205" y="551"/>
                  <a:pt x="183" y="584"/>
                  <a:pt x="162" y="617"/>
                </a:cubicBezTo>
                <a:cubicBezTo>
                  <a:pt x="120" y="683"/>
                  <a:pt x="87" y="749"/>
                  <a:pt x="63" y="807"/>
                </a:cubicBezTo>
                <a:cubicBezTo>
                  <a:pt x="39" y="865"/>
                  <a:pt x="23" y="916"/>
                  <a:pt x="13" y="951"/>
                </a:cubicBezTo>
                <a:cubicBezTo>
                  <a:pt x="8" y="969"/>
                  <a:pt x="5" y="984"/>
                  <a:pt x="3" y="993"/>
                </a:cubicBezTo>
                <a:cubicBezTo>
                  <a:pt x="2" y="998"/>
                  <a:pt x="1" y="1002"/>
                  <a:pt x="0" y="1004"/>
                </a:cubicBezTo>
                <a:cubicBezTo>
                  <a:pt x="0" y="1007"/>
                  <a:pt x="0" y="1008"/>
                  <a:pt x="0" y="1008"/>
                </a:cubicBezTo>
                <a:close/>
              </a:path>
            </a:pathLst>
          </a:custGeom>
          <a:solidFill>
            <a:srgbClr val="EEE2B1"/>
          </a:solidFill>
          <a:ln>
            <a:noFill/>
          </a:ln>
          <a:effectLst>
            <a:outerShdw blurRad="215900" dist="381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23" name="Oval 20"/>
          <p:cNvSpPr>
            <a:spLocks noChangeArrowheads="1"/>
          </p:cNvSpPr>
          <p:nvPr userDrawn="1"/>
        </p:nvSpPr>
        <p:spPr bwMode="auto">
          <a:xfrm>
            <a:off x="5770563" y="2222500"/>
            <a:ext cx="9525" cy="11113"/>
          </a:xfrm>
          <a:prstGeom prst="ellipse">
            <a:avLst/>
          </a:prstGeom>
          <a:solidFill>
            <a:srgbClr val="EEE2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59"/>
          <p:cNvSpPr>
            <a:spLocks noGrp="1"/>
          </p:cNvSpPr>
          <p:nvPr>
            <p:ph type="ctrTitle"/>
          </p:nvPr>
        </p:nvSpPr>
        <p:spPr>
          <a:xfrm>
            <a:off x="1444239" y="1239140"/>
            <a:ext cx="10220770" cy="1897599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公共钱包和社交钱包</a:t>
            </a:r>
            <a:br>
              <a:rPr lang="en-US" altLang="zh-CN" sz="4400" dirty="0"/>
            </a:br>
            <a:r>
              <a:rPr lang="en-US" altLang="zh-CN" sz="4400" dirty="0"/>
              <a:t>-</a:t>
            </a:r>
            <a:r>
              <a:rPr lang="zh-CN" altLang="en-US" sz="4400" dirty="0"/>
              <a:t>星火战队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7629F5-AF95-421E-8A94-D418049959D9}"/>
              </a:ext>
            </a:extLst>
          </p:cNvPr>
          <p:cNvSpPr txBox="1"/>
          <p:nvPr/>
        </p:nvSpPr>
        <p:spPr>
          <a:xfrm>
            <a:off x="1290415" y="3802879"/>
            <a:ext cx="110924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2019 </a:t>
            </a:r>
            <a:r>
              <a:rPr lang="en-US" altLang="zh-CN" sz="4000" dirty="0" err="1">
                <a:solidFill>
                  <a:schemeClr val="bg1"/>
                </a:solidFill>
              </a:rPr>
              <a:t>MiiX</a:t>
            </a:r>
            <a:r>
              <a:rPr lang="en-US" altLang="zh-CN" sz="4000" dirty="0">
                <a:solidFill>
                  <a:schemeClr val="bg1"/>
                </a:solidFill>
              </a:rPr>
              <a:t> </a:t>
            </a:r>
            <a:r>
              <a:rPr lang="zh-CN" altLang="en-US" sz="4000" dirty="0">
                <a:solidFill>
                  <a:schemeClr val="bg1"/>
                </a:solidFill>
              </a:rPr>
              <a:t>区块链 开发者大赛</a:t>
            </a:r>
            <a:endParaRPr lang="en-US" altLang="zh-CN" sz="4000" dirty="0">
              <a:solidFill>
                <a:schemeClr val="bg1"/>
              </a:solidFill>
            </a:endParaRPr>
          </a:p>
          <a:p>
            <a:r>
              <a:rPr lang="en-US" altLang="zh-CN" sz="4000" dirty="0">
                <a:solidFill>
                  <a:schemeClr val="bg1"/>
                </a:solidFill>
              </a:rPr>
              <a:t>                                    —</a:t>
            </a:r>
            <a:r>
              <a:rPr lang="zh-CN" altLang="en-US" sz="4000" dirty="0">
                <a:solidFill>
                  <a:schemeClr val="bg1"/>
                </a:solidFill>
              </a:rPr>
              <a:t>基于</a:t>
            </a:r>
            <a:r>
              <a:rPr lang="en-US" altLang="zh-CN" sz="4000" dirty="0">
                <a:solidFill>
                  <a:schemeClr val="bg1"/>
                </a:solidFill>
              </a:rPr>
              <a:t>TRX</a:t>
            </a:r>
            <a:r>
              <a:rPr lang="zh-CN" altLang="en-US" sz="4000" dirty="0">
                <a:solidFill>
                  <a:schemeClr val="bg1"/>
                </a:solidFill>
              </a:rPr>
              <a:t>的</a:t>
            </a:r>
            <a:r>
              <a:rPr lang="en-US" altLang="zh-CN" sz="4000" dirty="0">
                <a:solidFill>
                  <a:schemeClr val="bg1"/>
                </a:solidFill>
              </a:rPr>
              <a:t>DAPP</a:t>
            </a:r>
            <a:r>
              <a:rPr lang="zh-CN" altLang="en-US" sz="4000" dirty="0">
                <a:solidFill>
                  <a:schemeClr val="bg1"/>
                </a:solidFill>
              </a:rPr>
              <a:t>钱包</a:t>
            </a:r>
          </a:p>
        </p:txBody>
      </p:sp>
    </p:spTree>
    <p:extLst>
      <p:ext uri="{BB962C8B-B14F-4D97-AF65-F5344CB8AC3E}">
        <p14:creationId xmlns:p14="http://schemas.microsoft.com/office/powerpoint/2010/main" val="1447295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B5A1C-F75B-4584-AC54-A49289A8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市场规模</a:t>
            </a:r>
          </a:p>
        </p:txBody>
      </p:sp>
      <p:grpSp>
        <p:nvGrpSpPr>
          <p:cNvPr id="5" name="d683843d-2e0c-4c5d-9056-2740c6075df3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id="{E239C519-55AD-4903-A712-D884BD57A9F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12212" y="542547"/>
            <a:ext cx="11167576" cy="5772906"/>
            <a:chOff x="512214" y="542547"/>
            <a:chExt cx="11167574" cy="5772905"/>
          </a:xfrm>
        </p:grpSpPr>
        <p:grpSp>
          <p:nvGrpSpPr>
            <p:cNvPr id="6" name="ïśļíḑê">
              <a:extLst>
                <a:ext uri="{FF2B5EF4-FFF2-40B4-BE49-F238E27FC236}">
                  <a16:creationId xmlns:a16="http://schemas.microsoft.com/office/drawing/2014/main" id="{DEAD01D9-18BE-4368-A873-3CCDBAE3747D}"/>
                </a:ext>
              </a:extLst>
            </p:cNvPr>
            <p:cNvGrpSpPr/>
            <p:nvPr/>
          </p:nvGrpSpPr>
          <p:grpSpPr>
            <a:xfrm>
              <a:off x="512214" y="542547"/>
              <a:ext cx="11167574" cy="5772905"/>
              <a:chOff x="1489576" y="1175752"/>
              <a:chExt cx="9568609" cy="4042773"/>
            </a:xfrm>
            <a:solidFill>
              <a:schemeClr val="tx2">
                <a:lumMod val="20000"/>
                <a:lumOff val="80000"/>
                <a:alpha val="40000"/>
              </a:schemeClr>
            </a:solidFill>
          </p:grpSpPr>
          <p:grpSp>
            <p:nvGrpSpPr>
              <p:cNvPr id="39" name="ï$ḻíďe">
                <a:extLst>
                  <a:ext uri="{FF2B5EF4-FFF2-40B4-BE49-F238E27FC236}">
                    <a16:creationId xmlns:a16="http://schemas.microsoft.com/office/drawing/2014/main" id="{AFFA13E3-C97D-4891-9EDE-EF0377A5B3D5}"/>
                  </a:ext>
                </a:extLst>
              </p:cNvPr>
              <p:cNvGrpSpPr/>
              <p:nvPr/>
            </p:nvGrpSpPr>
            <p:grpSpPr>
              <a:xfrm>
                <a:off x="5385561" y="1195387"/>
                <a:ext cx="5672624" cy="3721938"/>
                <a:chOff x="3875479" y="1499885"/>
                <a:chExt cx="5467545" cy="3787060"/>
              </a:xfrm>
              <a:grpFill/>
            </p:grpSpPr>
            <p:sp>
              <p:nvSpPr>
                <p:cNvPr id="95" name="ïš1iďe">
                  <a:extLst>
                    <a:ext uri="{FF2B5EF4-FFF2-40B4-BE49-F238E27FC236}">
                      <a16:creationId xmlns:a16="http://schemas.microsoft.com/office/drawing/2014/main" id="{0B232BAD-FF70-4AE0-9081-DC8EE57A87B5}"/>
                    </a:ext>
                  </a:extLst>
                </p:cNvPr>
                <p:cNvSpPr/>
                <p:nvPr/>
              </p:nvSpPr>
              <p:spPr bwMode="auto">
                <a:xfrm>
                  <a:off x="7903833" y="2473621"/>
                  <a:ext cx="144608" cy="117690"/>
                </a:xfrm>
                <a:custGeom>
                  <a:avLst/>
                  <a:gdLst>
                    <a:gd name="T0" fmla="*/ 2147483647 w 82"/>
                    <a:gd name="T1" fmla="*/ 2147483647 h 70"/>
                    <a:gd name="T2" fmla="*/ 2147483647 w 82"/>
                    <a:gd name="T3" fmla="*/ 2147483647 h 70"/>
                    <a:gd name="T4" fmla="*/ 2147483647 w 82"/>
                    <a:gd name="T5" fmla="*/ 2147483647 h 70"/>
                    <a:gd name="T6" fmla="*/ 2147483647 w 82"/>
                    <a:gd name="T7" fmla="*/ 2147483647 h 70"/>
                    <a:gd name="T8" fmla="*/ 2147483647 w 82"/>
                    <a:gd name="T9" fmla="*/ 2147483647 h 70"/>
                    <a:gd name="T10" fmla="*/ 2147483647 w 82"/>
                    <a:gd name="T11" fmla="*/ 2147483647 h 70"/>
                    <a:gd name="T12" fmla="*/ 2147483647 w 82"/>
                    <a:gd name="T13" fmla="*/ 2147483647 h 70"/>
                    <a:gd name="T14" fmla="*/ 2147483647 w 82"/>
                    <a:gd name="T15" fmla="*/ 2147483647 h 70"/>
                    <a:gd name="T16" fmla="*/ 2147483647 w 82"/>
                    <a:gd name="T17" fmla="*/ 2147483647 h 70"/>
                    <a:gd name="T18" fmla="*/ 2147483647 w 82"/>
                    <a:gd name="T19" fmla="*/ 2147483647 h 70"/>
                    <a:gd name="T20" fmla="*/ 2147483647 w 82"/>
                    <a:gd name="T21" fmla="*/ 2147483647 h 70"/>
                    <a:gd name="T22" fmla="*/ 2147483647 w 82"/>
                    <a:gd name="T23" fmla="*/ 2147483647 h 70"/>
                    <a:gd name="T24" fmla="*/ 2147483647 w 82"/>
                    <a:gd name="T25" fmla="*/ 2147483647 h 70"/>
                    <a:gd name="T26" fmla="*/ 2147483647 w 82"/>
                    <a:gd name="T27" fmla="*/ 2147483647 h 70"/>
                    <a:gd name="T28" fmla="*/ 2147483647 w 82"/>
                    <a:gd name="T29" fmla="*/ 2147483647 h 70"/>
                    <a:gd name="T30" fmla="*/ 2147483647 w 82"/>
                    <a:gd name="T31" fmla="*/ 2147483647 h 70"/>
                    <a:gd name="T32" fmla="*/ 2147483647 w 82"/>
                    <a:gd name="T33" fmla="*/ 2147483647 h 70"/>
                    <a:gd name="T34" fmla="*/ 2147483647 w 82"/>
                    <a:gd name="T35" fmla="*/ 2147483647 h 70"/>
                    <a:gd name="T36" fmla="*/ 2147483647 w 82"/>
                    <a:gd name="T37" fmla="*/ 2147483647 h 70"/>
                    <a:gd name="T38" fmla="*/ 2147483647 w 82"/>
                    <a:gd name="T39" fmla="*/ 2147483647 h 70"/>
                    <a:gd name="T40" fmla="*/ 2147483647 w 82"/>
                    <a:gd name="T41" fmla="*/ 2147483647 h 70"/>
                    <a:gd name="T42" fmla="*/ 0 w 82"/>
                    <a:gd name="T43" fmla="*/ 0 h 70"/>
                    <a:gd name="T44" fmla="*/ 2147483647 w 82"/>
                    <a:gd name="T45" fmla="*/ 0 h 70"/>
                    <a:gd name="T46" fmla="*/ 2147483647 w 82"/>
                    <a:gd name="T47" fmla="*/ 2147483647 h 70"/>
                    <a:gd name="T48" fmla="*/ 2147483647 w 82"/>
                    <a:gd name="T49" fmla="*/ 2147483647 h 70"/>
                    <a:gd name="T50" fmla="*/ 2147483647 w 82"/>
                    <a:gd name="T51" fmla="*/ 2147483647 h 70"/>
                    <a:gd name="T52" fmla="*/ 2147483647 w 82"/>
                    <a:gd name="T53" fmla="*/ 2147483647 h 70"/>
                    <a:gd name="T54" fmla="*/ 2147483647 w 82"/>
                    <a:gd name="T55" fmla="*/ 2147483647 h 70"/>
                    <a:gd name="T56" fmla="*/ 2147483647 w 82"/>
                    <a:gd name="T57" fmla="*/ 2147483647 h 70"/>
                    <a:gd name="T58" fmla="*/ 2147483647 w 82"/>
                    <a:gd name="T59" fmla="*/ 2147483647 h 70"/>
                    <a:gd name="T60" fmla="*/ 2147483647 w 82"/>
                    <a:gd name="T61" fmla="*/ 2147483647 h 70"/>
                    <a:gd name="T62" fmla="*/ 2147483647 w 82"/>
                    <a:gd name="T63" fmla="*/ 2147483647 h 70"/>
                    <a:gd name="T64" fmla="*/ 2147483647 w 82"/>
                    <a:gd name="T65" fmla="*/ 2147483647 h 70"/>
                    <a:gd name="T66" fmla="*/ 2147483647 w 82"/>
                    <a:gd name="T67" fmla="*/ 2147483647 h 70"/>
                    <a:gd name="T68" fmla="*/ 2147483647 w 82"/>
                    <a:gd name="T69" fmla="*/ 2147483647 h 70"/>
                    <a:gd name="T70" fmla="*/ 2147483647 w 82"/>
                    <a:gd name="T71" fmla="*/ 2147483647 h 70"/>
                    <a:gd name="T72" fmla="*/ 2147483647 w 82"/>
                    <a:gd name="T73" fmla="*/ 2147483647 h 70"/>
                    <a:gd name="T74" fmla="*/ 2147483647 w 82"/>
                    <a:gd name="T75" fmla="*/ 2147483647 h 70"/>
                    <a:gd name="T76" fmla="*/ 2147483647 w 82"/>
                    <a:gd name="T77" fmla="*/ 2147483647 h 70"/>
                    <a:gd name="T78" fmla="*/ 2147483647 w 82"/>
                    <a:gd name="T79" fmla="*/ 2147483647 h 70"/>
                    <a:gd name="T80" fmla="*/ 2147483647 w 82"/>
                    <a:gd name="T81" fmla="*/ 2147483647 h 70"/>
                    <a:gd name="T82" fmla="*/ 2147483647 w 82"/>
                    <a:gd name="T83" fmla="*/ 2147483647 h 70"/>
                    <a:gd name="T84" fmla="*/ 2147483647 w 82"/>
                    <a:gd name="T85" fmla="*/ 2147483647 h 7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82"/>
                    <a:gd name="T130" fmla="*/ 0 h 70"/>
                    <a:gd name="T131" fmla="*/ 82 w 82"/>
                    <a:gd name="T132" fmla="*/ 70 h 7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82" h="70">
                      <a:moveTo>
                        <a:pt x="28" y="52"/>
                      </a:moveTo>
                      <a:lnTo>
                        <a:pt x="20" y="54"/>
                      </a:lnTo>
                      <a:lnTo>
                        <a:pt x="14" y="56"/>
                      </a:lnTo>
                      <a:lnTo>
                        <a:pt x="26" y="62"/>
                      </a:lnTo>
                      <a:lnTo>
                        <a:pt x="30" y="64"/>
                      </a:lnTo>
                      <a:lnTo>
                        <a:pt x="36" y="70"/>
                      </a:lnTo>
                      <a:lnTo>
                        <a:pt x="20" y="70"/>
                      </a:lnTo>
                      <a:lnTo>
                        <a:pt x="14" y="62"/>
                      </a:lnTo>
                      <a:lnTo>
                        <a:pt x="12" y="58"/>
                      </a:lnTo>
                      <a:lnTo>
                        <a:pt x="8" y="56"/>
                      </a:lnTo>
                      <a:lnTo>
                        <a:pt x="10" y="50"/>
                      </a:lnTo>
                      <a:lnTo>
                        <a:pt x="14" y="46"/>
                      </a:lnTo>
                      <a:lnTo>
                        <a:pt x="12" y="44"/>
                      </a:lnTo>
                      <a:lnTo>
                        <a:pt x="10" y="40"/>
                      </a:lnTo>
                      <a:lnTo>
                        <a:pt x="18" y="40"/>
                      </a:lnTo>
                      <a:lnTo>
                        <a:pt x="16" y="34"/>
                      </a:lnTo>
                      <a:lnTo>
                        <a:pt x="14" y="28"/>
                      </a:lnTo>
                      <a:lnTo>
                        <a:pt x="14" y="16"/>
                      </a:lnTo>
                      <a:lnTo>
                        <a:pt x="10" y="12"/>
                      </a:lnTo>
                      <a:lnTo>
                        <a:pt x="6" y="8"/>
                      </a:lnTo>
                      <a:lnTo>
                        <a:pt x="2" y="4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12" y="4"/>
                      </a:lnTo>
                      <a:lnTo>
                        <a:pt x="24" y="14"/>
                      </a:lnTo>
                      <a:lnTo>
                        <a:pt x="40" y="22"/>
                      </a:lnTo>
                      <a:lnTo>
                        <a:pt x="46" y="24"/>
                      </a:lnTo>
                      <a:lnTo>
                        <a:pt x="54" y="26"/>
                      </a:lnTo>
                      <a:lnTo>
                        <a:pt x="60" y="26"/>
                      </a:lnTo>
                      <a:lnTo>
                        <a:pt x="66" y="24"/>
                      </a:lnTo>
                      <a:lnTo>
                        <a:pt x="74" y="20"/>
                      </a:lnTo>
                      <a:lnTo>
                        <a:pt x="74" y="30"/>
                      </a:lnTo>
                      <a:lnTo>
                        <a:pt x="74" y="34"/>
                      </a:lnTo>
                      <a:lnTo>
                        <a:pt x="76" y="36"/>
                      </a:lnTo>
                      <a:lnTo>
                        <a:pt x="82" y="42"/>
                      </a:lnTo>
                      <a:lnTo>
                        <a:pt x="78" y="44"/>
                      </a:lnTo>
                      <a:lnTo>
                        <a:pt x="72" y="44"/>
                      </a:lnTo>
                      <a:lnTo>
                        <a:pt x="60" y="46"/>
                      </a:lnTo>
                      <a:lnTo>
                        <a:pt x="60" y="62"/>
                      </a:lnTo>
                      <a:lnTo>
                        <a:pt x="52" y="60"/>
                      </a:lnTo>
                      <a:lnTo>
                        <a:pt x="44" y="56"/>
                      </a:lnTo>
                      <a:lnTo>
                        <a:pt x="38" y="54"/>
                      </a:lnTo>
                      <a:lnTo>
                        <a:pt x="28" y="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6" name="íṩḻîḓè">
                  <a:extLst>
                    <a:ext uri="{FF2B5EF4-FFF2-40B4-BE49-F238E27FC236}">
                      <a16:creationId xmlns:a16="http://schemas.microsoft.com/office/drawing/2014/main" id="{3C67365C-907D-49B2-B983-F9141243CAF5}"/>
                    </a:ext>
                  </a:extLst>
                </p:cNvPr>
                <p:cNvSpPr/>
                <p:nvPr/>
              </p:nvSpPr>
              <p:spPr bwMode="auto">
                <a:xfrm>
                  <a:off x="7819823" y="2598314"/>
                  <a:ext cx="238258" cy="246586"/>
                </a:xfrm>
                <a:custGeom>
                  <a:avLst/>
                  <a:gdLst>
                    <a:gd name="T0" fmla="*/ 2147483647 w 136"/>
                    <a:gd name="T1" fmla="*/ 2147483647 h 148"/>
                    <a:gd name="T2" fmla="*/ 2147483647 w 136"/>
                    <a:gd name="T3" fmla="*/ 0 h 148"/>
                    <a:gd name="T4" fmla="*/ 2147483647 w 136"/>
                    <a:gd name="T5" fmla="*/ 2147483647 h 148"/>
                    <a:gd name="T6" fmla="*/ 2147483647 w 136"/>
                    <a:gd name="T7" fmla="*/ 2147483647 h 148"/>
                    <a:gd name="T8" fmla="*/ 2147483647 w 136"/>
                    <a:gd name="T9" fmla="*/ 2147483647 h 148"/>
                    <a:gd name="T10" fmla="*/ 2147483647 w 136"/>
                    <a:gd name="T11" fmla="*/ 2147483647 h 148"/>
                    <a:gd name="T12" fmla="*/ 2147483647 w 136"/>
                    <a:gd name="T13" fmla="*/ 2147483647 h 148"/>
                    <a:gd name="T14" fmla="*/ 2147483647 w 136"/>
                    <a:gd name="T15" fmla="*/ 2147483647 h 148"/>
                    <a:gd name="T16" fmla="*/ 2147483647 w 136"/>
                    <a:gd name="T17" fmla="*/ 2147483647 h 148"/>
                    <a:gd name="T18" fmla="*/ 2147483647 w 136"/>
                    <a:gd name="T19" fmla="*/ 2147483647 h 148"/>
                    <a:gd name="T20" fmla="*/ 2147483647 w 136"/>
                    <a:gd name="T21" fmla="*/ 2147483647 h 148"/>
                    <a:gd name="T22" fmla="*/ 2147483647 w 136"/>
                    <a:gd name="T23" fmla="*/ 2147483647 h 148"/>
                    <a:gd name="T24" fmla="*/ 2147483647 w 136"/>
                    <a:gd name="T25" fmla="*/ 2147483647 h 148"/>
                    <a:gd name="T26" fmla="*/ 2147483647 w 136"/>
                    <a:gd name="T27" fmla="*/ 2147483647 h 148"/>
                    <a:gd name="T28" fmla="*/ 2147483647 w 136"/>
                    <a:gd name="T29" fmla="*/ 2147483647 h 148"/>
                    <a:gd name="T30" fmla="*/ 2147483647 w 136"/>
                    <a:gd name="T31" fmla="*/ 2147483647 h 148"/>
                    <a:gd name="T32" fmla="*/ 2147483647 w 136"/>
                    <a:gd name="T33" fmla="*/ 2147483647 h 148"/>
                    <a:gd name="T34" fmla="*/ 2147483647 w 136"/>
                    <a:gd name="T35" fmla="*/ 2147483647 h 148"/>
                    <a:gd name="T36" fmla="*/ 2147483647 w 136"/>
                    <a:gd name="T37" fmla="*/ 2147483647 h 148"/>
                    <a:gd name="T38" fmla="*/ 2147483647 w 136"/>
                    <a:gd name="T39" fmla="*/ 2147483647 h 148"/>
                    <a:gd name="T40" fmla="*/ 2147483647 w 136"/>
                    <a:gd name="T41" fmla="*/ 2147483647 h 148"/>
                    <a:gd name="T42" fmla="*/ 2147483647 w 136"/>
                    <a:gd name="T43" fmla="*/ 2147483647 h 148"/>
                    <a:gd name="T44" fmla="*/ 2147483647 w 136"/>
                    <a:gd name="T45" fmla="*/ 2147483647 h 148"/>
                    <a:gd name="T46" fmla="*/ 2147483647 w 136"/>
                    <a:gd name="T47" fmla="*/ 2147483647 h 148"/>
                    <a:gd name="T48" fmla="*/ 0 w 136"/>
                    <a:gd name="T49" fmla="*/ 2147483647 h 148"/>
                    <a:gd name="T50" fmla="*/ 2147483647 w 136"/>
                    <a:gd name="T51" fmla="*/ 2147483647 h 148"/>
                    <a:gd name="T52" fmla="*/ 2147483647 w 136"/>
                    <a:gd name="T53" fmla="*/ 2147483647 h 148"/>
                    <a:gd name="T54" fmla="*/ 2147483647 w 136"/>
                    <a:gd name="T55" fmla="*/ 2147483647 h 148"/>
                    <a:gd name="T56" fmla="*/ 2147483647 w 136"/>
                    <a:gd name="T57" fmla="*/ 2147483647 h 148"/>
                    <a:gd name="T58" fmla="*/ 2147483647 w 136"/>
                    <a:gd name="T59" fmla="*/ 2147483647 h 148"/>
                    <a:gd name="T60" fmla="*/ 2147483647 w 136"/>
                    <a:gd name="T61" fmla="*/ 2147483647 h 148"/>
                    <a:gd name="T62" fmla="*/ 2147483647 w 136"/>
                    <a:gd name="T63" fmla="*/ 2147483647 h 148"/>
                    <a:gd name="T64" fmla="*/ 2147483647 w 136"/>
                    <a:gd name="T65" fmla="*/ 2147483647 h 148"/>
                    <a:gd name="T66" fmla="*/ 2147483647 w 136"/>
                    <a:gd name="T67" fmla="*/ 2147483647 h 148"/>
                    <a:gd name="T68" fmla="*/ 2147483647 w 136"/>
                    <a:gd name="T69" fmla="*/ 2147483647 h 148"/>
                    <a:gd name="T70" fmla="*/ 2147483647 w 136"/>
                    <a:gd name="T71" fmla="*/ 2147483647 h 148"/>
                    <a:gd name="T72" fmla="*/ 2147483647 w 136"/>
                    <a:gd name="T73" fmla="*/ 2147483647 h 148"/>
                    <a:gd name="T74" fmla="*/ 2147483647 w 136"/>
                    <a:gd name="T75" fmla="*/ 2147483647 h 148"/>
                    <a:gd name="T76" fmla="*/ 2147483647 w 136"/>
                    <a:gd name="T77" fmla="*/ 2147483647 h 148"/>
                    <a:gd name="T78" fmla="*/ 2147483647 w 136"/>
                    <a:gd name="T79" fmla="*/ 2147483647 h 148"/>
                    <a:gd name="T80" fmla="*/ 2147483647 w 136"/>
                    <a:gd name="T81" fmla="*/ 2147483647 h 148"/>
                    <a:gd name="T82" fmla="*/ 2147483647 w 136"/>
                    <a:gd name="T83" fmla="*/ 2147483647 h 148"/>
                    <a:gd name="T84" fmla="*/ 2147483647 w 136"/>
                    <a:gd name="T85" fmla="*/ 2147483647 h 148"/>
                    <a:gd name="T86" fmla="*/ 2147483647 w 136"/>
                    <a:gd name="T87" fmla="*/ 2147483647 h 148"/>
                    <a:gd name="T88" fmla="*/ 2147483647 w 136"/>
                    <a:gd name="T89" fmla="*/ 2147483647 h 148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36"/>
                    <a:gd name="T136" fmla="*/ 0 h 148"/>
                    <a:gd name="T137" fmla="*/ 136 w 136"/>
                    <a:gd name="T138" fmla="*/ 148 h 148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36" h="148">
                      <a:moveTo>
                        <a:pt x="76" y="12"/>
                      </a:moveTo>
                      <a:lnTo>
                        <a:pt x="78" y="6"/>
                      </a:lnTo>
                      <a:lnTo>
                        <a:pt x="80" y="4"/>
                      </a:lnTo>
                      <a:lnTo>
                        <a:pt x="86" y="0"/>
                      </a:lnTo>
                      <a:lnTo>
                        <a:pt x="98" y="10"/>
                      </a:lnTo>
                      <a:lnTo>
                        <a:pt x="110" y="24"/>
                      </a:lnTo>
                      <a:lnTo>
                        <a:pt x="116" y="30"/>
                      </a:lnTo>
                      <a:lnTo>
                        <a:pt x="118" y="38"/>
                      </a:lnTo>
                      <a:lnTo>
                        <a:pt x="122" y="46"/>
                      </a:lnTo>
                      <a:lnTo>
                        <a:pt x="122" y="52"/>
                      </a:lnTo>
                      <a:lnTo>
                        <a:pt x="120" y="56"/>
                      </a:lnTo>
                      <a:lnTo>
                        <a:pt x="118" y="60"/>
                      </a:lnTo>
                      <a:lnTo>
                        <a:pt x="126" y="78"/>
                      </a:lnTo>
                      <a:lnTo>
                        <a:pt x="136" y="102"/>
                      </a:lnTo>
                      <a:lnTo>
                        <a:pt x="134" y="110"/>
                      </a:lnTo>
                      <a:lnTo>
                        <a:pt x="132" y="114"/>
                      </a:lnTo>
                      <a:lnTo>
                        <a:pt x="130" y="114"/>
                      </a:lnTo>
                      <a:lnTo>
                        <a:pt x="126" y="114"/>
                      </a:lnTo>
                      <a:lnTo>
                        <a:pt x="126" y="110"/>
                      </a:lnTo>
                      <a:lnTo>
                        <a:pt x="130" y="106"/>
                      </a:lnTo>
                      <a:lnTo>
                        <a:pt x="122" y="108"/>
                      </a:lnTo>
                      <a:lnTo>
                        <a:pt x="118" y="110"/>
                      </a:lnTo>
                      <a:lnTo>
                        <a:pt x="116" y="120"/>
                      </a:lnTo>
                      <a:lnTo>
                        <a:pt x="116" y="116"/>
                      </a:lnTo>
                      <a:lnTo>
                        <a:pt x="114" y="114"/>
                      </a:lnTo>
                      <a:lnTo>
                        <a:pt x="108" y="120"/>
                      </a:lnTo>
                      <a:lnTo>
                        <a:pt x="104" y="122"/>
                      </a:lnTo>
                      <a:lnTo>
                        <a:pt x="100" y="122"/>
                      </a:lnTo>
                      <a:lnTo>
                        <a:pt x="92" y="122"/>
                      </a:lnTo>
                      <a:lnTo>
                        <a:pt x="88" y="120"/>
                      </a:lnTo>
                      <a:lnTo>
                        <a:pt x="84" y="120"/>
                      </a:lnTo>
                      <a:lnTo>
                        <a:pt x="82" y="120"/>
                      </a:lnTo>
                      <a:lnTo>
                        <a:pt x="82" y="122"/>
                      </a:lnTo>
                      <a:lnTo>
                        <a:pt x="86" y="128"/>
                      </a:lnTo>
                      <a:lnTo>
                        <a:pt x="90" y="132"/>
                      </a:lnTo>
                      <a:lnTo>
                        <a:pt x="86" y="138"/>
                      </a:lnTo>
                      <a:lnTo>
                        <a:pt x="82" y="148"/>
                      </a:lnTo>
                      <a:lnTo>
                        <a:pt x="74" y="144"/>
                      </a:lnTo>
                      <a:lnTo>
                        <a:pt x="70" y="138"/>
                      </a:lnTo>
                      <a:lnTo>
                        <a:pt x="66" y="132"/>
                      </a:lnTo>
                      <a:lnTo>
                        <a:pt x="64" y="122"/>
                      </a:lnTo>
                      <a:lnTo>
                        <a:pt x="54" y="122"/>
                      </a:lnTo>
                      <a:lnTo>
                        <a:pt x="46" y="124"/>
                      </a:lnTo>
                      <a:lnTo>
                        <a:pt x="38" y="126"/>
                      </a:lnTo>
                      <a:lnTo>
                        <a:pt x="30" y="130"/>
                      </a:lnTo>
                      <a:lnTo>
                        <a:pt x="20" y="130"/>
                      </a:lnTo>
                      <a:lnTo>
                        <a:pt x="20" y="136"/>
                      </a:lnTo>
                      <a:lnTo>
                        <a:pt x="8" y="134"/>
                      </a:lnTo>
                      <a:lnTo>
                        <a:pt x="2" y="134"/>
                      </a:lnTo>
                      <a:lnTo>
                        <a:pt x="0" y="132"/>
                      </a:lnTo>
                      <a:lnTo>
                        <a:pt x="0" y="128"/>
                      </a:lnTo>
                      <a:lnTo>
                        <a:pt x="6" y="126"/>
                      </a:lnTo>
                      <a:lnTo>
                        <a:pt x="8" y="124"/>
                      </a:lnTo>
                      <a:lnTo>
                        <a:pt x="14" y="116"/>
                      </a:lnTo>
                      <a:lnTo>
                        <a:pt x="20" y="108"/>
                      </a:lnTo>
                      <a:lnTo>
                        <a:pt x="24" y="106"/>
                      </a:lnTo>
                      <a:lnTo>
                        <a:pt x="28" y="106"/>
                      </a:lnTo>
                      <a:lnTo>
                        <a:pt x="34" y="106"/>
                      </a:lnTo>
                      <a:lnTo>
                        <a:pt x="36" y="104"/>
                      </a:lnTo>
                      <a:lnTo>
                        <a:pt x="42" y="102"/>
                      </a:lnTo>
                      <a:lnTo>
                        <a:pt x="46" y="102"/>
                      </a:lnTo>
                      <a:lnTo>
                        <a:pt x="52" y="102"/>
                      </a:lnTo>
                      <a:lnTo>
                        <a:pt x="54" y="104"/>
                      </a:lnTo>
                      <a:lnTo>
                        <a:pt x="60" y="108"/>
                      </a:lnTo>
                      <a:lnTo>
                        <a:pt x="62" y="106"/>
                      </a:lnTo>
                      <a:lnTo>
                        <a:pt x="62" y="102"/>
                      </a:lnTo>
                      <a:lnTo>
                        <a:pt x="62" y="96"/>
                      </a:lnTo>
                      <a:lnTo>
                        <a:pt x="60" y="94"/>
                      </a:lnTo>
                      <a:lnTo>
                        <a:pt x="62" y="90"/>
                      </a:lnTo>
                      <a:lnTo>
                        <a:pt x="64" y="86"/>
                      </a:lnTo>
                      <a:lnTo>
                        <a:pt x="68" y="84"/>
                      </a:lnTo>
                      <a:lnTo>
                        <a:pt x="68" y="80"/>
                      </a:lnTo>
                      <a:lnTo>
                        <a:pt x="68" y="78"/>
                      </a:lnTo>
                      <a:lnTo>
                        <a:pt x="68" y="74"/>
                      </a:lnTo>
                      <a:lnTo>
                        <a:pt x="70" y="78"/>
                      </a:lnTo>
                      <a:lnTo>
                        <a:pt x="68" y="82"/>
                      </a:lnTo>
                      <a:lnTo>
                        <a:pt x="76" y="80"/>
                      </a:lnTo>
                      <a:lnTo>
                        <a:pt x="82" y="78"/>
                      </a:lnTo>
                      <a:lnTo>
                        <a:pt x="86" y="76"/>
                      </a:lnTo>
                      <a:lnTo>
                        <a:pt x="90" y="72"/>
                      </a:lnTo>
                      <a:lnTo>
                        <a:pt x="92" y="60"/>
                      </a:lnTo>
                      <a:lnTo>
                        <a:pt x="94" y="50"/>
                      </a:lnTo>
                      <a:lnTo>
                        <a:pt x="94" y="44"/>
                      </a:lnTo>
                      <a:lnTo>
                        <a:pt x="92" y="40"/>
                      </a:lnTo>
                      <a:lnTo>
                        <a:pt x="88" y="32"/>
                      </a:lnTo>
                      <a:lnTo>
                        <a:pt x="84" y="26"/>
                      </a:lnTo>
                      <a:lnTo>
                        <a:pt x="82" y="24"/>
                      </a:lnTo>
                      <a:lnTo>
                        <a:pt x="80" y="20"/>
                      </a:lnTo>
                      <a:lnTo>
                        <a:pt x="78" y="16"/>
                      </a:lnTo>
                      <a:lnTo>
                        <a:pt x="76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7" name="ïŝḷíḍe">
                  <a:extLst>
                    <a:ext uri="{FF2B5EF4-FFF2-40B4-BE49-F238E27FC236}">
                      <a16:creationId xmlns:a16="http://schemas.microsoft.com/office/drawing/2014/main" id="{B0BF21B5-1C7D-4318-AD20-0A349845F9C2}"/>
                    </a:ext>
                  </a:extLst>
                </p:cNvPr>
                <p:cNvSpPr/>
                <p:nvPr/>
              </p:nvSpPr>
              <p:spPr bwMode="auto">
                <a:xfrm>
                  <a:off x="7874913" y="2816880"/>
                  <a:ext cx="53711" cy="42031"/>
                </a:xfrm>
                <a:custGeom>
                  <a:avLst/>
                  <a:gdLst>
                    <a:gd name="T0" fmla="*/ 2147483647 w 32"/>
                    <a:gd name="T1" fmla="*/ 2147483647 h 26"/>
                    <a:gd name="T2" fmla="*/ 2147483647 w 32"/>
                    <a:gd name="T3" fmla="*/ 2147483647 h 26"/>
                    <a:gd name="T4" fmla="*/ 2147483647 w 32"/>
                    <a:gd name="T5" fmla="*/ 0 h 26"/>
                    <a:gd name="T6" fmla="*/ 2147483647 w 32"/>
                    <a:gd name="T7" fmla="*/ 0 h 26"/>
                    <a:gd name="T8" fmla="*/ 2147483647 w 32"/>
                    <a:gd name="T9" fmla="*/ 2147483647 h 26"/>
                    <a:gd name="T10" fmla="*/ 2147483647 w 32"/>
                    <a:gd name="T11" fmla="*/ 2147483647 h 26"/>
                    <a:gd name="T12" fmla="*/ 2147483647 w 32"/>
                    <a:gd name="T13" fmla="*/ 2147483647 h 26"/>
                    <a:gd name="T14" fmla="*/ 2147483647 w 32"/>
                    <a:gd name="T15" fmla="*/ 2147483647 h 26"/>
                    <a:gd name="T16" fmla="*/ 2147483647 w 32"/>
                    <a:gd name="T17" fmla="*/ 2147483647 h 26"/>
                    <a:gd name="T18" fmla="*/ 2147483647 w 32"/>
                    <a:gd name="T19" fmla="*/ 2147483647 h 26"/>
                    <a:gd name="T20" fmla="*/ 2147483647 w 32"/>
                    <a:gd name="T21" fmla="*/ 2147483647 h 26"/>
                    <a:gd name="T22" fmla="*/ 2147483647 w 32"/>
                    <a:gd name="T23" fmla="*/ 2147483647 h 26"/>
                    <a:gd name="T24" fmla="*/ 2147483647 w 32"/>
                    <a:gd name="T25" fmla="*/ 2147483647 h 26"/>
                    <a:gd name="T26" fmla="*/ 2147483647 w 32"/>
                    <a:gd name="T27" fmla="*/ 2147483647 h 26"/>
                    <a:gd name="T28" fmla="*/ 0 w 32"/>
                    <a:gd name="T29" fmla="*/ 2147483647 h 26"/>
                    <a:gd name="T30" fmla="*/ 0 w 32"/>
                    <a:gd name="T31" fmla="*/ 2147483647 h 26"/>
                    <a:gd name="T32" fmla="*/ 2147483647 w 32"/>
                    <a:gd name="T33" fmla="*/ 2147483647 h 26"/>
                    <a:gd name="T34" fmla="*/ 2147483647 w 32"/>
                    <a:gd name="T35" fmla="*/ 2147483647 h 26"/>
                    <a:gd name="T36" fmla="*/ 2147483647 w 32"/>
                    <a:gd name="T37" fmla="*/ 2147483647 h 26"/>
                    <a:gd name="T38" fmla="*/ 2147483647 w 32"/>
                    <a:gd name="T39" fmla="*/ 2147483647 h 2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32"/>
                    <a:gd name="T61" fmla="*/ 0 h 26"/>
                    <a:gd name="T62" fmla="*/ 32 w 32"/>
                    <a:gd name="T63" fmla="*/ 26 h 2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32" h="26">
                      <a:moveTo>
                        <a:pt x="14" y="4"/>
                      </a:moveTo>
                      <a:lnTo>
                        <a:pt x="16" y="4"/>
                      </a:lnTo>
                      <a:lnTo>
                        <a:pt x="14" y="0"/>
                      </a:lnTo>
                      <a:lnTo>
                        <a:pt x="22" y="0"/>
                      </a:lnTo>
                      <a:lnTo>
                        <a:pt x="26" y="2"/>
                      </a:lnTo>
                      <a:lnTo>
                        <a:pt x="32" y="8"/>
                      </a:lnTo>
                      <a:lnTo>
                        <a:pt x="30" y="12"/>
                      </a:lnTo>
                      <a:lnTo>
                        <a:pt x="24" y="14"/>
                      </a:lnTo>
                      <a:lnTo>
                        <a:pt x="14" y="16"/>
                      </a:lnTo>
                      <a:lnTo>
                        <a:pt x="14" y="24"/>
                      </a:lnTo>
                      <a:lnTo>
                        <a:pt x="12" y="26"/>
                      </a:lnTo>
                      <a:lnTo>
                        <a:pt x="10" y="26"/>
                      </a:lnTo>
                      <a:lnTo>
                        <a:pt x="6" y="24"/>
                      </a:lnTo>
                      <a:lnTo>
                        <a:pt x="4" y="20"/>
                      </a:lnTo>
                      <a:lnTo>
                        <a:pt x="0" y="14"/>
                      </a:lnTo>
                      <a:lnTo>
                        <a:pt x="0" y="8"/>
                      </a:lnTo>
                      <a:lnTo>
                        <a:pt x="2" y="6"/>
                      </a:lnTo>
                      <a:lnTo>
                        <a:pt x="4" y="4"/>
                      </a:lnTo>
                      <a:lnTo>
                        <a:pt x="8" y="4"/>
                      </a:lnTo>
                      <a:lnTo>
                        <a:pt x="14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8" name="i$líďe">
                  <a:extLst>
                    <a:ext uri="{FF2B5EF4-FFF2-40B4-BE49-F238E27FC236}">
                      <a16:creationId xmlns:a16="http://schemas.microsoft.com/office/drawing/2014/main" id="{963FEF35-A922-4DE7-8EB6-85FBFBA67C06}"/>
                    </a:ext>
                  </a:extLst>
                </p:cNvPr>
                <p:cNvSpPr/>
                <p:nvPr/>
              </p:nvSpPr>
              <p:spPr bwMode="auto">
                <a:xfrm>
                  <a:off x="7803296" y="2826687"/>
                  <a:ext cx="71616" cy="84063"/>
                </a:xfrm>
                <a:custGeom>
                  <a:avLst/>
                  <a:gdLst>
                    <a:gd name="T0" fmla="*/ 2147483647 w 40"/>
                    <a:gd name="T1" fmla="*/ 2147483647 h 52"/>
                    <a:gd name="T2" fmla="*/ 2147483647 w 40"/>
                    <a:gd name="T3" fmla="*/ 2147483647 h 52"/>
                    <a:gd name="T4" fmla="*/ 2147483647 w 40"/>
                    <a:gd name="T5" fmla="*/ 2147483647 h 52"/>
                    <a:gd name="T6" fmla="*/ 0 w 40"/>
                    <a:gd name="T7" fmla="*/ 2147483647 h 52"/>
                    <a:gd name="T8" fmla="*/ 2147483647 w 40"/>
                    <a:gd name="T9" fmla="*/ 2147483647 h 52"/>
                    <a:gd name="T10" fmla="*/ 2147483647 w 40"/>
                    <a:gd name="T11" fmla="*/ 2147483647 h 52"/>
                    <a:gd name="T12" fmla="*/ 2147483647 w 40"/>
                    <a:gd name="T13" fmla="*/ 0 h 52"/>
                    <a:gd name="T14" fmla="*/ 2147483647 w 40"/>
                    <a:gd name="T15" fmla="*/ 2147483647 h 52"/>
                    <a:gd name="T16" fmla="*/ 2147483647 w 40"/>
                    <a:gd name="T17" fmla="*/ 2147483647 h 52"/>
                    <a:gd name="T18" fmla="*/ 2147483647 w 40"/>
                    <a:gd name="T19" fmla="*/ 2147483647 h 52"/>
                    <a:gd name="T20" fmla="*/ 2147483647 w 40"/>
                    <a:gd name="T21" fmla="*/ 2147483647 h 52"/>
                    <a:gd name="T22" fmla="*/ 2147483647 w 40"/>
                    <a:gd name="T23" fmla="*/ 2147483647 h 52"/>
                    <a:gd name="T24" fmla="*/ 2147483647 w 40"/>
                    <a:gd name="T25" fmla="*/ 2147483647 h 52"/>
                    <a:gd name="T26" fmla="*/ 2147483647 w 40"/>
                    <a:gd name="T27" fmla="*/ 2147483647 h 52"/>
                    <a:gd name="T28" fmla="*/ 2147483647 w 40"/>
                    <a:gd name="T29" fmla="*/ 2147483647 h 52"/>
                    <a:gd name="T30" fmla="*/ 2147483647 w 40"/>
                    <a:gd name="T31" fmla="*/ 2147483647 h 52"/>
                    <a:gd name="T32" fmla="*/ 2147483647 w 40"/>
                    <a:gd name="T33" fmla="*/ 2147483647 h 52"/>
                    <a:gd name="T34" fmla="*/ 2147483647 w 40"/>
                    <a:gd name="T35" fmla="*/ 2147483647 h 52"/>
                    <a:gd name="T36" fmla="*/ 2147483647 w 40"/>
                    <a:gd name="T37" fmla="*/ 2147483647 h 52"/>
                    <a:gd name="T38" fmla="*/ 2147483647 w 40"/>
                    <a:gd name="T39" fmla="*/ 2147483647 h 52"/>
                    <a:gd name="T40" fmla="*/ 2147483647 w 40"/>
                    <a:gd name="T41" fmla="*/ 2147483647 h 52"/>
                    <a:gd name="T42" fmla="*/ 2147483647 w 40"/>
                    <a:gd name="T43" fmla="*/ 2147483647 h 52"/>
                    <a:gd name="T44" fmla="*/ 2147483647 w 40"/>
                    <a:gd name="T45" fmla="*/ 2147483647 h 52"/>
                    <a:gd name="T46" fmla="*/ 2147483647 w 40"/>
                    <a:gd name="T47" fmla="*/ 2147483647 h 52"/>
                    <a:gd name="T48" fmla="*/ 2147483647 w 40"/>
                    <a:gd name="T49" fmla="*/ 2147483647 h 52"/>
                    <a:gd name="T50" fmla="*/ 2147483647 w 40"/>
                    <a:gd name="T51" fmla="*/ 2147483647 h 52"/>
                    <a:gd name="T52" fmla="*/ 2147483647 w 40"/>
                    <a:gd name="T53" fmla="*/ 2147483647 h 52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40"/>
                    <a:gd name="T82" fmla="*/ 0 h 52"/>
                    <a:gd name="T83" fmla="*/ 40 w 40"/>
                    <a:gd name="T84" fmla="*/ 52 h 52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40" h="52">
                      <a:moveTo>
                        <a:pt x="12" y="24"/>
                      </a:moveTo>
                      <a:lnTo>
                        <a:pt x="4" y="20"/>
                      </a:lnTo>
                      <a:lnTo>
                        <a:pt x="2" y="16"/>
                      </a:lnTo>
                      <a:lnTo>
                        <a:pt x="0" y="12"/>
                      </a:lnTo>
                      <a:lnTo>
                        <a:pt x="2" y="8"/>
                      </a:lnTo>
                      <a:lnTo>
                        <a:pt x="6" y="4"/>
                      </a:lnTo>
                      <a:lnTo>
                        <a:pt x="14" y="0"/>
                      </a:lnTo>
                      <a:lnTo>
                        <a:pt x="18" y="4"/>
                      </a:lnTo>
                      <a:lnTo>
                        <a:pt x="18" y="6"/>
                      </a:lnTo>
                      <a:lnTo>
                        <a:pt x="28" y="6"/>
                      </a:lnTo>
                      <a:lnTo>
                        <a:pt x="30" y="12"/>
                      </a:lnTo>
                      <a:lnTo>
                        <a:pt x="32" y="16"/>
                      </a:lnTo>
                      <a:lnTo>
                        <a:pt x="40" y="22"/>
                      </a:lnTo>
                      <a:lnTo>
                        <a:pt x="36" y="24"/>
                      </a:lnTo>
                      <a:lnTo>
                        <a:pt x="34" y="28"/>
                      </a:lnTo>
                      <a:lnTo>
                        <a:pt x="36" y="32"/>
                      </a:lnTo>
                      <a:lnTo>
                        <a:pt x="38" y="36"/>
                      </a:lnTo>
                      <a:lnTo>
                        <a:pt x="38" y="40"/>
                      </a:lnTo>
                      <a:lnTo>
                        <a:pt x="40" y="42"/>
                      </a:lnTo>
                      <a:lnTo>
                        <a:pt x="38" y="48"/>
                      </a:lnTo>
                      <a:lnTo>
                        <a:pt x="38" y="52"/>
                      </a:lnTo>
                      <a:lnTo>
                        <a:pt x="32" y="50"/>
                      </a:lnTo>
                      <a:lnTo>
                        <a:pt x="24" y="46"/>
                      </a:lnTo>
                      <a:lnTo>
                        <a:pt x="18" y="42"/>
                      </a:lnTo>
                      <a:lnTo>
                        <a:pt x="18" y="36"/>
                      </a:lnTo>
                      <a:lnTo>
                        <a:pt x="18" y="30"/>
                      </a:lnTo>
                      <a:lnTo>
                        <a:pt x="12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9" name="isļíďé">
                  <a:extLst>
                    <a:ext uri="{FF2B5EF4-FFF2-40B4-BE49-F238E27FC236}">
                      <a16:creationId xmlns:a16="http://schemas.microsoft.com/office/drawing/2014/main" id="{2750EA3A-9C84-4264-AD80-3DBC4740CEDA}"/>
                    </a:ext>
                  </a:extLst>
                </p:cNvPr>
                <p:cNvSpPr/>
                <p:nvPr/>
              </p:nvSpPr>
              <p:spPr bwMode="auto">
                <a:xfrm>
                  <a:off x="7635276" y="3088685"/>
                  <a:ext cx="42693" cy="95272"/>
                </a:xfrm>
                <a:custGeom>
                  <a:avLst/>
                  <a:gdLst>
                    <a:gd name="T0" fmla="*/ 2147483647 w 24"/>
                    <a:gd name="T1" fmla="*/ 0 h 56"/>
                    <a:gd name="T2" fmla="*/ 2147483647 w 24"/>
                    <a:gd name="T3" fmla="*/ 2147483647 h 56"/>
                    <a:gd name="T4" fmla="*/ 2147483647 w 24"/>
                    <a:gd name="T5" fmla="*/ 2147483647 h 56"/>
                    <a:gd name="T6" fmla="*/ 2147483647 w 24"/>
                    <a:gd name="T7" fmla="*/ 2147483647 h 56"/>
                    <a:gd name="T8" fmla="*/ 2147483647 w 24"/>
                    <a:gd name="T9" fmla="*/ 2147483647 h 56"/>
                    <a:gd name="T10" fmla="*/ 2147483647 w 24"/>
                    <a:gd name="T11" fmla="*/ 2147483647 h 56"/>
                    <a:gd name="T12" fmla="*/ 0 w 24"/>
                    <a:gd name="T13" fmla="*/ 2147483647 h 56"/>
                    <a:gd name="T14" fmla="*/ 0 w 24"/>
                    <a:gd name="T15" fmla="*/ 2147483647 h 56"/>
                    <a:gd name="T16" fmla="*/ 2147483647 w 24"/>
                    <a:gd name="T17" fmla="*/ 2147483647 h 56"/>
                    <a:gd name="T18" fmla="*/ 2147483647 w 24"/>
                    <a:gd name="T19" fmla="*/ 2147483647 h 56"/>
                    <a:gd name="T20" fmla="*/ 2147483647 w 24"/>
                    <a:gd name="T21" fmla="*/ 2147483647 h 56"/>
                    <a:gd name="T22" fmla="*/ 2147483647 w 24"/>
                    <a:gd name="T23" fmla="*/ 2147483647 h 56"/>
                    <a:gd name="T24" fmla="*/ 2147483647 w 24"/>
                    <a:gd name="T25" fmla="*/ 0 h 5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"/>
                    <a:gd name="T40" fmla="*/ 0 h 56"/>
                    <a:gd name="T41" fmla="*/ 24 w 24"/>
                    <a:gd name="T42" fmla="*/ 56 h 5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" h="56">
                      <a:moveTo>
                        <a:pt x="24" y="0"/>
                      </a:moveTo>
                      <a:lnTo>
                        <a:pt x="24" y="12"/>
                      </a:lnTo>
                      <a:lnTo>
                        <a:pt x="22" y="32"/>
                      </a:lnTo>
                      <a:lnTo>
                        <a:pt x="16" y="56"/>
                      </a:lnTo>
                      <a:lnTo>
                        <a:pt x="4" y="44"/>
                      </a:lnTo>
                      <a:lnTo>
                        <a:pt x="2" y="38"/>
                      </a:lnTo>
                      <a:lnTo>
                        <a:pt x="0" y="32"/>
                      </a:lnTo>
                      <a:lnTo>
                        <a:pt x="0" y="20"/>
                      </a:lnTo>
                      <a:lnTo>
                        <a:pt x="4" y="10"/>
                      </a:lnTo>
                      <a:lnTo>
                        <a:pt x="8" y="4"/>
                      </a:lnTo>
                      <a:lnTo>
                        <a:pt x="12" y="4"/>
                      </a:lnTo>
                      <a:lnTo>
                        <a:pt x="18" y="2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0" name="îŝlíḓe">
                  <a:extLst>
                    <a:ext uri="{FF2B5EF4-FFF2-40B4-BE49-F238E27FC236}">
                      <a16:creationId xmlns:a16="http://schemas.microsoft.com/office/drawing/2014/main" id="{ADE1F015-7A88-4C8F-9652-3CE10A23A304}"/>
                    </a:ext>
                  </a:extLst>
                </p:cNvPr>
                <p:cNvSpPr/>
                <p:nvPr/>
              </p:nvSpPr>
              <p:spPr bwMode="auto">
                <a:xfrm>
                  <a:off x="7346061" y="3242801"/>
                  <a:ext cx="57844" cy="57443"/>
                </a:xfrm>
                <a:custGeom>
                  <a:avLst/>
                  <a:gdLst>
                    <a:gd name="T0" fmla="*/ 2147483647 w 34"/>
                    <a:gd name="T1" fmla="*/ 2147483647 h 36"/>
                    <a:gd name="T2" fmla="*/ 2147483647 w 34"/>
                    <a:gd name="T3" fmla="*/ 2147483647 h 36"/>
                    <a:gd name="T4" fmla="*/ 2147483647 w 34"/>
                    <a:gd name="T5" fmla="*/ 2147483647 h 36"/>
                    <a:gd name="T6" fmla="*/ 2147483647 w 34"/>
                    <a:gd name="T7" fmla="*/ 2147483647 h 36"/>
                    <a:gd name="T8" fmla="*/ 0 w 34"/>
                    <a:gd name="T9" fmla="*/ 2147483647 h 36"/>
                    <a:gd name="T10" fmla="*/ 2147483647 w 34"/>
                    <a:gd name="T11" fmla="*/ 2147483647 h 36"/>
                    <a:gd name="T12" fmla="*/ 2147483647 w 34"/>
                    <a:gd name="T13" fmla="*/ 2147483647 h 36"/>
                    <a:gd name="T14" fmla="*/ 2147483647 w 34"/>
                    <a:gd name="T15" fmla="*/ 2147483647 h 36"/>
                    <a:gd name="T16" fmla="*/ 2147483647 w 34"/>
                    <a:gd name="T17" fmla="*/ 2147483647 h 36"/>
                    <a:gd name="T18" fmla="*/ 2147483647 w 34"/>
                    <a:gd name="T19" fmla="*/ 0 h 36"/>
                    <a:gd name="T20" fmla="*/ 2147483647 w 34"/>
                    <a:gd name="T21" fmla="*/ 2147483647 h 36"/>
                    <a:gd name="T22" fmla="*/ 2147483647 w 34"/>
                    <a:gd name="T23" fmla="*/ 2147483647 h 36"/>
                    <a:gd name="T24" fmla="*/ 2147483647 w 34"/>
                    <a:gd name="T25" fmla="*/ 2147483647 h 36"/>
                    <a:gd name="T26" fmla="*/ 2147483647 w 34"/>
                    <a:gd name="T27" fmla="*/ 2147483647 h 36"/>
                    <a:gd name="T28" fmla="*/ 2147483647 w 34"/>
                    <a:gd name="T29" fmla="*/ 2147483647 h 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4"/>
                    <a:gd name="T46" fmla="*/ 0 h 36"/>
                    <a:gd name="T47" fmla="*/ 34 w 34"/>
                    <a:gd name="T48" fmla="*/ 36 h 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4" h="36">
                      <a:moveTo>
                        <a:pt x="18" y="36"/>
                      </a:moveTo>
                      <a:lnTo>
                        <a:pt x="12" y="34"/>
                      </a:lnTo>
                      <a:lnTo>
                        <a:pt x="6" y="30"/>
                      </a:lnTo>
                      <a:lnTo>
                        <a:pt x="2" y="24"/>
                      </a:lnTo>
                      <a:lnTo>
                        <a:pt x="0" y="20"/>
                      </a:lnTo>
                      <a:lnTo>
                        <a:pt x="2" y="16"/>
                      </a:lnTo>
                      <a:lnTo>
                        <a:pt x="4" y="12"/>
                      </a:lnTo>
                      <a:lnTo>
                        <a:pt x="12" y="6"/>
                      </a:lnTo>
                      <a:lnTo>
                        <a:pt x="26" y="2"/>
                      </a:lnTo>
                      <a:lnTo>
                        <a:pt x="34" y="0"/>
                      </a:lnTo>
                      <a:lnTo>
                        <a:pt x="34" y="10"/>
                      </a:lnTo>
                      <a:lnTo>
                        <a:pt x="30" y="20"/>
                      </a:lnTo>
                      <a:lnTo>
                        <a:pt x="24" y="32"/>
                      </a:lnTo>
                      <a:lnTo>
                        <a:pt x="22" y="34"/>
                      </a:lnTo>
                      <a:lnTo>
                        <a:pt x="18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1" name="iṧliḍê">
                  <a:extLst>
                    <a:ext uri="{FF2B5EF4-FFF2-40B4-BE49-F238E27FC236}">
                      <a16:creationId xmlns:a16="http://schemas.microsoft.com/office/drawing/2014/main" id="{C2791D3D-FBC9-4826-BD0E-12A5B3E3379E}"/>
                    </a:ext>
                  </a:extLst>
                </p:cNvPr>
                <p:cNvSpPr/>
                <p:nvPr/>
              </p:nvSpPr>
              <p:spPr bwMode="auto">
                <a:xfrm>
                  <a:off x="6569313" y="3560840"/>
                  <a:ext cx="64729" cy="120491"/>
                </a:xfrm>
                <a:custGeom>
                  <a:avLst/>
                  <a:gdLst>
                    <a:gd name="T0" fmla="*/ 2147483647 w 36"/>
                    <a:gd name="T1" fmla="*/ 2147483647 h 70"/>
                    <a:gd name="T2" fmla="*/ 2147483647 w 36"/>
                    <a:gd name="T3" fmla="*/ 2147483647 h 70"/>
                    <a:gd name="T4" fmla="*/ 2147483647 w 36"/>
                    <a:gd name="T5" fmla="*/ 2147483647 h 70"/>
                    <a:gd name="T6" fmla="*/ 2147483647 w 36"/>
                    <a:gd name="T7" fmla="*/ 2147483647 h 70"/>
                    <a:gd name="T8" fmla="*/ 2147483647 w 36"/>
                    <a:gd name="T9" fmla="*/ 2147483647 h 70"/>
                    <a:gd name="T10" fmla="*/ 2147483647 w 36"/>
                    <a:gd name="T11" fmla="*/ 2147483647 h 70"/>
                    <a:gd name="T12" fmla="*/ 2147483647 w 36"/>
                    <a:gd name="T13" fmla="*/ 2147483647 h 70"/>
                    <a:gd name="T14" fmla="*/ 2147483647 w 36"/>
                    <a:gd name="T15" fmla="*/ 2147483647 h 70"/>
                    <a:gd name="T16" fmla="*/ 2147483647 w 36"/>
                    <a:gd name="T17" fmla="*/ 2147483647 h 70"/>
                    <a:gd name="T18" fmla="*/ 2147483647 w 36"/>
                    <a:gd name="T19" fmla="*/ 2147483647 h 70"/>
                    <a:gd name="T20" fmla="*/ 0 w 36"/>
                    <a:gd name="T21" fmla="*/ 2147483647 h 70"/>
                    <a:gd name="T22" fmla="*/ 2147483647 w 36"/>
                    <a:gd name="T23" fmla="*/ 2147483647 h 70"/>
                    <a:gd name="T24" fmla="*/ 2147483647 w 36"/>
                    <a:gd name="T25" fmla="*/ 2147483647 h 70"/>
                    <a:gd name="T26" fmla="*/ 2147483647 w 36"/>
                    <a:gd name="T27" fmla="*/ 2147483647 h 70"/>
                    <a:gd name="T28" fmla="*/ 2147483647 w 36"/>
                    <a:gd name="T29" fmla="*/ 0 h 70"/>
                    <a:gd name="T30" fmla="*/ 2147483647 w 36"/>
                    <a:gd name="T31" fmla="*/ 2147483647 h 70"/>
                    <a:gd name="T32" fmla="*/ 2147483647 w 36"/>
                    <a:gd name="T33" fmla="*/ 2147483647 h 70"/>
                    <a:gd name="T34" fmla="*/ 2147483647 w 36"/>
                    <a:gd name="T35" fmla="*/ 2147483647 h 70"/>
                    <a:gd name="T36" fmla="*/ 2147483647 w 36"/>
                    <a:gd name="T37" fmla="*/ 2147483647 h 70"/>
                    <a:gd name="T38" fmla="*/ 2147483647 w 36"/>
                    <a:gd name="T39" fmla="*/ 2147483647 h 70"/>
                    <a:gd name="T40" fmla="*/ 2147483647 w 36"/>
                    <a:gd name="T41" fmla="*/ 2147483647 h 7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36"/>
                    <a:gd name="T64" fmla="*/ 0 h 70"/>
                    <a:gd name="T65" fmla="*/ 36 w 36"/>
                    <a:gd name="T66" fmla="*/ 70 h 70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36" h="70">
                      <a:moveTo>
                        <a:pt x="36" y="52"/>
                      </a:moveTo>
                      <a:lnTo>
                        <a:pt x="34" y="58"/>
                      </a:lnTo>
                      <a:lnTo>
                        <a:pt x="30" y="64"/>
                      </a:lnTo>
                      <a:lnTo>
                        <a:pt x="22" y="68"/>
                      </a:lnTo>
                      <a:lnTo>
                        <a:pt x="16" y="70"/>
                      </a:lnTo>
                      <a:lnTo>
                        <a:pt x="12" y="68"/>
                      </a:lnTo>
                      <a:lnTo>
                        <a:pt x="8" y="64"/>
                      </a:lnTo>
                      <a:lnTo>
                        <a:pt x="6" y="60"/>
                      </a:lnTo>
                      <a:lnTo>
                        <a:pt x="4" y="54"/>
                      </a:lnTo>
                      <a:lnTo>
                        <a:pt x="2" y="44"/>
                      </a:lnTo>
                      <a:lnTo>
                        <a:pt x="0" y="34"/>
                      </a:lnTo>
                      <a:lnTo>
                        <a:pt x="2" y="24"/>
                      </a:lnTo>
                      <a:lnTo>
                        <a:pt x="4" y="18"/>
                      </a:lnTo>
                      <a:lnTo>
                        <a:pt x="6" y="10"/>
                      </a:lnTo>
                      <a:lnTo>
                        <a:pt x="8" y="0"/>
                      </a:lnTo>
                      <a:lnTo>
                        <a:pt x="14" y="2"/>
                      </a:lnTo>
                      <a:lnTo>
                        <a:pt x="16" y="8"/>
                      </a:lnTo>
                      <a:lnTo>
                        <a:pt x="26" y="20"/>
                      </a:lnTo>
                      <a:lnTo>
                        <a:pt x="34" y="36"/>
                      </a:lnTo>
                      <a:lnTo>
                        <a:pt x="36" y="44"/>
                      </a:lnTo>
                      <a:lnTo>
                        <a:pt x="36" y="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2" name="îšḷidè">
                  <a:extLst>
                    <a:ext uri="{FF2B5EF4-FFF2-40B4-BE49-F238E27FC236}">
                      <a16:creationId xmlns:a16="http://schemas.microsoft.com/office/drawing/2014/main" id="{1D0DA8FC-92AD-418C-BB1A-97D60823AB4D}"/>
                    </a:ext>
                  </a:extLst>
                </p:cNvPr>
                <p:cNvSpPr/>
                <p:nvPr/>
              </p:nvSpPr>
              <p:spPr bwMode="auto">
                <a:xfrm>
                  <a:off x="7139479" y="3144726"/>
                  <a:ext cx="261671" cy="452541"/>
                </a:xfrm>
                <a:custGeom>
                  <a:avLst/>
                  <a:gdLst>
                    <a:gd name="T0" fmla="*/ 2147483647 w 150"/>
                    <a:gd name="T1" fmla="*/ 2147483647 h 270"/>
                    <a:gd name="T2" fmla="*/ 2147483647 w 150"/>
                    <a:gd name="T3" fmla="*/ 2147483647 h 270"/>
                    <a:gd name="T4" fmla="*/ 2147483647 w 150"/>
                    <a:gd name="T5" fmla="*/ 2147483647 h 270"/>
                    <a:gd name="T6" fmla="*/ 2147483647 w 150"/>
                    <a:gd name="T7" fmla="*/ 2147483647 h 270"/>
                    <a:gd name="T8" fmla="*/ 2147483647 w 150"/>
                    <a:gd name="T9" fmla="*/ 2147483647 h 270"/>
                    <a:gd name="T10" fmla="*/ 2147483647 w 150"/>
                    <a:gd name="T11" fmla="*/ 2147483647 h 270"/>
                    <a:gd name="T12" fmla="*/ 2147483647 w 150"/>
                    <a:gd name="T13" fmla="*/ 2147483647 h 270"/>
                    <a:gd name="T14" fmla="*/ 2147483647 w 150"/>
                    <a:gd name="T15" fmla="*/ 2147483647 h 270"/>
                    <a:gd name="T16" fmla="*/ 2147483647 w 150"/>
                    <a:gd name="T17" fmla="*/ 2147483647 h 270"/>
                    <a:gd name="T18" fmla="*/ 2147483647 w 150"/>
                    <a:gd name="T19" fmla="*/ 2147483647 h 270"/>
                    <a:gd name="T20" fmla="*/ 2147483647 w 150"/>
                    <a:gd name="T21" fmla="*/ 2147483647 h 270"/>
                    <a:gd name="T22" fmla="*/ 2147483647 w 150"/>
                    <a:gd name="T23" fmla="*/ 2147483647 h 270"/>
                    <a:gd name="T24" fmla="*/ 2147483647 w 150"/>
                    <a:gd name="T25" fmla="*/ 2147483647 h 270"/>
                    <a:gd name="T26" fmla="*/ 2147483647 w 150"/>
                    <a:gd name="T27" fmla="*/ 2147483647 h 270"/>
                    <a:gd name="T28" fmla="*/ 2147483647 w 150"/>
                    <a:gd name="T29" fmla="*/ 2147483647 h 270"/>
                    <a:gd name="T30" fmla="*/ 2147483647 w 150"/>
                    <a:gd name="T31" fmla="*/ 2147483647 h 270"/>
                    <a:gd name="T32" fmla="*/ 2147483647 w 150"/>
                    <a:gd name="T33" fmla="*/ 2147483647 h 270"/>
                    <a:gd name="T34" fmla="*/ 2147483647 w 150"/>
                    <a:gd name="T35" fmla="*/ 2147483647 h 270"/>
                    <a:gd name="T36" fmla="*/ 0 w 150"/>
                    <a:gd name="T37" fmla="*/ 2147483647 h 270"/>
                    <a:gd name="T38" fmla="*/ 2147483647 w 150"/>
                    <a:gd name="T39" fmla="*/ 2147483647 h 270"/>
                    <a:gd name="T40" fmla="*/ 2147483647 w 150"/>
                    <a:gd name="T41" fmla="*/ 2147483647 h 270"/>
                    <a:gd name="T42" fmla="*/ 2147483647 w 150"/>
                    <a:gd name="T43" fmla="*/ 2147483647 h 270"/>
                    <a:gd name="T44" fmla="*/ 2147483647 w 150"/>
                    <a:gd name="T45" fmla="*/ 2147483647 h 270"/>
                    <a:gd name="T46" fmla="*/ 2147483647 w 150"/>
                    <a:gd name="T47" fmla="*/ 2147483647 h 270"/>
                    <a:gd name="T48" fmla="*/ 2147483647 w 150"/>
                    <a:gd name="T49" fmla="*/ 2147483647 h 270"/>
                    <a:gd name="T50" fmla="*/ 2147483647 w 150"/>
                    <a:gd name="T51" fmla="*/ 2147483647 h 270"/>
                    <a:gd name="T52" fmla="*/ 2147483647 w 150"/>
                    <a:gd name="T53" fmla="*/ 2147483647 h 270"/>
                    <a:gd name="T54" fmla="*/ 2147483647 w 150"/>
                    <a:gd name="T55" fmla="*/ 2147483647 h 270"/>
                    <a:gd name="T56" fmla="*/ 2147483647 w 150"/>
                    <a:gd name="T57" fmla="*/ 2147483647 h 270"/>
                    <a:gd name="T58" fmla="*/ 2147483647 w 150"/>
                    <a:gd name="T59" fmla="*/ 2147483647 h 270"/>
                    <a:gd name="T60" fmla="*/ 2147483647 w 150"/>
                    <a:gd name="T61" fmla="*/ 2147483647 h 270"/>
                    <a:gd name="T62" fmla="*/ 2147483647 w 150"/>
                    <a:gd name="T63" fmla="*/ 2147483647 h 270"/>
                    <a:gd name="T64" fmla="*/ 2147483647 w 150"/>
                    <a:gd name="T65" fmla="*/ 2147483647 h 270"/>
                    <a:gd name="T66" fmla="*/ 2147483647 w 150"/>
                    <a:gd name="T67" fmla="*/ 2147483647 h 270"/>
                    <a:gd name="T68" fmla="*/ 2147483647 w 150"/>
                    <a:gd name="T69" fmla="*/ 2147483647 h 270"/>
                    <a:gd name="T70" fmla="*/ 2147483647 w 150"/>
                    <a:gd name="T71" fmla="*/ 2147483647 h 270"/>
                    <a:gd name="T72" fmla="*/ 2147483647 w 150"/>
                    <a:gd name="T73" fmla="*/ 2147483647 h 270"/>
                    <a:gd name="T74" fmla="*/ 2147483647 w 150"/>
                    <a:gd name="T75" fmla="*/ 2147483647 h 270"/>
                    <a:gd name="T76" fmla="*/ 2147483647 w 150"/>
                    <a:gd name="T77" fmla="*/ 2147483647 h 270"/>
                    <a:gd name="T78" fmla="*/ 2147483647 w 150"/>
                    <a:gd name="T79" fmla="*/ 2147483647 h 270"/>
                    <a:gd name="T80" fmla="*/ 2147483647 w 150"/>
                    <a:gd name="T81" fmla="*/ 2147483647 h 270"/>
                    <a:gd name="T82" fmla="*/ 2147483647 w 150"/>
                    <a:gd name="T83" fmla="*/ 2147483647 h 270"/>
                    <a:gd name="T84" fmla="*/ 2147483647 w 150"/>
                    <a:gd name="T85" fmla="*/ 2147483647 h 270"/>
                    <a:gd name="T86" fmla="*/ 2147483647 w 150"/>
                    <a:gd name="T87" fmla="*/ 2147483647 h 270"/>
                    <a:gd name="T88" fmla="*/ 2147483647 w 150"/>
                    <a:gd name="T89" fmla="*/ 2147483647 h 270"/>
                    <a:gd name="T90" fmla="*/ 2147483647 w 150"/>
                    <a:gd name="T91" fmla="*/ 2147483647 h 270"/>
                    <a:gd name="T92" fmla="*/ 2147483647 w 150"/>
                    <a:gd name="T93" fmla="*/ 2147483647 h 270"/>
                    <a:gd name="T94" fmla="*/ 2147483647 w 150"/>
                    <a:gd name="T95" fmla="*/ 2147483647 h 270"/>
                    <a:gd name="T96" fmla="*/ 2147483647 w 150"/>
                    <a:gd name="T97" fmla="*/ 2147483647 h 270"/>
                    <a:gd name="T98" fmla="*/ 2147483647 w 150"/>
                    <a:gd name="T99" fmla="*/ 2147483647 h 270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50"/>
                    <a:gd name="T151" fmla="*/ 0 h 270"/>
                    <a:gd name="T152" fmla="*/ 150 w 150"/>
                    <a:gd name="T153" fmla="*/ 270 h 270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50" h="270">
                      <a:moveTo>
                        <a:pt x="64" y="232"/>
                      </a:moveTo>
                      <a:lnTo>
                        <a:pt x="70" y="228"/>
                      </a:lnTo>
                      <a:lnTo>
                        <a:pt x="78" y="226"/>
                      </a:lnTo>
                      <a:lnTo>
                        <a:pt x="96" y="220"/>
                      </a:lnTo>
                      <a:lnTo>
                        <a:pt x="92" y="216"/>
                      </a:lnTo>
                      <a:lnTo>
                        <a:pt x="90" y="216"/>
                      </a:lnTo>
                      <a:lnTo>
                        <a:pt x="88" y="214"/>
                      </a:lnTo>
                      <a:lnTo>
                        <a:pt x="112" y="200"/>
                      </a:lnTo>
                      <a:lnTo>
                        <a:pt x="114" y="198"/>
                      </a:lnTo>
                      <a:lnTo>
                        <a:pt x="116" y="194"/>
                      </a:lnTo>
                      <a:lnTo>
                        <a:pt x="114" y="190"/>
                      </a:lnTo>
                      <a:lnTo>
                        <a:pt x="114" y="186"/>
                      </a:lnTo>
                      <a:lnTo>
                        <a:pt x="114" y="182"/>
                      </a:lnTo>
                      <a:lnTo>
                        <a:pt x="112" y="176"/>
                      </a:lnTo>
                      <a:lnTo>
                        <a:pt x="112" y="160"/>
                      </a:lnTo>
                      <a:lnTo>
                        <a:pt x="106" y="146"/>
                      </a:lnTo>
                      <a:lnTo>
                        <a:pt x="100" y="136"/>
                      </a:lnTo>
                      <a:lnTo>
                        <a:pt x="86" y="118"/>
                      </a:lnTo>
                      <a:lnTo>
                        <a:pt x="82" y="112"/>
                      </a:lnTo>
                      <a:lnTo>
                        <a:pt x="76" y="106"/>
                      </a:lnTo>
                      <a:lnTo>
                        <a:pt x="70" y="106"/>
                      </a:lnTo>
                      <a:lnTo>
                        <a:pt x="68" y="102"/>
                      </a:lnTo>
                      <a:lnTo>
                        <a:pt x="66" y="96"/>
                      </a:lnTo>
                      <a:lnTo>
                        <a:pt x="60" y="92"/>
                      </a:lnTo>
                      <a:lnTo>
                        <a:pt x="52" y="86"/>
                      </a:lnTo>
                      <a:lnTo>
                        <a:pt x="42" y="78"/>
                      </a:lnTo>
                      <a:lnTo>
                        <a:pt x="34" y="70"/>
                      </a:lnTo>
                      <a:lnTo>
                        <a:pt x="32" y="64"/>
                      </a:lnTo>
                      <a:lnTo>
                        <a:pt x="30" y="60"/>
                      </a:lnTo>
                      <a:lnTo>
                        <a:pt x="38" y="58"/>
                      </a:lnTo>
                      <a:lnTo>
                        <a:pt x="42" y="54"/>
                      </a:lnTo>
                      <a:lnTo>
                        <a:pt x="42" y="48"/>
                      </a:lnTo>
                      <a:lnTo>
                        <a:pt x="26" y="44"/>
                      </a:lnTo>
                      <a:lnTo>
                        <a:pt x="14" y="38"/>
                      </a:lnTo>
                      <a:lnTo>
                        <a:pt x="8" y="34"/>
                      </a:lnTo>
                      <a:lnTo>
                        <a:pt x="4" y="30"/>
                      </a:lnTo>
                      <a:lnTo>
                        <a:pt x="0" y="24"/>
                      </a:lnTo>
                      <a:lnTo>
                        <a:pt x="0" y="18"/>
                      </a:lnTo>
                      <a:lnTo>
                        <a:pt x="0" y="14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26" y="12"/>
                      </a:lnTo>
                      <a:lnTo>
                        <a:pt x="34" y="6"/>
                      </a:lnTo>
                      <a:lnTo>
                        <a:pt x="42" y="2"/>
                      </a:lnTo>
                      <a:lnTo>
                        <a:pt x="50" y="0"/>
                      </a:lnTo>
                      <a:lnTo>
                        <a:pt x="56" y="2"/>
                      </a:lnTo>
                      <a:lnTo>
                        <a:pt x="60" y="4"/>
                      </a:lnTo>
                      <a:lnTo>
                        <a:pt x="66" y="6"/>
                      </a:lnTo>
                      <a:lnTo>
                        <a:pt x="70" y="6"/>
                      </a:lnTo>
                      <a:lnTo>
                        <a:pt x="72" y="12"/>
                      </a:lnTo>
                      <a:lnTo>
                        <a:pt x="74" y="16"/>
                      </a:lnTo>
                      <a:lnTo>
                        <a:pt x="82" y="24"/>
                      </a:lnTo>
                      <a:lnTo>
                        <a:pt x="90" y="28"/>
                      </a:lnTo>
                      <a:lnTo>
                        <a:pt x="98" y="30"/>
                      </a:lnTo>
                      <a:lnTo>
                        <a:pt x="96" y="36"/>
                      </a:lnTo>
                      <a:lnTo>
                        <a:pt x="94" y="42"/>
                      </a:lnTo>
                      <a:lnTo>
                        <a:pt x="90" y="42"/>
                      </a:lnTo>
                      <a:lnTo>
                        <a:pt x="84" y="42"/>
                      </a:lnTo>
                      <a:lnTo>
                        <a:pt x="82" y="42"/>
                      </a:lnTo>
                      <a:lnTo>
                        <a:pt x="82" y="48"/>
                      </a:lnTo>
                      <a:lnTo>
                        <a:pt x="80" y="52"/>
                      </a:lnTo>
                      <a:lnTo>
                        <a:pt x="76" y="56"/>
                      </a:lnTo>
                      <a:lnTo>
                        <a:pt x="72" y="64"/>
                      </a:lnTo>
                      <a:lnTo>
                        <a:pt x="70" y="70"/>
                      </a:lnTo>
                      <a:lnTo>
                        <a:pt x="72" y="84"/>
                      </a:lnTo>
                      <a:lnTo>
                        <a:pt x="76" y="88"/>
                      </a:lnTo>
                      <a:lnTo>
                        <a:pt x="78" y="92"/>
                      </a:lnTo>
                      <a:lnTo>
                        <a:pt x="86" y="96"/>
                      </a:lnTo>
                      <a:lnTo>
                        <a:pt x="98" y="110"/>
                      </a:lnTo>
                      <a:lnTo>
                        <a:pt x="110" y="124"/>
                      </a:lnTo>
                      <a:lnTo>
                        <a:pt x="122" y="136"/>
                      </a:lnTo>
                      <a:lnTo>
                        <a:pt x="138" y="148"/>
                      </a:lnTo>
                      <a:lnTo>
                        <a:pt x="138" y="156"/>
                      </a:lnTo>
                      <a:lnTo>
                        <a:pt x="142" y="170"/>
                      </a:lnTo>
                      <a:lnTo>
                        <a:pt x="150" y="192"/>
                      </a:lnTo>
                      <a:lnTo>
                        <a:pt x="146" y="198"/>
                      </a:lnTo>
                      <a:lnTo>
                        <a:pt x="146" y="204"/>
                      </a:lnTo>
                      <a:lnTo>
                        <a:pt x="146" y="210"/>
                      </a:lnTo>
                      <a:lnTo>
                        <a:pt x="144" y="214"/>
                      </a:lnTo>
                      <a:lnTo>
                        <a:pt x="138" y="220"/>
                      </a:lnTo>
                      <a:lnTo>
                        <a:pt x="128" y="228"/>
                      </a:lnTo>
                      <a:lnTo>
                        <a:pt x="120" y="232"/>
                      </a:lnTo>
                      <a:lnTo>
                        <a:pt x="112" y="234"/>
                      </a:lnTo>
                      <a:lnTo>
                        <a:pt x="104" y="242"/>
                      </a:lnTo>
                      <a:lnTo>
                        <a:pt x="98" y="254"/>
                      </a:lnTo>
                      <a:lnTo>
                        <a:pt x="88" y="266"/>
                      </a:lnTo>
                      <a:lnTo>
                        <a:pt x="84" y="270"/>
                      </a:lnTo>
                      <a:lnTo>
                        <a:pt x="78" y="270"/>
                      </a:lnTo>
                      <a:lnTo>
                        <a:pt x="76" y="270"/>
                      </a:lnTo>
                      <a:lnTo>
                        <a:pt x="74" y="268"/>
                      </a:lnTo>
                      <a:lnTo>
                        <a:pt x="74" y="260"/>
                      </a:lnTo>
                      <a:lnTo>
                        <a:pt x="74" y="252"/>
                      </a:lnTo>
                      <a:lnTo>
                        <a:pt x="76" y="246"/>
                      </a:lnTo>
                      <a:lnTo>
                        <a:pt x="76" y="242"/>
                      </a:lnTo>
                      <a:lnTo>
                        <a:pt x="74" y="236"/>
                      </a:lnTo>
                      <a:lnTo>
                        <a:pt x="70" y="236"/>
                      </a:lnTo>
                      <a:lnTo>
                        <a:pt x="66" y="234"/>
                      </a:lnTo>
                      <a:lnTo>
                        <a:pt x="62" y="234"/>
                      </a:lnTo>
                      <a:lnTo>
                        <a:pt x="60" y="234"/>
                      </a:lnTo>
                      <a:lnTo>
                        <a:pt x="64" y="2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3" name="íṧľîḓè">
                  <a:extLst>
                    <a:ext uri="{FF2B5EF4-FFF2-40B4-BE49-F238E27FC236}">
                      <a16:creationId xmlns:a16="http://schemas.microsoft.com/office/drawing/2014/main" id="{8AC1A67D-2B60-4EB1-ADE6-60733D189F23}"/>
                    </a:ext>
                  </a:extLst>
                </p:cNvPr>
                <p:cNvSpPr/>
                <p:nvPr/>
              </p:nvSpPr>
              <p:spPr bwMode="auto">
                <a:xfrm>
                  <a:off x="7191813" y="3412329"/>
                  <a:ext cx="151494" cy="127496"/>
                </a:xfrm>
                <a:custGeom>
                  <a:avLst/>
                  <a:gdLst>
                    <a:gd name="T0" fmla="*/ 2147483647 w 86"/>
                    <a:gd name="T1" fmla="*/ 0 h 76"/>
                    <a:gd name="T2" fmla="*/ 2147483647 w 86"/>
                    <a:gd name="T3" fmla="*/ 0 h 76"/>
                    <a:gd name="T4" fmla="*/ 2147483647 w 86"/>
                    <a:gd name="T5" fmla="*/ 2147483647 h 76"/>
                    <a:gd name="T6" fmla="*/ 2147483647 w 86"/>
                    <a:gd name="T7" fmla="*/ 0 h 76"/>
                    <a:gd name="T8" fmla="*/ 2147483647 w 86"/>
                    <a:gd name="T9" fmla="*/ 0 h 76"/>
                    <a:gd name="T10" fmla="*/ 2147483647 w 86"/>
                    <a:gd name="T11" fmla="*/ 0 h 76"/>
                    <a:gd name="T12" fmla="*/ 2147483647 w 86"/>
                    <a:gd name="T13" fmla="*/ 2147483647 h 76"/>
                    <a:gd name="T14" fmla="*/ 2147483647 w 86"/>
                    <a:gd name="T15" fmla="*/ 2147483647 h 76"/>
                    <a:gd name="T16" fmla="*/ 2147483647 w 86"/>
                    <a:gd name="T17" fmla="*/ 2147483647 h 76"/>
                    <a:gd name="T18" fmla="*/ 2147483647 w 86"/>
                    <a:gd name="T19" fmla="*/ 2147483647 h 76"/>
                    <a:gd name="T20" fmla="*/ 2147483647 w 86"/>
                    <a:gd name="T21" fmla="*/ 2147483647 h 76"/>
                    <a:gd name="T22" fmla="*/ 2147483647 w 86"/>
                    <a:gd name="T23" fmla="*/ 2147483647 h 76"/>
                    <a:gd name="T24" fmla="*/ 2147483647 w 86"/>
                    <a:gd name="T25" fmla="*/ 2147483647 h 76"/>
                    <a:gd name="T26" fmla="*/ 2147483647 w 86"/>
                    <a:gd name="T27" fmla="*/ 2147483647 h 76"/>
                    <a:gd name="T28" fmla="*/ 2147483647 w 86"/>
                    <a:gd name="T29" fmla="*/ 2147483647 h 76"/>
                    <a:gd name="T30" fmla="*/ 2147483647 w 86"/>
                    <a:gd name="T31" fmla="*/ 2147483647 h 76"/>
                    <a:gd name="T32" fmla="*/ 2147483647 w 86"/>
                    <a:gd name="T33" fmla="*/ 2147483647 h 76"/>
                    <a:gd name="T34" fmla="*/ 0 w 86"/>
                    <a:gd name="T35" fmla="*/ 2147483647 h 76"/>
                    <a:gd name="T36" fmla="*/ 2147483647 w 86"/>
                    <a:gd name="T37" fmla="*/ 2147483647 h 76"/>
                    <a:gd name="T38" fmla="*/ 2147483647 w 86"/>
                    <a:gd name="T39" fmla="*/ 2147483647 h 76"/>
                    <a:gd name="T40" fmla="*/ 2147483647 w 86"/>
                    <a:gd name="T41" fmla="*/ 2147483647 h 76"/>
                    <a:gd name="T42" fmla="*/ 2147483647 w 86"/>
                    <a:gd name="T43" fmla="*/ 2147483647 h 76"/>
                    <a:gd name="T44" fmla="*/ 2147483647 w 86"/>
                    <a:gd name="T45" fmla="*/ 2147483647 h 76"/>
                    <a:gd name="T46" fmla="*/ 2147483647 w 86"/>
                    <a:gd name="T47" fmla="*/ 2147483647 h 76"/>
                    <a:gd name="T48" fmla="*/ 2147483647 w 86"/>
                    <a:gd name="T49" fmla="*/ 2147483647 h 76"/>
                    <a:gd name="T50" fmla="*/ 2147483647 w 86"/>
                    <a:gd name="T51" fmla="*/ 2147483647 h 76"/>
                    <a:gd name="T52" fmla="*/ 2147483647 w 86"/>
                    <a:gd name="T53" fmla="*/ 2147483647 h 76"/>
                    <a:gd name="T54" fmla="*/ 2147483647 w 86"/>
                    <a:gd name="T55" fmla="*/ 2147483647 h 76"/>
                    <a:gd name="T56" fmla="*/ 2147483647 w 86"/>
                    <a:gd name="T57" fmla="*/ 2147483647 h 76"/>
                    <a:gd name="T58" fmla="*/ 2147483647 w 86"/>
                    <a:gd name="T59" fmla="*/ 2147483647 h 76"/>
                    <a:gd name="T60" fmla="*/ 2147483647 w 86"/>
                    <a:gd name="T61" fmla="*/ 2147483647 h 76"/>
                    <a:gd name="T62" fmla="*/ 2147483647 w 86"/>
                    <a:gd name="T63" fmla="*/ 2147483647 h 76"/>
                    <a:gd name="T64" fmla="*/ 2147483647 w 86"/>
                    <a:gd name="T65" fmla="*/ 2147483647 h 76"/>
                    <a:gd name="T66" fmla="*/ 2147483647 w 86"/>
                    <a:gd name="T67" fmla="*/ 2147483647 h 76"/>
                    <a:gd name="T68" fmla="*/ 2147483647 w 86"/>
                    <a:gd name="T69" fmla="*/ 2147483647 h 76"/>
                    <a:gd name="T70" fmla="*/ 2147483647 w 86"/>
                    <a:gd name="T71" fmla="*/ 2147483647 h 76"/>
                    <a:gd name="T72" fmla="*/ 2147483647 w 86"/>
                    <a:gd name="T73" fmla="*/ 2147483647 h 76"/>
                    <a:gd name="T74" fmla="*/ 2147483647 w 86"/>
                    <a:gd name="T75" fmla="*/ 2147483647 h 76"/>
                    <a:gd name="T76" fmla="*/ 2147483647 w 86"/>
                    <a:gd name="T77" fmla="*/ 2147483647 h 76"/>
                    <a:gd name="T78" fmla="*/ 2147483647 w 86"/>
                    <a:gd name="T79" fmla="*/ 2147483647 h 76"/>
                    <a:gd name="T80" fmla="*/ 2147483647 w 86"/>
                    <a:gd name="T81" fmla="*/ 2147483647 h 76"/>
                    <a:gd name="T82" fmla="*/ 2147483647 w 86"/>
                    <a:gd name="T83" fmla="*/ 2147483647 h 76"/>
                    <a:gd name="T84" fmla="*/ 2147483647 w 86"/>
                    <a:gd name="T85" fmla="*/ 2147483647 h 76"/>
                    <a:gd name="T86" fmla="*/ 2147483647 w 86"/>
                    <a:gd name="T87" fmla="*/ 2147483647 h 76"/>
                    <a:gd name="T88" fmla="*/ 2147483647 w 86"/>
                    <a:gd name="T89" fmla="*/ 0 h 76"/>
                    <a:gd name="T90" fmla="*/ 2147483647 w 86"/>
                    <a:gd name="T91" fmla="*/ 0 h 7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86"/>
                    <a:gd name="T139" fmla="*/ 0 h 76"/>
                    <a:gd name="T140" fmla="*/ 86 w 86"/>
                    <a:gd name="T141" fmla="*/ 76 h 76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86" h="76">
                      <a:moveTo>
                        <a:pt x="80" y="0"/>
                      </a:moveTo>
                      <a:lnTo>
                        <a:pt x="78" y="0"/>
                      </a:lnTo>
                      <a:lnTo>
                        <a:pt x="74" y="2"/>
                      </a:lnTo>
                      <a:lnTo>
                        <a:pt x="70" y="0"/>
                      </a:lnTo>
                      <a:lnTo>
                        <a:pt x="66" y="0"/>
                      </a:lnTo>
                      <a:lnTo>
                        <a:pt x="62" y="0"/>
                      </a:lnTo>
                      <a:lnTo>
                        <a:pt x="60" y="4"/>
                      </a:lnTo>
                      <a:lnTo>
                        <a:pt x="58" y="10"/>
                      </a:lnTo>
                      <a:lnTo>
                        <a:pt x="52" y="8"/>
                      </a:lnTo>
                      <a:lnTo>
                        <a:pt x="46" y="4"/>
                      </a:lnTo>
                      <a:lnTo>
                        <a:pt x="40" y="2"/>
                      </a:lnTo>
                      <a:lnTo>
                        <a:pt x="30" y="2"/>
                      </a:lnTo>
                      <a:lnTo>
                        <a:pt x="18" y="2"/>
                      </a:lnTo>
                      <a:lnTo>
                        <a:pt x="10" y="6"/>
                      </a:lnTo>
                      <a:lnTo>
                        <a:pt x="6" y="10"/>
                      </a:lnTo>
                      <a:lnTo>
                        <a:pt x="2" y="14"/>
                      </a:lnTo>
                      <a:lnTo>
                        <a:pt x="2" y="20"/>
                      </a:lnTo>
                      <a:lnTo>
                        <a:pt x="0" y="26"/>
                      </a:lnTo>
                      <a:lnTo>
                        <a:pt x="2" y="30"/>
                      </a:lnTo>
                      <a:lnTo>
                        <a:pt x="4" y="36"/>
                      </a:lnTo>
                      <a:lnTo>
                        <a:pt x="6" y="40"/>
                      </a:lnTo>
                      <a:lnTo>
                        <a:pt x="8" y="46"/>
                      </a:lnTo>
                      <a:lnTo>
                        <a:pt x="10" y="52"/>
                      </a:lnTo>
                      <a:lnTo>
                        <a:pt x="10" y="54"/>
                      </a:lnTo>
                      <a:lnTo>
                        <a:pt x="12" y="58"/>
                      </a:lnTo>
                      <a:lnTo>
                        <a:pt x="14" y="62"/>
                      </a:lnTo>
                      <a:lnTo>
                        <a:pt x="18" y="66"/>
                      </a:lnTo>
                      <a:lnTo>
                        <a:pt x="24" y="66"/>
                      </a:lnTo>
                      <a:lnTo>
                        <a:pt x="24" y="76"/>
                      </a:lnTo>
                      <a:lnTo>
                        <a:pt x="30" y="74"/>
                      </a:lnTo>
                      <a:lnTo>
                        <a:pt x="34" y="72"/>
                      </a:lnTo>
                      <a:lnTo>
                        <a:pt x="40" y="68"/>
                      </a:lnTo>
                      <a:lnTo>
                        <a:pt x="48" y="66"/>
                      </a:lnTo>
                      <a:lnTo>
                        <a:pt x="66" y="60"/>
                      </a:lnTo>
                      <a:lnTo>
                        <a:pt x="62" y="56"/>
                      </a:lnTo>
                      <a:lnTo>
                        <a:pt x="60" y="56"/>
                      </a:lnTo>
                      <a:lnTo>
                        <a:pt x="58" y="54"/>
                      </a:lnTo>
                      <a:lnTo>
                        <a:pt x="82" y="40"/>
                      </a:lnTo>
                      <a:lnTo>
                        <a:pt x="84" y="38"/>
                      </a:lnTo>
                      <a:lnTo>
                        <a:pt x="86" y="34"/>
                      </a:lnTo>
                      <a:lnTo>
                        <a:pt x="84" y="30"/>
                      </a:lnTo>
                      <a:lnTo>
                        <a:pt x="84" y="26"/>
                      </a:lnTo>
                      <a:lnTo>
                        <a:pt x="84" y="22"/>
                      </a:lnTo>
                      <a:lnTo>
                        <a:pt x="82" y="16"/>
                      </a:lnTo>
                      <a:lnTo>
                        <a:pt x="82" y="0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4" name="iṡḻïdé">
                  <a:extLst>
                    <a:ext uri="{FF2B5EF4-FFF2-40B4-BE49-F238E27FC236}">
                      <a16:creationId xmlns:a16="http://schemas.microsoft.com/office/drawing/2014/main" id="{C8FF589E-BED4-4E08-8B05-B868708EF861}"/>
                    </a:ext>
                  </a:extLst>
                </p:cNvPr>
                <p:cNvSpPr/>
                <p:nvPr/>
              </p:nvSpPr>
              <p:spPr bwMode="auto">
                <a:xfrm>
                  <a:off x="7091277" y="3169945"/>
                  <a:ext cx="243767" cy="260596"/>
                </a:xfrm>
                <a:custGeom>
                  <a:avLst/>
                  <a:gdLst>
                    <a:gd name="T0" fmla="*/ 2147483647 w 140"/>
                    <a:gd name="T1" fmla="*/ 2147483647 h 156"/>
                    <a:gd name="T2" fmla="*/ 2147483647 w 140"/>
                    <a:gd name="T3" fmla="*/ 2147483647 h 156"/>
                    <a:gd name="T4" fmla="*/ 2147483647 w 140"/>
                    <a:gd name="T5" fmla="*/ 2147483647 h 156"/>
                    <a:gd name="T6" fmla="*/ 2147483647 w 140"/>
                    <a:gd name="T7" fmla="*/ 2147483647 h 156"/>
                    <a:gd name="T8" fmla="*/ 2147483647 w 140"/>
                    <a:gd name="T9" fmla="*/ 2147483647 h 156"/>
                    <a:gd name="T10" fmla="*/ 2147483647 w 140"/>
                    <a:gd name="T11" fmla="*/ 2147483647 h 156"/>
                    <a:gd name="T12" fmla="*/ 2147483647 w 140"/>
                    <a:gd name="T13" fmla="*/ 2147483647 h 156"/>
                    <a:gd name="T14" fmla="*/ 2147483647 w 140"/>
                    <a:gd name="T15" fmla="*/ 2147483647 h 156"/>
                    <a:gd name="T16" fmla="*/ 2147483647 w 140"/>
                    <a:gd name="T17" fmla="*/ 2147483647 h 156"/>
                    <a:gd name="T18" fmla="*/ 2147483647 w 140"/>
                    <a:gd name="T19" fmla="*/ 2147483647 h 156"/>
                    <a:gd name="T20" fmla="*/ 2147483647 w 140"/>
                    <a:gd name="T21" fmla="*/ 2147483647 h 156"/>
                    <a:gd name="T22" fmla="*/ 2147483647 w 140"/>
                    <a:gd name="T23" fmla="*/ 2147483647 h 156"/>
                    <a:gd name="T24" fmla="*/ 2147483647 w 140"/>
                    <a:gd name="T25" fmla="*/ 2147483647 h 156"/>
                    <a:gd name="T26" fmla="*/ 2147483647 w 140"/>
                    <a:gd name="T27" fmla="*/ 2147483647 h 156"/>
                    <a:gd name="T28" fmla="*/ 2147483647 w 140"/>
                    <a:gd name="T29" fmla="*/ 2147483647 h 156"/>
                    <a:gd name="T30" fmla="*/ 2147483647 w 140"/>
                    <a:gd name="T31" fmla="*/ 2147483647 h 156"/>
                    <a:gd name="T32" fmla="*/ 0 w 140"/>
                    <a:gd name="T33" fmla="*/ 2147483647 h 156"/>
                    <a:gd name="T34" fmla="*/ 2147483647 w 140"/>
                    <a:gd name="T35" fmla="*/ 2147483647 h 156"/>
                    <a:gd name="T36" fmla="*/ 2147483647 w 140"/>
                    <a:gd name="T37" fmla="*/ 2147483647 h 156"/>
                    <a:gd name="T38" fmla="*/ 2147483647 w 140"/>
                    <a:gd name="T39" fmla="*/ 2147483647 h 156"/>
                    <a:gd name="T40" fmla="*/ 2147483647 w 140"/>
                    <a:gd name="T41" fmla="*/ 2147483647 h 156"/>
                    <a:gd name="T42" fmla="*/ 2147483647 w 140"/>
                    <a:gd name="T43" fmla="*/ 2147483647 h 156"/>
                    <a:gd name="T44" fmla="*/ 2147483647 w 140"/>
                    <a:gd name="T45" fmla="*/ 2147483647 h 156"/>
                    <a:gd name="T46" fmla="*/ 2147483647 w 140"/>
                    <a:gd name="T47" fmla="*/ 2147483647 h 156"/>
                    <a:gd name="T48" fmla="*/ 2147483647 w 140"/>
                    <a:gd name="T49" fmla="*/ 2147483647 h 156"/>
                    <a:gd name="T50" fmla="*/ 2147483647 w 140"/>
                    <a:gd name="T51" fmla="*/ 2147483647 h 156"/>
                    <a:gd name="T52" fmla="*/ 2147483647 w 140"/>
                    <a:gd name="T53" fmla="*/ 2147483647 h 156"/>
                    <a:gd name="T54" fmla="*/ 2147483647 w 140"/>
                    <a:gd name="T55" fmla="*/ 2147483647 h 156"/>
                    <a:gd name="T56" fmla="*/ 2147483647 w 140"/>
                    <a:gd name="T57" fmla="*/ 2147483647 h 156"/>
                    <a:gd name="T58" fmla="*/ 2147483647 w 140"/>
                    <a:gd name="T59" fmla="*/ 2147483647 h 156"/>
                    <a:gd name="T60" fmla="*/ 2147483647 w 140"/>
                    <a:gd name="T61" fmla="*/ 2147483647 h 156"/>
                    <a:gd name="T62" fmla="*/ 2147483647 w 140"/>
                    <a:gd name="T63" fmla="*/ 2147483647 h 156"/>
                    <a:gd name="T64" fmla="*/ 2147483647 w 140"/>
                    <a:gd name="T65" fmla="*/ 2147483647 h 156"/>
                    <a:gd name="T66" fmla="*/ 2147483647 w 140"/>
                    <a:gd name="T67" fmla="*/ 2147483647 h 156"/>
                    <a:gd name="T68" fmla="*/ 2147483647 w 140"/>
                    <a:gd name="T69" fmla="*/ 2147483647 h 156"/>
                    <a:gd name="T70" fmla="*/ 2147483647 w 140"/>
                    <a:gd name="T71" fmla="*/ 2147483647 h 156"/>
                    <a:gd name="T72" fmla="*/ 2147483647 w 140"/>
                    <a:gd name="T73" fmla="*/ 2147483647 h 156"/>
                    <a:gd name="T74" fmla="*/ 2147483647 w 140"/>
                    <a:gd name="T75" fmla="*/ 2147483647 h 156"/>
                    <a:gd name="T76" fmla="*/ 2147483647 w 140"/>
                    <a:gd name="T77" fmla="*/ 2147483647 h 156"/>
                    <a:gd name="T78" fmla="*/ 2147483647 w 140"/>
                    <a:gd name="T79" fmla="*/ 2147483647 h 15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140"/>
                    <a:gd name="T121" fmla="*/ 0 h 156"/>
                    <a:gd name="T122" fmla="*/ 140 w 140"/>
                    <a:gd name="T123" fmla="*/ 156 h 15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140" h="156">
                      <a:moveTo>
                        <a:pt x="104" y="150"/>
                      </a:moveTo>
                      <a:lnTo>
                        <a:pt x="102" y="124"/>
                      </a:lnTo>
                      <a:lnTo>
                        <a:pt x="98" y="120"/>
                      </a:lnTo>
                      <a:lnTo>
                        <a:pt x="94" y="116"/>
                      </a:lnTo>
                      <a:lnTo>
                        <a:pt x="90" y="108"/>
                      </a:lnTo>
                      <a:lnTo>
                        <a:pt x="88" y="102"/>
                      </a:lnTo>
                      <a:lnTo>
                        <a:pt x="88" y="98"/>
                      </a:lnTo>
                      <a:lnTo>
                        <a:pt x="86" y="94"/>
                      </a:lnTo>
                      <a:lnTo>
                        <a:pt x="80" y="90"/>
                      </a:lnTo>
                      <a:lnTo>
                        <a:pt x="74" y="84"/>
                      </a:lnTo>
                      <a:lnTo>
                        <a:pt x="70" y="76"/>
                      </a:lnTo>
                      <a:lnTo>
                        <a:pt x="66" y="76"/>
                      </a:lnTo>
                      <a:lnTo>
                        <a:pt x="62" y="78"/>
                      </a:lnTo>
                      <a:lnTo>
                        <a:pt x="58" y="82"/>
                      </a:lnTo>
                      <a:lnTo>
                        <a:pt x="56" y="86"/>
                      </a:lnTo>
                      <a:lnTo>
                        <a:pt x="52" y="88"/>
                      </a:lnTo>
                      <a:lnTo>
                        <a:pt x="50" y="86"/>
                      </a:lnTo>
                      <a:lnTo>
                        <a:pt x="48" y="84"/>
                      </a:lnTo>
                      <a:lnTo>
                        <a:pt x="46" y="82"/>
                      </a:lnTo>
                      <a:lnTo>
                        <a:pt x="44" y="80"/>
                      </a:lnTo>
                      <a:lnTo>
                        <a:pt x="40" y="80"/>
                      </a:lnTo>
                      <a:lnTo>
                        <a:pt x="36" y="84"/>
                      </a:lnTo>
                      <a:lnTo>
                        <a:pt x="28" y="90"/>
                      </a:lnTo>
                      <a:lnTo>
                        <a:pt x="26" y="70"/>
                      </a:lnTo>
                      <a:lnTo>
                        <a:pt x="26" y="64"/>
                      </a:lnTo>
                      <a:lnTo>
                        <a:pt x="26" y="58"/>
                      </a:lnTo>
                      <a:lnTo>
                        <a:pt x="22" y="56"/>
                      </a:lnTo>
                      <a:lnTo>
                        <a:pt x="18" y="56"/>
                      </a:lnTo>
                      <a:lnTo>
                        <a:pt x="16" y="56"/>
                      </a:lnTo>
                      <a:lnTo>
                        <a:pt x="12" y="56"/>
                      </a:lnTo>
                      <a:lnTo>
                        <a:pt x="8" y="52"/>
                      </a:lnTo>
                      <a:lnTo>
                        <a:pt x="6" y="44"/>
                      </a:lnTo>
                      <a:lnTo>
                        <a:pt x="4" y="40"/>
                      </a:lnTo>
                      <a:lnTo>
                        <a:pt x="0" y="38"/>
                      </a:lnTo>
                      <a:lnTo>
                        <a:pt x="8" y="32"/>
                      </a:lnTo>
                      <a:lnTo>
                        <a:pt x="10" y="28"/>
                      </a:lnTo>
                      <a:lnTo>
                        <a:pt x="10" y="24"/>
                      </a:lnTo>
                      <a:lnTo>
                        <a:pt x="12" y="22"/>
                      </a:lnTo>
                      <a:lnTo>
                        <a:pt x="16" y="18"/>
                      </a:lnTo>
                      <a:lnTo>
                        <a:pt x="20" y="22"/>
                      </a:lnTo>
                      <a:lnTo>
                        <a:pt x="22" y="22"/>
                      </a:lnTo>
                      <a:lnTo>
                        <a:pt x="26" y="20"/>
                      </a:lnTo>
                      <a:lnTo>
                        <a:pt x="22" y="14"/>
                      </a:lnTo>
                      <a:lnTo>
                        <a:pt x="20" y="8"/>
                      </a:lnTo>
                      <a:lnTo>
                        <a:pt x="20" y="4"/>
                      </a:lnTo>
                      <a:lnTo>
                        <a:pt x="22" y="2"/>
                      </a:lnTo>
                      <a:lnTo>
                        <a:pt x="28" y="0"/>
                      </a:lnTo>
                      <a:lnTo>
                        <a:pt x="28" y="4"/>
                      </a:lnTo>
                      <a:lnTo>
                        <a:pt x="28" y="10"/>
                      </a:lnTo>
                      <a:lnTo>
                        <a:pt x="32" y="16"/>
                      </a:lnTo>
                      <a:lnTo>
                        <a:pt x="36" y="20"/>
                      </a:lnTo>
                      <a:lnTo>
                        <a:pt x="42" y="24"/>
                      </a:lnTo>
                      <a:lnTo>
                        <a:pt x="54" y="30"/>
                      </a:lnTo>
                      <a:lnTo>
                        <a:pt x="70" y="34"/>
                      </a:lnTo>
                      <a:lnTo>
                        <a:pt x="70" y="40"/>
                      </a:lnTo>
                      <a:lnTo>
                        <a:pt x="66" y="44"/>
                      </a:lnTo>
                      <a:lnTo>
                        <a:pt x="58" y="46"/>
                      </a:lnTo>
                      <a:lnTo>
                        <a:pt x="60" y="50"/>
                      </a:lnTo>
                      <a:lnTo>
                        <a:pt x="62" y="56"/>
                      </a:lnTo>
                      <a:lnTo>
                        <a:pt x="70" y="64"/>
                      </a:lnTo>
                      <a:lnTo>
                        <a:pt x="80" y="72"/>
                      </a:lnTo>
                      <a:lnTo>
                        <a:pt x="88" y="78"/>
                      </a:lnTo>
                      <a:lnTo>
                        <a:pt x="94" y="82"/>
                      </a:lnTo>
                      <a:lnTo>
                        <a:pt x="96" y="88"/>
                      </a:lnTo>
                      <a:lnTo>
                        <a:pt x="98" y="92"/>
                      </a:lnTo>
                      <a:lnTo>
                        <a:pt x="104" y="92"/>
                      </a:lnTo>
                      <a:lnTo>
                        <a:pt x="110" y="98"/>
                      </a:lnTo>
                      <a:lnTo>
                        <a:pt x="114" y="104"/>
                      </a:lnTo>
                      <a:lnTo>
                        <a:pt x="128" y="122"/>
                      </a:lnTo>
                      <a:lnTo>
                        <a:pt x="134" y="132"/>
                      </a:lnTo>
                      <a:lnTo>
                        <a:pt x="140" y="146"/>
                      </a:lnTo>
                      <a:lnTo>
                        <a:pt x="138" y="146"/>
                      </a:lnTo>
                      <a:lnTo>
                        <a:pt x="136" y="146"/>
                      </a:lnTo>
                      <a:lnTo>
                        <a:pt x="132" y="148"/>
                      </a:lnTo>
                      <a:lnTo>
                        <a:pt x="128" y="146"/>
                      </a:lnTo>
                      <a:lnTo>
                        <a:pt x="124" y="146"/>
                      </a:lnTo>
                      <a:lnTo>
                        <a:pt x="120" y="146"/>
                      </a:lnTo>
                      <a:lnTo>
                        <a:pt x="118" y="150"/>
                      </a:lnTo>
                      <a:lnTo>
                        <a:pt x="116" y="156"/>
                      </a:lnTo>
                      <a:lnTo>
                        <a:pt x="110" y="154"/>
                      </a:lnTo>
                      <a:lnTo>
                        <a:pt x="104" y="1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5" name="îšľidê">
                  <a:extLst>
                    <a:ext uri="{FF2B5EF4-FFF2-40B4-BE49-F238E27FC236}">
                      <a16:creationId xmlns:a16="http://schemas.microsoft.com/office/drawing/2014/main" id="{2158B5C1-49B2-4427-92F1-E990DD3E008B}"/>
                    </a:ext>
                  </a:extLst>
                </p:cNvPr>
                <p:cNvSpPr/>
                <p:nvPr/>
              </p:nvSpPr>
              <p:spPr bwMode="auto">
                <a:xfrm>
                  <a:off x="7033433" y="3231593"/>
                  <a:ext cx="238258" cy="453942"/>
                </a:xfrm>
                <a:custGeom>
                  <a:avLst/>
                  <a:gdLst>
                    <a:gd name="T0" fmla="*/ 2147483647 w 136"/>
                    <a:gd name="T1" fmla="*/ 2147483647 h 272"/>
                    <a:gd name="T2" fmla="*/ 2147483647 w 136"/>
                    <a:gd name="T3" fmla="*/ 2147483647 h 272"/>
                    <a:gd name="T4" fmla="*/ 2147483647 w 136"/>
                    <a:gd name="T5" fmla="*/ 2147483647 h 272"/>
                    <a:gd name="T6" fmla="*/ 2147483647 w 136"/>
                    <a:gd name="T7" fmla="*/ 2147483647 h 272"/>
                    <a:gd name="T8" fmla="*/ 2147483647 w 136"/>
                    <a:gd name="T9" fmla="*/ 2147483647 h 272"/>
                    <a:gd name="T10" fmla="*/ 2147483647 w 136"/>
                    <a:gd name="T11" fmla="*/ 2147483647 h 272"/>
                    <a:gd name="T12" fmla="*/ 2147483647 w 136"/>
                    <a:gd name="T13" fmla="*/ 2147483647 h 272"/>
                    <a:gd name="T14" fmla="*/ 2147483647 w 136"/>
                    <a:gd name="T15" fmla="*/ 2147483647 h 272"/>
                    <a:gd name="T16" fmla="*/ 2147483647 w 136"/>
                    <a:gd name="T17" fmla="*/ 2147483647 h 272"/>
                    <a:gd name="T18" fmla="*/ 2147483647 w 136"/>
                    <a:gd name="T19" fmla="*/ 2147483647 h 272"/>
                    <a:gd name="T20" fmla="*/ 2147483647 w 136"/>
                    <a:gd name="T21" fmla="*/ 2147483647 h 272"/>
                    <a:gd name="T22" fmla="*/ 2147483647 w 136"/>
                    <a:gd name="T23" fmla="*/ 2147483647 h 272"/>
                    <a:gd name="T24" fmla="*/ 2147483647 w 136"/>
                    <a:gd name="T25" fmla="*/ 2147483647 h 272"/>
                    <a:gd name="T26" fmla="*/ 2147483647 w 136"/>
                    <a:gd name="T27" fmla="*/ 2147483647 h 272"/>
                    <a:gd name="T28" fmla="*/ 2147483647 w 136"/>
                    <a:gd name="T29" fmla="*/ 2147483647 h 272"/>
                    <a:gd name="T30" fmla="*/ 2147483647 w 136"/>
                    <a:gd name="T31" fmla="*/ 2147483647 h 272"/>
                    <a:gd name="T32" fmla="*/ 2147483647 w 136"/>
                    <a:gd name="T33" fmla="*/ 2147483647 h 272"/>
                    <a:gd name="T34" fmla="*/ 2147483647 w 136"/>
                    <a:gd name="T35" fmla="*/ 2147483647 h 272"/>
                    <a:gd name="T36" fmla="*/ 2147483647 w 136"/>
                    <a:gd name="T37" fmla="*/ 2147483647 h 272"/>
                    <a:gd name="T38" fmla="*/ 2147483647 w 136"/>
                    <a:gd name="T39" fmla="*/ 2147483647 h 272"/>
                    <a:gd name="T40" fmla="*/ 2147483647 w 136"/>
                    <a:gd name="T41" fmla="*/ 2147483647 h 272"/>
                    <a:gd name="T42" fmla="*/ 2147483647 w 136"/>
                    <a:gd name="T43" fmla="*/ 2147483647 h 272"/>
                    <a:gd name="T44" fmla="*/ 2147483647 w 136"/>
                    <a:gd name="T45" fmla="*/ 2147483647 h 272"/>
                    <a:gd name="T46" fmla="*/ 2147483647 w 136"/>
                    <a:gd name="T47" fmla="*/ 2147483647 h 272"/>
                    <a:gd name="T48" fmla="*/ 2147483647 w 136"/>
                    <a:gd name="T49" fmla="*/ 2147483647 h 272"/>
                    <a:gd name="T50" fmla="*/ 2147483647 w 136"/>
                    <a:gd name="T51" fmla="*/ 2147483647 h 272"/>
                    <a:gd name="T52" fmla="*/ 2147483647 w 136"/>
                    <a:gd name="T53" fmla="*/ 2147483647 h 272"/>
                    <a:gd name="T54" fmla="*/ 2147483647 w 136"/>
                    <a:gd name="T55" fmla="*/ 2147483647 h 272"/>
                    <a:gd name="T56" fmla="*/ 2147483647 w 136"/>
                    <a:gd name="T57" fmla="*/ 2147483647 h 272"/>
                    <a:gd name="T58" fmla="*/ 2147483647 w 136"/>
                    <a:gd name="T59" fmla="*/ 2147483647 h 272"/>
                    <a:gd name="T60" fmla="*/ 2147483647 w 136"/>
                    <a:gd name="T61" fmla="*/ 2147483647 h 272"/>
                    <a:gd name="T62" fmla="*/ 2147483647 w 136"/>
                    <a:gd name="T63" fmla="*/ 2147483647 h 272"/>
                    <a:gd name="T64" fmla="*/ 2147483647 w 136"/>
                    <a:gd name="T65" fmla="*/ 2147483647 h 272"/>
                    <a:gd name="T66" fmla="*/ 2147483647 w 136"/>
                    <a:gd name="T67" fmla="*/ 2147483647 h 272"/>
                    <a:gd name="T68" fmla="*/ 2147483647 w 136"/>
                    <a:gd name="T69" fmla="*/ 2147483647 h 272"/>
                    <a:gd name="T70" fmla="*/ 2147483647 w 136"/>
                    <a:gd name="T71" fmla="*/ 2147483647 h 272"/>
                    <a:gd name="T72" fmla="*/ 2147483647 w 136"/>
                    <a:gd name="T73" fmla="*/ 2147483647 h 272"/>
                    <a:gd name="T74" fmla="*/ 2147483647 w 136"/>
                    <a:gd name="T75" fmla="*/ 2147483647 h 272"/>
                    <a:gd name="T76" fmla="*/ 2147483647 w 136"/>
                    <a:gd name="T77" fmla="*/ 2147483647 h 272"/>
                    <a:gd name="T78" fmla="*/ 2147483647 w 136"/>
                    <a:gd name="T79" fmla="*/ 2147483647 h 272"/>
                    <a:gd name="T80" fmla="*/ 2147483647 w 136"/>
                    <a:gd name="T81" fmla="*/ 2147483647 h 272"/>
                    <a:gd name="T82" fmla="*/ 2147483647 w 136"/>
                    <a:gd name="T83" fmla="*/ 2147483647 h 272"/>
                    <a:gd name="T84" fmla="*/ 2147483647 w 136"/>
                    <a:gd name="T85" fmla="*/ 2147483647 h 272"/>
                    <a:gd name="T86" fmla="*/ 2147483647 w 136"/>
                    <a:gd name="T87" fmla="*/ 2147483647 h 272"/>
                    <a:gd name="T88" fmla="*/ 2147483647 w 136"/>
                    <a:gd name="T89" fmla="*/ 2147483647 h 272"/>
                    <a:gd name="T90" fmla="*/ 2147483647 w 136"/>
                    <a:gd name="T91" fmla="*/ 2147483647 h 272"/>
                    <a:gd name="T92" fmla="*/ 2147483647 w 136"/>
                    <a:gd name="T93" fmla="*/ 2147483647 h 272"/>
                    <a:gd name="T94" fmla="*/ 2147483647 w 136"/>
                    <a:gd name="T95" fmla="*/ 2147483647 h 272"/>
                    <a:gd name="T96" fmla="*/ 2147483647 w 136"/>
                    <a:gd name="T97" fmla="*/ 2147483647 h 272"/>
                    <a:gd name="T98" fmla="*/ 2147483647 w 136"/>
                    <a:gd name="T99" fmla="*/ 2147483647 h 272"/>
                    <a:gd name="T100" fmla="*/ 2147483647 w 136"/>
                    <a:gd name="T101" fmla="*/ 2147483647 h 272"/>
                    <a:gd name="T102" fmla="*/ 2147483647 w 136"/>
                    <a:gd name="T103" fmla="*/ 2147483647 h 272"/>
                    <a:gd name="T104" fmla="*/ 2147483647 w 136"/>
                    <a:gd name="T105" fmla="*/ 2147483647 h 272"/>
                    <a:gd name="T106" fmla="*/ 2147483647 w 136"/>
                    <a:gd name="T107" fmla="*/ 2147483647 h 272"/>
                    <a:gd name="T108" fmla="*/ 2147483647 w 136"/>
                    <a:gd name="T109" fmla="*/ 2147483647 h 272"/>
                    <a:gd name="T110" fmla="*/ 2147483647 w 136"/>
                    <a:gd name="T111" fmla="*/ 2147483647 h 272"/>
                    <a:gd name="T112" fmla="*/ 2147483647 w 136"/>
                    <a:gd name="T113" fmla="*/ 2147483647 h 272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36"/>
                    <a:gd name="T172" fmla="*/ 0 h 272"/>
                    <a:gd name="T173" fmla="*/ 136 w 136"/>
                    <a:gd name="T174" fmla="*/ 272 h 272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36" h="272">
                      <a:moveTo>
                        <a:pt x="104" y="266"/>
                      </a:moveTo>
                      <a:lnTo>
                        <a:pt x="96" y="266"/>
                      </a:lnTo>
                      <a:lnTo>
                        <a:pt x="94" y="272"/>
                      </a:lnTo>
                      <a:lnTo>
                        <a:pt x="92" y="272"/>
                      </a:lnTo>
                      <a:lnTo>
                        <a:pt x="88" y="272"/>
                      </a:lnTo>
                      <a:lnTo>
                        <a:pt x="84" y="272"/>
                      </a:lnTo>
                      <a:lnTo>
                        <a:pt x="82" y="272"/>
                      </a:lnTo>
                      <a:lnTo>
                        <a:pt x="76" y="264"/>
                      </a:lnTo>
                      <a:lnTo>
                        <a:pt x="72" y="258"/>
                      </a:lnTo>
                      <a:lnTo>
                        <a:pt x="68" y="254"/>
                      </a:lnTo>
                      <a:lnTo>
                        <a:pt x="62" y="254"/>
                      </a:lnTo>
                      <a:lnTo>
                        <a:pt x="56" y="242"/>
                      </a:lnTo>
                      <a:lnTo>
                        <a:pt x="50" y="236"/>
                      </a:lnTo>
                      <a:lnTo>
                        <a:pt x="44" y="230"/>
                      </a:lnTo>
                      <a:lnTo>
                        <a:pt x="38" y="226"/>
                      </a:lnTo>
                      <a:lnTo>
                        <a:pt x="34" y="232"/>
                      </a:lnTo>
                      <a:lnTo>
                        <a:pt x="32" y="228"/>
                      </a:lnTo>
                      <a:lnTo>
                        <a:pt x="30" y="220"/>
                      </a:lnTo>
                      <a:lnTo>
                        <a:pt x="30" y="206"/>
                      </a:lnTo>
                      <a:lnTo>
                        <a:pt x="32" y="172"/>
                      </a:lnTo>
                      <a:lnTo>
                        <a:pt x="38" y="172"/>
                      </a:lnTo>
                      <a:lnTo>
                        <a:pt x="42" y="166"/>
                      </a:lnTo>
                      <a:lnTo>
                        <a:pt x="44" y="162"/>
                      </a:lnTo>
                      <a:lnTo>
                        <a:pt x="44" y="156"/>
                      </a:lnTo>
                      <a:lnTo>
                        <a:pt x="44" y="146"/>
                      </a:lnTo>
                      <a:lnTo>
                        <a:pt x="40" y="134"/>
                      </a:lnTo>
                      <a:lnTo>
                        <a:pt x="34" y="124"/>
                      </a:lnTo>
                      <a:lnTo>
                        <a:pt x="30" y="116"/>
                      </a:lnTo>
                      <a:lnTo>
                        <a:pt x="18" y="106"/>
                      </a:lnTo>
                      <a:lnTo>
                        <a:pt x="20" y="100"/>
                      </a:lnTo>
                      <a:lnTo>
                        <a:pt x="20" y="94"/>
                      </a:lnTo>
                      <a:lnTo>
                        <a:pt x="22" y="88"/>
                      </a:lnTo>
                      <a:lnTo>
                        <a:pt x="22" y="82"/>
                      </a:lnTo>
                      <a:lnTo>
                        <a:pt x="22" y="74"/>
                      </a:lnTo>
                      <a:lnTo>
                        <a:pt x="20" y="68"/>
                      </a:lnTo>
                      <a:lnTo>
                        <a:pt x="12" y="58"/>
                      </a:lnTo>
                      <a:lnTo>
                        <a:pt x="4" y="50"/>
                      </a:lnTo>
                      <a:lnTo>
                        <a:pt x="2" y="44"/>
                      </a:lnTo>
                      <a:lnTo>
                        <a:pt x="0" y="34"/>
                      </a:lnTo>
                      <a:lnTo>
                        <a:pt x="2" y="26"/>
                      </a:lnTo>
                      <a:lnTo>
                        <a:pt x="4" y="22"/>
                      </a:lnTo>
                      <a:lnTo>
                        <a:pt x="8" y="16"/>
                      </a:lnTo>
                      <a:lnTo>
                        <a:pt x="10" y="14"/>
                      </a:lnTo>
                      <a:lnTo>
                        <a:pt x="22" y="6"/>
                      </a:lnTo>
                      <a:lnTo>
                        <a:pt x="32" y="0"/>
                      </a:lnTo>
                      <a:lnTo>
                        <a:pt x="36" y="2"/>
                      </a:lnTo>
                      <a:lnTo>
                        <a:pt x="38" y="6"/>
                      </a:lnTo>
                      <a:lnTo>
                        <a:pt x="40" y="14"/>
                      </a:lnTo>
                      <a:lnTo>
                        <a:pt x="44" y="18"/>
                      </a:lnTo>
                      <a:lnTo>
                        <a:pt x="48" y="18"/>
                      </a:lnTo>
                      <a:lnTo>
                        <a:pt x="50" y="18"/>
                      </a:lnTo>
                      <a:lnTo>
                        <a:pt x="54" y="18"/>
                      </a:lnTo>
                      <a:lnTo>
                        <a:pt x="58" y="20"/>
                      </a:lnTo>
                      <a:lnTo>
                        <a:pt x="58" y="26"/>
                      </a:lnTo>
                      <a:lnTo>
                        <a:pt x="58" y="32"/>
                      </a:lnTo>
                      <a:lnTo>
                        <a:pt x="60" y="52"/>
                      </a:lnTo>
                      <a:lnTo>
                        <a:pt x="68" y="46"/>
                      </a:lnTo>
                      <a:lnTo>
                        <a:pt x="72" y="42"/>
                      </a:lnTo>
                      <a:lnTo>
                        <a:pt x="76" y="42"/>
                      </a:lnTo>
                      <a:lnTo>
                        <a:pt x="78" y="44"/>
                      </a:lnTo>
                      <a:lnTo>
                        <a:pt x="80" y="46"/>
                      </a:lnTo>
                      <a:lnTo>
                        <a:pt x="82" y="48"/>
                      </a:lnTo>
                      <a:lnTo>
                        <a:pt x="84" y="50"/>
                      </a:lnTo>
                      <a:lnTo>
                        <a:pt x="88" y="48"/>
                      </a:lnTo>
                      <a:lnTo>
                        <a:pt x="90" y="44"/>
                      </a:lnTo>
                      <a:lnTo>
                        <a:pt x="94" y="40"/>
                      </a:lnTo>
                      <a:lnTo>
                        <a:pt x="98" y="38"/>
                      </a:lnTo>
                      <a:lnTo>
                        <a:pt x="102" y="38"/>
                      </a:lnTo>
                      <a:lnTo>
                        <a:pt x="106" y="46"/>
                      </a:lnTo>
                      <a:lnTo>
                        <a:pt x="112" y="52"/>
                      </a:lnTo>
                      <a:lnTo>
                        <a:pt x="118" y="56"/>
                      </a:lnTo>
                      <a:lnTo>
                        <a:pt x="120" y="60"/>
                      </a:lnTo>
                      <a:lnTo>
                        <a:pt x="120" y="64"/>
                      </a:lnTo>
                      <a:lnTo>
                        <a:pt x="122" y="70"/>
                      </a:lnTo>
                      <a:lnTo>
                        <a:pt x="126" y="78"/>
                      </a:lnTo>
                      <a:lnTo>
                        <a:pt x="130" y="82"/>
                      </a:lnTo>
                      <a:lnTo>
                        <a:pt x="134" y="86"/>
                      </a:lnTo>
                      <a:lnTo>
                        <a:pt x="136" y="112"/>
                      </a:lnTo>
                      <a:lnTo>
                        <a:pt x="130" y="110"/>
                      </a:lnTo>
                      <a:lnTo>
                        <a:pt x="120" y="110"/>
                      </a:lnTo>
                      <a:lnTo>
                        <a:pt x="108" y="110"/>
                      </a:lnTo>
                      <a:lnTo>
                        <a:pt x="100" y="114"/>
                      </a:lnTo>
                      <a:lnTo>
                        <a:pt x="96" y="118"/>
                      </a:lnTo>
                      <a:lnTo>
                        <a:pt x="92" y="122"/>
                      </a:lnTo>
                      <a:lnTo>
                        <a:pt x="92" y="128"/>
                      </a:lnTo>
                      <a:lnTo>
                        <a:pt x="90" y="134"/>
                      </a:lnTo>
                      <a:lnTo>
                        <a:pt x="92" y="138"/>
                      </a:lnTo>
                      <a:lnTo>
                        <a:pt x="94" y="144"/>
                      </a:lnTo>
                      <a:lnTo>
                        <a:pt x="96" y="148"/>
                      </a:lnTo>
                      <a:lnTo>
                        <a:pt x="98" y="154"/>
                      </a:lnTo>
                      <a:lnTo>
                        <a:pt x="92" y="152"/>
                      </a:lnTo>
                      <a:lnTo>
                        <a:pt x="86" y="150"/>
                      </a:lnTo>
                      <a:lnTo>
                        <a:pt x="76" y="144"/>
                      </a:lnTo>
                      <a:lnTo>
                        <a:pt x="68" y="136"/>
                      </a:lnTo>
                      <a:lnTo>
                        <a:pt x="60" y="128"/>
                      </a:lnTo>
                      <a:lnTo>
                        <a:pt x="52" y="128"/>
                      </a:lnTo>
                      <a:lnTo>
                        <a:pt x="52" y="150"/>
                      </a:lnTo>
                      <a:lnTo>
                        <a:pt x="50" y="158"/>
                      </a:lnTo>
                      <a:lnTo>
                        <a:pt x="48" y="166"/>
                      </a:lnTo>
                      <a:lnTo>
                        <a:pt x="48" y="176"/>
                      </a:lnTo>
                      <a:lnTo>
                        <a:pt x="46" y="188"/>
                      </a:lnTo>
                      <a:lnTo>
                        <a:pt x="48" y="192"/>
                      </a:lnTo>
                      <a:lnTo>
                        <a:pt x="48" y="200"/>
                      </a:lnTo>
                      <a:lnTo>
                        <a:pt x="52" y="204"/>
                      </a:lnTo>
                      <a:lnTo>
                        <a:pt x="60" y="206"/>
                      </a:lnTo>
                      <a:lnTo>
                        <a:pt x="60" y="216"/>
                      </a:lnTo>
                      <a:lnTo>
                        <a:pt x="62" y="220"/>
                      </a:lnTo>
                      <a:lnTo>
                        <a:pt x="66" y="224"/>
                      </a:lnTo>
                      <a:lnTo>
                        <a:pt x="66" y="234"/>
                      </a:lnTo>
                      <a:lnTo>
                        <a:pt x="68" y="238"/>
                      </a:lnTo>
                      <a:lnTo>
                        <a:pt x="70" y="240"/>
                      </a:lnTo>
                      <a:lnTo>
                        <a:pt x="74" y="244"/>
                      </a:lnTo>
                      <a:lnTo>
                        <a:pt x="84" y="248"/>
                      </a:lnTo>
                      <a:lnTo>
                        <a:pt x="104" y="26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6" name="iṩḻîḍé">
                  <a:extLst>
                    <a:ext uri="{FF2B5EF4-FFF2-40B4-BE49-F238E27FC236}">
                      <a16:creationId xmlns:a16="http://schemas.microsoft.com/office/drawing/2014/main" id="{A3EF99A2-BAE5-4C0C-9171-BAE3463C5DF6}"/>
                    </a:ext>
                  </a:extLst>
                </p:cNvPr>
                <p:cNvSpPr/>
                <p:nvPr/>
              </p:nvSpPr>
              <p:spPr bwMode="auto">
                <a:xfrm>
                  <a:off x="7142234" y="3656114"/>
                  <a:ext cx="126704" cy="170929"/>
                </a:xfrm>
                <a:custGeom>
                  <a:avLst/>
                  <a:gdLst>
                    <a:gd name="T0" fmla="*/ 2147483647 w 72"/>
                    <a:gd name="T1" fmla="*/ 2147483647 h 102"/>
                    <a:gd name="T2" fmla="*/ 2147483647 w 72"/>
                    <a:gd name="T3" fmla="*/ 2147483647 h 102"/>
                    <a:gd name="T4" fmla="*/ 2147483647 w 72"/>
                    <a:gd name="T5" fmla="*/ 2147483647 h 102"/>
                    <a:gd name="T6" fmla="*/ 2147483647 w 72"/>
                    <a:gd name="T7" fmla="*/ 2147483647 h 102"/>
                    <a:gd name="T8" fmla="*/ 2147483647 w 72"/>
                    <a:gd name="T9" fmla="*/ 2147483647 h 102"/>
                    <a:gd name="T10" fmla="*/ 2147483647 w 72"/>
                    <a:gd name="T11" fmla="*/ 2147483647 h 102"/>
                    <a:gd name="T12" fmla="*/ 2147483647 w 72"/>
                    <a:gd name="T13" fmla="*/ 2147483647 h 102"/>
                    <a:gd name="T14" fmla="*/ 2147483647 w 72"/>
                    <a:gd name="T15" fmla="*/ 2147483647 h 102"/>
                    <a:gd name="T16" fmla="*/ 2147483647 w 72"/>
                    <a:gd name="T17" fmla="*/ 2147483647 h 102"/>
                    <a:gd name="T18" fmla="*/ 2147483647 w 72"/>
                    <a:gd name="T19" fmla="*/ 0 h 102"/>
                    <a:gd name="T20" fmla="*/ 0 w 72"/>
                    <a:gd name="T21" fmla="*/ 0 h 102"/>
                    <a:gd name="T22" fmla="*/ 2147483647 w 72"/>
                    <a:gd name="T23" fmla="*/ 2147483647 h 102"/>
                    <a:gd name="T24" fmla="*/ 2147483647 w 72"/>
                    <a:gd name="T25" fmla="*/ 2147483647 h 102"/>
                    <a:gd name="T26" fmla="*/ 2147483647 w 72"/>
                    <a:gd name="T27" fmla="*/ 2147483647 h 102"/>
                    <a:gd name="T28" fmla="*/ 2147483647 w 72"/>
                    <a:gd name="T29" fmla="*/ 2147483647 h 102"/>
                    <a:gd name="T30" fmla="*/ 2147483647 w 72"/>
                    <a:gd name="T31" fmla="*/ 2147483647 h 102"/>
                    <a:gd name="T32" fmla="*/ 2147483647 w 72"/>
                    <a:gd name="T33" fmla="*/ 2147483647 h 102"/>
                    <a:gd name="T34" fmla="*/ 2147483647 w 72"/>
                    <a:gd name="T35" fmla="*/ 2147483647 h 102"/>
                    <a:gd name="T36" fmla="*/ 2147483647 w 72"/>
                    <a:gd name="T37" fmla="*/ 2147483647 h 102"/>
                    <a:gd name="T38" fmla="*/ 2147483647 w 72"/>
                    <a:gd name="T39" fmla="*/ 2147483647 h 102"/>
                    <a:gd name="T40" fmla="*/ 2147483647 w 72"/>
                    <a:gd name="T41" fmla="*/ 2147483647 h 102"/>
                    <a:gd name="T42" fmla="*/ 2147483647 w 72"/>
                    <a:gd name="T43" fmla="*/ 2147483647 h 102"/>
                    <a:gd name="T44" fmla="*/ 2147483647 w 72"/>
                    <a:gd name="T45" fmla="*/ 2147483647 h 102"/>
                    <a:gd name="T46" fmla="*/ 2147483647 w 72"/>
                    <a:gd name="T47" fmla="*/ 2147483647 h 102"/>
                    <a:gd name="T48" fmla="*/ 2147483647 w 72"/>
                    <a:gd name="T49" fmla="*/ 2147483647 h 102"/>
                    <a:gd name="T50" fmla="*/ 2147483647 w 72"/>
                    <a:gd name="T51" fmla="*/ 2147483647 h 102"/>
                    <a:gd name="T52" fmla="*/ 2147483647 w 72"/>
                    <a:gd name="T53" fmla="*/ 2147483647 h 102"/>
                    <a:gd name="T54" fmla="*/ 2147483647 w 72"/>
                    <a:gd name="T55" fmla="*/ 2147483647 h 102"/>
                    <a:gd name="T56" fmla="*/ 2147483647 w 72"/>
                    <a:gd name="T57" fmla="*/ 2147483647 h 102"/>
                    <a:gd name="T58" fmla="*/ 2147483647 w 72"/>
                    <a:gd name="T59" fmla="*/ 2147483647 h 102"/>
                    <a:gd name="T60" fmla="*/ 2147483647 w 72"/>
                    <a:gd name="T61" fmla="*/ 2147483647 h 102"/>
                    <a:gd name="T62" fmla="*/ 2147483647 w 72"/>
                    <a:gd name="T63" fmla="*/ 2147483647 h 102"/>
                    <a:gd name="T64" fmla="*/ 2147483647 w 72"/>
                    <a:gd name="T65" fmla="*/ 2147483647 h 102"/>
                    <a:gd name="T66" fmla="*/ 2147483647 w 72"/>
                    <a:gd name="T67" fmla="*/ 2147483647 h 102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72"/>
                    <a:gd name="T103" fmla="*/ 0 h 102"/>
                    <a:gd name="T104" fmla="*/ 72 w 72"/>
                    <a:gd name="T105" fmla="*/ 102 h 102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72" h="102">
                      <a:moveTo>
                        <a:pt x="42" y="12"/>
                      </a:moveTo>
                      <a:lnTo>
                        <a:pt x="34" y="12"/>
                      </a:lnTo>
                      <a:lnTo>
                        <a:pt x="32" y="18"/>
                      </a:lnTo>
                      <a:lnTo>
                        <a:pt x="30" y="18"/>
                      </a:lnTo>
                      <a:lnTo>
                        <a:pt x="26" y="18"/>
                      </a:lnTo>
                      <a:lnTo>
                        <a:pt x="22" y="18"/>
                      </a:lnTo>
                      <a:lnTo>
                        <a:pt x="20" y="18"/>
                      </a:lnTo>
                      <a:lnTo>
                        <a:pt x="14" y="10"/>
                      </a:lnTo>
                      <a:lnTo>
                        <a:pt x="10" y="4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2" y="8"/>
                      </a:lnTo>
                      <a:lnTo>
                        <a:pt x="4" y="14"/>
                      </a:lnTo>
                      <a:lnTo>
                        <a:pt x="6" y="24"/>
                      </a:lnTo>
                      <a:lnTo>
                        <a:pt x="10" y="36"/>
                      </a:lnTo>
                      <a:lnTo>
                        <a:pt x="14" y="46"/>
                      </a:lnTo>
                      <a:lnTo>
                        <a:pt x="18" y="54"/>
                      </a:lnTo>
                      <a:lnTo>
                        <a:pt x="34" y="72"/>
                      </a:lnTo>
                      <a:lnTo>
                        <a:pt x="50" y="86"/>
                      </a:lnTo>
                      <a:lnTo>
                        <a:pt x="58" y="96"/>
                      </a:lnTo>
                      <a:lnTo>
                        <a:pt x="66" y="102"/>
                      </a:lnTo>
                      <a:lnTo>
                        <a:pt x="68" y="100"/>
                      </a:lnTo>
                      <a:lnTo>
                        <a:pt x="70" y="100"/>
                      </a:lnTo>
                      <a:lnTo>
                        <a:pt x="72" y="96"/>
                      </a:lnTo>
                      <a:lnTo>
                        <a:pt x="72" y="90"/>
                      </a:lnTo>
                      <a:lnTo>
                        <a:pt x="70" y="84"/>
                      </a:lnTo>
                      <a:lnTo>
                        <a:pt x="66" y="74"/>
                      </a:lnTo>
                      <a:lnTo>
                        <a:pt x="62" y="68"/>
                      </a:lnTo>
                      <a:lnTo>
                        <a:pt x="60" y="64"/>
                      </a:lnTo>
                      <a:lnTo>
                        <a:pt x="58" y="60"/>
                      </a:lnTo>
                      <a:lnTo>
                        <a:pt x="58" y="40"/>
                      </a:lnTo>
                      <a:lnTo>
                        <a:pt x="58" y="32"/>
                      </a:lnTo>
                      <a:lnTo>
                        <a:pt x="52" y="24"/>
                      </a:lnTo>
                      <a:lnTo>
                        <a:pt x="42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7" name="ïSḷíḓe">
                  <a:extLst>
                    <a:ext uri="{FF2B5EF4-FFF2-40B4-BE49-F238E27FC236}">
                      <a16:creationId xmlns:a16="http://schemas.microsoft.com/office/drawing/2014/main" id="{8B1E760A-7C01-49BE-83C5-D830F9DDB935}"/>
                    </a:ext>
                  </a:extLst>
                </p:cNvPr>
                <p:cNvSpPr/>
                <p:nvPr/>
              </p:nvSpPr>
              <p:spPr bwMode="auto">
                <a:xfrm>
                  <a:off x="6876430" y="2987808"/>
                  <a:ext cx="235504" cy="531001"/>
                </a:xfrm>
                <a:custGeom>
                  <a:avLst/>
                  <a:gdLst>
                    <a:gd name="T0" fmla="*/ 0 w 134"/>
                    <a:gd name="T1" fmla="*/ 2147483647 h 318"/>
                    <a:gd name="T2" fmla="*/ 2147483647 w 134"/>
                    <a:gd name="T3" fmla="*/ 2147483647 h 318"/>
                    <a:gd name="T4" fmla="*/ 2147483647 w 134"/>
                    <a:gd name="T5" fmla="*/ 2147483647 h 318"/>
                    <a:gd name="T6" fmla="*/ 2147483647 w 134"/>
                    <a:gd name="T7" fmla="*/ 2147483647 h 318"/>
                    <a:gd name="T8" fmla="*/ 2147483647 w 134"/>
                    <a:gd name="T9" fmla="*/ 2147483647 h 318"/>
                    <a:gd name="T10" fmla="*/ 2147483647 w 134"/>
                    <a:gd name="T11" fmla="*/ 2147483647 h 318"/>
                    <a:gd name="T12" fmla="*/ 2147483647 w 134"/>
                    <a:gd name="T13" fmla="*/ 2147483647 h 318"/>
                    <a:gd name="T14" fmla="*/ 2147483647 w 134"/>
                    <a:gd name="T15" fmla="*/ 2147483647 h 318"/>
                    <a:gd name="T16" fmla="*/ 2147483647 w 134"/>
                    <a:gd name="T17" fmla="*/ 2147483647 h 318"/>
                    <a:gd name="T18" fmla="*/ 2147483647 w 134"/>
                    <a:gd name="T19" fmla="*/ 2147483647 h 318"/>
                    <a:gd name="T20" fmla="*/ 2147483647 w 134"/>
                    <a:gd name="T21" fmla="*/ 2147483647 h 318"/>
                    <a:gd name="T22" fmla="*/ 2147483647 w 134"/>
                    <a:gd name="T23" fmla="*/ 2147483647 h 318"/>
                    <a:gd name="T24" fmla="*/ 2147483647 w 134"/>
                    <a:gd name="T25" fmla="*/ 2147483647 h 318"/>
                    <a:gd name="T26" fmla="*/ 2147483647 w 134"/>
                    <a:gd name="T27" fmla="*/ 2147483647 h 318"/>
                    <a:gd name="T28" fmla="*/ 2147483647 w 134"/>
                    <a:gd name="T29" fmla="*/ 2147483647 h 318"/>
                    <a:gd name="T30" fmla="*/ 2147483647 w 134"/>
                    <a:gd name="T31" fmla="*/ 2147483647 h 318"/>
                    <a:gd name="T32" fmla="*/ 2147483647 w 134"/>
                    <a:gd name="T33" fmla="*/ 2147483647 h 318"/>
                    <a:gd name="T34" fmla="*/ 2147483647 w 134"/>
                    <a:gd name="T35" fmla="*/ 2147483647 h 318"/>
                    <a:gd name="T36" fmla="*/ 2147483647 w 134"/>
                    <a:gd name="T37" fmla="*/ 2147483647 h 318"/>
                    <a:gd name="T38" fmla="*/ 2147483647 w 134"/>
                    <a:gd name="T39" fmla="*/ 2147483647 h 318"/>
                    <a:gd name="T40" fmla="*/ 2147483647 w 134"/>
                    <a:gd name="T41" fmla="*/ 2147483647 h 318"/>
                    <a:gd name="T42" fmla="*/ 2147483647 w 134"/>
                    <a:gd name="T43" fmla="*/ 2147483647 h 318"/>
                    <a:gd name="T44" fmla="*/ 2147483647 w 134"/>
                    <a:gd name="T45" fmla="*/ 2147483647 h 318"/>
                    <a:gd name="T46" fmla="*/ 2147483647 w 134"/>
                    <a:gd name="T47" fmla="*/ 2147483647 h 318"/>
                    <a:gd name="T48" fmla="*/ 2147483647 w 134"/>
                    <a:gd name="T49" fmla="*/ 2147483647 h 318"/>
                    <a:gd name="T50" fmla="*/ 2147483647 w 134"/>
                    <a:gd name="T51" fmla="*/ 2147483647 h 318"/>
                    <a:gd name="T52" fmla="*/ 2147483647 w 134"/>
                    <a:gd name="T53" fmla="*/ 2147483647 h 318"/>
                    <a:gd name="T54" fmla="*/ 2147483647 w 134"/>
                    <a:gd name="T55" fmla="*/ 2147483647 h 318"/>
                    <a:gd name="T56" fmla="*/ 2147483647 w 134"/>
                    <a:gd name="T57" fmla="*/ 2147483647 h 318"/>
                    <a:gd name="T58" fmla="*/ 2147483647 w 134"/>
                    <a:gd name="T59" fmla="*/ 2147483647 h 318"/>
                    <a:gd name="T60" fmla="*/ 2147483647 w 134"/>
                    <a:gd name="T61" fmla="*/ 2147483647 h 318"/>
                    <a:gd name="T62" fmla="*/ 2147483647 w 134"/>
                    <a:gd name="T63" fmla="*/ 2147483647 h 318"/>
                    <a:gd name="T64" fmla="*/ 2147483647 w 134"/>
                    <a:gd name="T65" fmla="*/ 2147483647 h 318"/>
                    <a:gd name="T66" fmla="*/ 2147483647 w 134"/>
                    <a:gd name="T67" fmla="*/ 2147483647 h 318"/>
                    <a:gd name="T68" fmla="*/ 2147483647 w 134"/>
                    <a:gd name="T69" fmla="*/ 2147483647 h 318"/>
                    <a:gd name="T70" fmla="*/ 2147483647 w 134"/>
                    <a:gd name="T71" fmla="*/ 2147483647 h 318"/>
                    <a:gd name="T72" fmla="*/ 2147483647 w 134"/>
                    <a:gd name="T73" fmla="*/ 2147483647 h 318"/>
                    <a:gd name="T74" fmla="*/ 2147483647 w 134"/>
                    <a:gd name="T75" fmla="*/ 2147483647 h 318"/>
                    <a:gd name="T76" fmla="*/ 2147483647 w 134"/>
                    <a:gd name="T77" fmla="*/ 2147483647 h 318"/>
                    <a:gd name="T78" fmla="*/ 2147483647 w 134"/>
                    <a:gd name="T79" fmla="*/ 2147483647 h 318"/>
                    <a:gd name="T80" fmla="*/ 2147483647 w 134"/>
                    <a:gd name="T81" fmla="*/ 2147483647 h 318"/>
                    <a:gd name="T82" fmla="*/ 2147483647 w 134"/>
                    <a:gd name="T83" fmla="*/ 2147483647 h 318"/>
                    <a:gd name="T84" fmla="*/ 2147483647 w 134"/>
                    <a:gd name="T85" fmla="*/ 2147483647 h 318"/>
                    <a:gd name="T86" fmla="*/ 2147483647 w 134"/>
                    <a:gd name="T87" fmla="*/ 2147483647 h 318"/>
                    <a:gd name="T88" fmla="*/ 2147483647 w 134"/>
                    <a:gd name="T89" fmla="*/ 2147483647 h 318"/>
                    <a:gd name="T90" fmla="*/ 2147483647 w 134"/>
                    <a:gd name="T91" fmla="*/ 2147483647 h 318"/>
                    <a:gd name="T92" fmla="*/ 2147483647 w 134"/>
                    <a:gd name="T93" fmla="*/ 0 h 318"/>
                    <a:gd name="T94" fmla="*/ 2147483647 w 134"/>
                    <a:gd name="T95" fmla="*/ 2147483647 h 318"/>
                    <a:gd name="T96" fmla="*/ 2147483647 w 134"/>
                    <a:gd name="T97" fmla="*/ 2147483647 h 318"/>
                    <a:gd name="T98" fmla="*/ 2147483647 w 134"/>
                    <a:gd name="T99" fmla="*/ 2147483647 h 318"/>
                    <a:gd name="T100" fmla="*/ 2147483647 w 134"/>
                    <a:gd name="T101" fmla="*/ 2147483647 h 318"/>
                    <a:gd name="T102" fmla="*/ 2147483647 w 134"/>
                    <a:gd name="T103" fmla="*/ 2147483647 h 318"/>
                    <a:gd name="T104" fmla="*/ 2147483647 w 134"/>
                    <a:gd name="T105" fmla="*/ 2147483647 h 318"/>
                    <a:gd name="T106" fmla="*/ 2147483647 w 134"/>
                    <a:gd name="T107" fmla="*/ 2147483647 h 318"/>
                    <a:gd name="T108" fmla="*/ 2147483647 w 134"/>
                    <a:gd name="T109" fmla="*/ 2147483647 h 318"/>
                    <a:gd name="T110" fmla="*/ 2147483647 w 134"/>
                    <a:gd name="T111" fmla="*/ 2147483647 h 318"/>
                    <a:gd name="T112" fmla="*/ 2147483647 w 134"/>
                    <a:gd name="T113" fmla="*/ 2147483647 h 318"/>
                    <a:gd name="T114" fmla="*/ 2147483647 w 134"/>
                    <a:gd name="T115" fmla="*/ 2147483647 h 318"/>
                    <a:gd name="T116" fmla="*/ 2147483647 w 134"/>
                    <a:gd name="T117" fmla="*/ 2147483647 h 318"/>
                    <a:gd name="T118" fmla="*/ 2147483647 w 134"/>
                    <a:gd name="T119" fmla="*/ 2147483647 h 318"/>
                    <a:gd name="T120" fmla="*/ 2147483647 w 134"/>
                    <a:gd name="T121" fmla="*/ 2147483647 h 318"/>
                    <a:gd name="T122" fmla="*/ 0 w 134"/>
                    <a:gd name="T123" fmla="*/ 2147483647 h 318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134"/>
                    <a:gd name="T187" fmla="*/ 0 h 318"/>
                    <a:gd name="T188" fmla="*/ 134 w 134"/>
                    <a:gd name="T189" fmla="*/ 318 h 318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134" h="318">
                      <a:moveTo>
                        <a:pt x="0" y="136"/>
                      </a:moveTo>
                      <a:lnTo>
                        <a:pt x="0" y="140"/>
                      </a:lnTo>
                      <a:lnTo>
                        <a:pt x="14" y="152"/>
                      </a:lnTo>
                      <a:lnTo>
                        <a:pt x="28" y="166"/>
                      </a:lnTo>
                      <a:lnTo>
                        <a:pt x="36" y="172"/>
                      </a:lnTo>
                      <a:lnTo>
                        <a:pt x="42" y="180"/>
                      </a:lnTo>
                      <a:lnTo>
                        <a:pt x="46" y="190"/>
                      </a:lnTo>
                      <a:lnTo>
                        <a:pt x="48" y="198"/>
                      </a:lnTo>
                      <a:lnTo>
                        <a:pt x="48" y="204"/>
                      </a:lnTo>
                      <a:lnTo>
                        <a:pt x="46" y="212"/>
                      </a:lnTo>
                      <a:lnTo>
                        <a:pt x="44" y="218"/>
                      </a:lnTo>
                      <a:lnTo>
                        <a:pt x="44" y="224"/>
                      </a:lnTo>
                      <a:lnTo>
                        <a:pt x="44" y="226"/>
                      </a:lnTo>
                      <a:lnTo>
                        <a:pt x="48" y="226"/>
                      </a:lnTo>
                      <a:lnTo>
                        <a:pt x="56" y="224"/>
                      </a:lnTo>
                      <a:lnTo>
                        <a:pt x="58" y="228"/>
                      </a:lnTo>
                      <a:lnTo>
                        <a:pt x="62" y="228"/>
                      </a:lnTo>
                      <a:lnTo>
                        <a:pt x="66" y="228"/>
                      </a:lnTo>
                      <a:lnTo>
                        <a:pt x="72" y="228"/>
                      </a:lnTo>
                      <a:lnTo>
                        <a:pt x="80" y="224"/>
                      </a:lnTo>
                      <a:lnTo>
                        <a:pt x="84" y="216"/>
                      </a:lnTo>
                      <a:lnTo>
                        <a:pt x="84" y="206"/>
                      </a:lnTo>
                      <a:lnTo>
                        <a:pt x="90" y="212"/>
                      </a:lnTo>
                      <a:lnTo>
                        <a:pt x="96" y="220"/>
                      </a:lnTo>
                      <a:lnTo>
                        <a:pt x="102" y="234"/>
                      </a:lnTo>
                      <a:lnTo>
                        <a:pt x="106" y="252"/>
                      </a:lnTo>
                      <a:lnTo>
                        <a:pt x="110" y="268"/>
                      </a:lnTo>
                      <a:lnTo>
                        <a:pt x="118" y="276"/>
                      </a:lnTo>
                      <a:lnTo>
                        <a:pt x="122" y="282"/>
                      </a:lnTo>
                      <a:lnTo>
                        <a:pt x="122" y="286"/>
                      </a:lnTo>
                      <a:lnTo>
                        <a:pt x="124" y="304"/>
                      </a:lnTo>
                      <a:lnTo>
                        <a:pt x="124" y="310"/>
                      </a:lnTo>
                      <a:lnTo>
                        <a:pt x="122" y="318"/>
                      </a:lnTo>
                      <a:lnTo>
                        <a:pt x="128" y="318"/>
                      </a:lnTo>
                      <a:lnTo>
                        <a:pt x="132" y="312"/>
                      </a:lnTo>
                      <a:lnTo>
                        <a:pt x="134" y="308"/>
                      </a:lnTo>
                      <a:lnTo>
                        <a:pt x="134" y="302"/>
                      </a:lnTo>
                      <a:lnTo>
                        <a:pt x="134" y="292"/>
                      </a:lnTo>
                      <a:lnTo>
                        <a:pt x="130" y="280"/>
                      </a:lnTo>
                      <a:lnTo>
                        <a:pt x="124" y="270"/>
                      </a:lnTo>
                      <a:lnTo>
                        <a:pt x="120" y="262"/>
                      </a:lnTo>
                      <a:lnTo>
                        <a:pt x="108" y="252"/>
                      </a:lnTo>
                      <a:lnTo>
                        <a:pt x="110" y="246"/>
                      </a:lnTo>
                      <a:lnTo>
                        <a:pt x="110" y="240"/>
                      </a:lnTo>
                      <a:lnTo>
                        <a:pt x="112" y="234"/>
                      </a:lnTo>
                      <a:lnTo>
                        <a:pt x="112" y="228"/>
                      </a:lnTo>
                      <a:lnTo>
                        <a:pt x="112" y="220"/>
                      </a:lnTo>
                      <a:lnTo>
                        <a:pt x="110" y="214"/>
                      </a:lnTo>
                      <a:lnTo>
                        <a:pt x="102" y="204"/>
                      </a:lnTo>
                      <a:lnTo>
                        <a:pt x="94" y="196"/>
                      </a:lnTo>
                      <a:lnTo>
                        <a:pt x="92" y="190"/>
                      </a:lnTo>
                      <a:lnTo>
                        <a:pt x="90" y="180"/>
                      </a:lnTo>
                      <a:lnTo>
                        <a:pt x="92" y="172"/>
                      </a:lnTo>
                      <a:lnTo>
                        <a:pt x="94" y="168"/>
                      </a:lnTo>
                      <a:lnTo>
                        <a:pt x="98" y="162"/>
                      </a:lnTo>
                      <a:lnTo>
                        <a:pt x="106" y="156"/>
                      </a:lnTo>
                      <a:lnTo>
                        <a:pt x="118" y="148"/>
                      </a:lnTo>
                      <a:lnTo>
                        <a:pt x="124" y="144"/>
                      </a:lnTo>
                      <a:lnTo>
                        <a:pt x="130" y="140"/>
                      </a:lnTo>
                      <a:lnTo>
                        <a:pt x="132" y="134"/>
                      </a:lnTo>
                      <a:lnTo>
                        <a:pt x="134" y="130"/>
                      </a:lnTo>
                      <a:lnTo>
                        <a:pt x="132" y="128"/>
                      </a:lnTo>
                      <a:lnTo>
                        <a:pt x="126" y="126"/>
                      </a:lnTo>
                      <a:lnTo>
                        <a:pt x="120" y="122"/>
                      </a:lnTo>
                      <a:lnTo>
                        <a:pt x="114" y="118"/>
                      </a:lnTo>
                      <a:lnTo>
                        <a:pt x="108" y="116"/>
                      </a:lnTo>
                      <a:lnTo>
                        <a:pt x="110" y="106"/>
                      </a:lnTo>
                      <a:lnTo>
                        <a:pt x="110" y="102"/>
                      </a:lnTo>
                      <a:lnTo>
                        <a:pt x="108" y="98"/>
                      </a:lnTo>
                      <a:lnTo>
                        <a:pt x="104" y="96"/>
                      </a:lnTo>
                      <a:lnTo>
                        <a:pt x="100" y="94"/>
                      </a:lnTo>
                      <a:lnTo>
                        <a:pt x="98" y="90"/>
                      </a:lnTo>
                      <a:lnTo>
                        <a:pt x="96" y="84"/>
                      </a:lnTo>
                      <a:lnTo>
                        <a:pt x="94" y="82"/>
                      </a:lnTo>
                      <a:lnTo>
                        <a:pt x="90" y="82"/>
                      </a:lnTo>
                      <a:lnTo>
                        <a:pt x="84" y="82"/>
                      </a:lnTo>
                      <a:lnTo>
                        <a:pt x="80" y="80"/>
                      </a:lnTo>
                      <a:lnTo>
                        <a:pt x="78" y="76"/>
                      </a:lnTo>
                      <a:lnTo>
                        <a:pt x="76" y="68"/>
                      </a:lnTo>
                      <a:lnTo>
                        <a:pt x="76" y="64"/>
                      </a:lnTo>
                      <a:lnTo>
                        <a:pt x="78" y="58"/>
                      </a:lnTo>
                      <a:lnTo>
                        <a:pt x="82" y="52"/>
                      </a:lnTo>
                      <a:lnTo>
                        <a:pt x="88" y="50"/>
                      </a:lnTo>
                      <a:lnTo>
                        <a:pt x="86" y="48"/>
                      </a:lnTo>
                      <a:lnTo>
                        <a:pt x="88" y="44"/>
                      </a:lnTo>
                      <a:lnTo>
                        <a:pt x="84" y="28"/>
                      </a:lnTo>
                      <a:lnTo>
                        <a:pt x="82" y="18"/>
                      </a:lnTo>
                      <a:lnTo>
                        <a:pt x="80" y="14"/>
                      </a:lnTo>
                      <a:lnTo>
                        <a:pt x="76" y="14"/>
                      </a:lnTo>
                      <a:lnTo>
                        <a:pt x="72" y="12"/>
                      </a:lnTo>
                      <a:lnTo>
                        <a:pt x="72" y="10"/>
                      </a:lnTo>
                      <a:lnTo>
                        <a:pt x="68" y="4"/>
                      </a:lnTo>
                      <a:lnTo>
                        <a:pt x="66" y="2"/>
                      </a:lnTo>
                      <a:lnTo>
                        <a:pt x="62" y="0"/>
                      </a:lnTo>
                      <a:lnTo>
                        <a:pt x="56" y="0"/>
                      </a:lnTo>
                      <a:lnTo>
                        <a:pt x="56" y="8"/>
                      </a:lnTo>
                      <a:lnTo>
                        <a:pt x="54" y="14"/>
                      </a:lnTo>
                      <a:lnTo>
                        <a:pt x="56" y="20"/>
                      </a:lnTo>
                      <a:lnTo>
                        <a:pt x="50" y="20"/>
                      </a:lnTo>
                      <a:lnTo>
                        <a:pt x="44" y="22"/>
                      </a:lnTo>
                      <a:lnTo>
                        <a:pt x="36" y="28"/>
                      </a:lnTo>
                      <a:lnTo>
                        <a:pt x="30" y="34"/>
                      </a:lnTo>
                      <a:lnTo>
                        <a:pt x="28" y="36"/>
                      </a:lnTo>
                      <a:lnTo>
                        <a:pt x="30" y="40"/>
                      </a:lnTo>
                      <a:lnTo>
                        <a:pt x="32" y="42"/>
                      </a:lnTo>
                      <a:lnTo>
                        <a:pt x="26" y="60"/>
                      </a:lnTo>
                      <a:lnTo>
                        <a:pt x="26" y="62"/>
                      </a:lnTo>
                      <a:lnTo>
                        <a:pt x="28" y="64"/>
                      </a:lnTo>
                      <a:lnTo>
                        <a:pt x="30" y="64"/>
                      </a:lnTo>
                      <a:lnTo>
                        <a:pt x="28" y="70"/>
                      </a:lnTo>
                      <a:lnTo>
                        <a:pt x="26" y="74"/>
                      </a:lnTo>
                      <a:lnTo>
                        <a:pt x="20" y="84"/>
                      </a:lnTo>
                      <a:lnTo>
                        <a:pt x="18" y="84"/>
                      </a:lnTo>
                      <a:lnTo>
                        <a:pt x="16" y="82"/>
                      </a:lnTo>
                      <a:lnTo>
                        <a:pt x="12" y="86"/>
                      </a:lnTo>
                      <a:lnTo>
                        <a:pt x="10" y="86"/>
                      </a:lnTo>
                      <a:lnTo>
                        <a:pt x="12" y="92"/>
                      </a:lnTo>
                      <a:lnTo>
                        <a:pt x="12" y="100"/>
                      </a:lnTo>
                      <a:lnTo>
                        <a:pt x="10" y="110"/>
                      </a:lnTo>
                      <a:lnTo>
                        <a:pt x="10" y="118"/>
                      </a:lnTo>
                      <a:lnTo>
                        <a:pt x="4" y="118"/>
                      </a:lnTo>
                      <a:lnTo>
                        <a:pt x="2" y="124"/>
                      </a:lnTo>
                      <a:lnTo>
                        <a:pt x="0" y="130"/>
                      </a:lnTo>
                      <a:lnTo>
                        <a:pt x="0" y="1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8" name="íş1íďe">
                  <a:extLst>
                    <a:ext uri="{FF2B5EF4-FFF2-40B4-BE49-F238E27FC236}">
                      <a16:creationId xmlns:a16="http://schemas.microsoft.com/office/drawing/2014/main" id="{C70FE89B-B365-4C61-BDF9-D2702DE87573}"/>
                    </a:ext>
                  </a:extLst>
                </p:cNvPr>
                <p:cNvSpPr/>
                <p:nvPr/>
              </p:nvSpPr>
              <p:spPr bwMode="auto">
                <a:xfrm>
                  <a:off x="6741464" y="3052258"/>
                  <a:ext cx="147361" cy="161122"/>
                </a:xfrm>
                <a:custGeom>
                  <a:avLst/>
                  <a:gdLst>
                    <a:gd name="T0" fmla="*/ 2147483647 w 84"/>
                    <a:gd name="T1" fmla="*/ 2147483647 h 96"/>
                    <a:gd name="T2" fmla="*/ 2147483647 w 84"/>
                    <a:gd name="T3" fmla="*/ 2147483647 h 96"/>
                    <a:gd name="T4" fmla="*/ 2147483647 w 84"/>
                    <a:gd name="T5" fmla="*/ 2147483647 h 96"/>
                    <a:gd name="T6" fmla="*/ 2147483647 w 84"/>
                    <a:gd name="T7" fmla="*/ 2147483647 h 96"/>
                    <a:gd name="T8" fmla="*/ 2147483647 w 84"/>
                    <a:gd name="T9" fmla="*/ 2147483647 h 96"/>
                    <a:gd name="T10" fmla="*/ 2147483647 w 84"/>
                    <a:gd name="T11" fmla="*/ 2147483647 h 96"/>
                    <a:gd name="T12" fmla="*/ 2147483647 w 84"/>
                    <a:gd name="T13" fmla="*/ 2147483647 h 96"/>
                    <a:gd name="T14" fmla="*/ 2147483647 w 84"/>
                    <a:gd name="T15" fmla="*/ 2147483647 h 96"/>
                    <a:gd name="T16" fmla="*/ 2147483647 w 84"/>
                    <a:gd name="T17" fmla="*/ 2147483647 h 96"/>
                    <a:gd name="T18" fmla="*/ 2147483647 w 84"/>
                    <a:gd name="T19" fmla="*/ 2147483647 h 96"/>
                    <a:gd name="T20" fmla="*/ 2147483647 w 84"/>
                    <a:gd name="T21" fmla="*/ 2147483647 h 96"/>
                    <a:gd name="T22" fmla="*/ 2147483647 w 84"/>
                    <a:gd name="T23" fmla="*/ 2147483647 h 96"/>
                    <a:gd name="T24" fmla="*/ 2147483647 w 84"/>
                    <a:gd name="T25" fmla="*/ 2147483647 h 96"/>
                    <a:gd name="T26" fmla="*/ 2147483647 w 84"/>
                    <a:gd name="T27" fmla="*/ 2147483647 h 96"/>
                    <a:gd name="T28" fmla="*/ 2147483647 w 84"/>
                    <a:gd name="T29" fmla="*/ 2147483647 h 96"/>
                    <a:gd name="T30" fmla="*/ 2147483647 w 84"/>
                    <a:gd name="T31" fmla="*/ 2147483647 h 96"/>
                    <a:gd name="T32" fmla="*/ 2147483647 w 84"/>
                    <a:gd name="T33" fmla="*/ 2147483647 h 96"/>
                    <a:gd name="T34" fmla="*/ 0 w 84"/>
                    <a:gd name="T35" fmla="*/ 2147483647 h 96"/>
                    <a:gd name="T36" fmla="*/ 2147483647 w 84"/>
                    <a:gd name="T37" fmla="*/ 0 h 96"/>
                    <a:gd name="T38" fmla="*/ 2147483647 w 84"/>
                    <a:gd name="T39" fmla="*/ 2147483647 h 96"/>
                    <a:gd name="T40" fmla="*/ 2147483647 w 84"/>
                    <a:gd name="T41" fmla="*/ 2147483647 h 96"/>
                    <a:gd name="T42" fmla="*/ 2147483647 w 84"/>
                    <a:gd name="T43" fmla="*/ 2147483647 h 96"/>
                    <a:gd name="T44" fmla="*/ 2147483647 w 84"/>
                    <a:gd name="T45" fmla="*/ 2147483647 h 96"/>
                    <a:gd name="T46" fmla="*/ 2147483647 w 84"/>
                    <a:gd name="T47" fmla="*/ 2147483647 h 96"/>
                    <a:gd name="T48" fmla="*/ 2147483647 w 84"/>
                    <a:gd name="T49" fmla="*/ 2147483647 h 96"/>
                    <a:gd name="T50" fmla="*/ 2147483647 w 84"/>
                    <a:gd name="T51" fmla="*/ 2147483647 h 96"/>
                    <a:gd name="T52" fmla="*/ 2147483647 w 84"/>
                    <a:gd name="T53" fmla="*/ 2147483647 h 96"/>
                    <a:gd name="T54" fmla="*/ 2147483647 w 84"/>
                    <a:gd name="T55" fmla="*/ 2147483647 h 96"/>
                    <a:gd name="T56" fmla="*/ 2147483647 w 84"/>
                    <a:gd name="T57" fmla="*/ 2147483647 h 96"/>
                    <a:gd name="T58" fmla="*/ 2147483647 w 84"/>
                    <a:gd name="T59" fmla="*/ 2147483647 h 96"/>
                    <a:gd name="T60" fmla="*/ 2147483647 w 84"/>
                    <a:gd name="T61" fmla="*/ 2147483647 h 96"/>
                    <a:gd name="T62" fmla="*/ 2147483647 w 84"/>
                    <a:gd name="T63" fmla="*/ 2147483647 h 9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84"/>
                    <a:gd name="T97" fmla="*/ 0 h 96"/>
                    <a:gd name="T98" fmla="*/ 84 w 84"/>
                    <a:gd name="T99" fmla="*/ 96 h 9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84" h="96">
                      <a:moveTo>
                        <a:pt x="82" y="82"/>
                      </a:moveTo>
                      <a:lnTo>
                        <a:pt x="80" y="86"/>
                      </a:lnTo>
                      <a:lnTo>
                        <a:pt x="78" y="96"/>
                      </a:lnTo>
                      <a:lnTo>
                        <a:pt x="74" y="88"/>
                      </a:lnTo>
                      <a:lnTo>
                        <a:pt x="72" y="84"/>
                      </a:lnTo>
                      <a:lnTo>
                        <a:pt x="70" y="76"/>
                      </a:lnTo>
                      <a:lnTo>
                        <a:pt x="64" y="70"/>
                      </a:lnTo>
                      <a:lnTo>
                        <a:pt x="58" y="72"/>
                      </a:lnTo>
                      <a:lnTo>
                        <a:pt x="52" y="72"/>
                      </a:lnTo>
                      <a:lnTo>
                        <a:pt x="50" y="70"/>
                      </a:lnTo>
                      <a:lnTo>
                        <a:pt x="48" y="68"/>
                      </a:lnTo>
                      <a:lnTo>
                        <a:pt x="46" y="66"/>
                      </a:lnTo>
                      <a:lnTo>
                        <a:pt x="46" y="72"/>
                      </a:lnTo>
                      <a:lnTo>
                        <a:pt x="40" y="80"/>
                      </a:lnTo>
                      <a:lnTo>
                        <a:pt x="32" y="84"/>
                      </a:lnTo>
                      <a:lnTo>
                        <a:pt x="26" y="86"/>
                      </a:lnTo>
                      <a:lnTo>
                        <a:pt x="24" y="76"/>
                      </a:lnTo>
                      <a:lnTo>
                        <a:pt x="22" y="70"/>
                      </a:lnTo>
                      <a:lnTo>
                        <a:pt x="22" y="62"/>
                      </a:lnTo>
                      <a:lnTo>
                        <a:pt x="20" y="58"/>
                      </a:lnTo>
                      <a:lnTo>
                        <a:pt x="18" y="54"/>
                      </a:lnTo>
                      <a:lnTo>
                        <a:pt x="14" y="52"/>
                      </a:lnTo>
                      <a:lnTo>
                        <a:pt x="14" y="50"/>
                      </a:lnTo>
                      <a:lnTo>
                        <a:pt x="16" y="40"/>
                      </a:lnTo>
                      <a:lnTo>
                        <a:pt x="10" y="36"/>
                      </a:lnTo>
                      <a:lnTo>
                        <a:pt x="8" y="34"/>
                      </a:lnTo>
                      <a:lnTo>
                        <a:pt x="6" y="30"/>
                      </a:lnTo>
                      <a:lnTo>
                        <a:pt x="6" y="28"/>
                      </a:lnTo>
                      <a:lnTo>
                        <a:pt x="8" y="26"/>
                      </a:lnTo>
                      <a:lnTo>
                        <a:pt x="10" y="26"/>
                      </a:lnTo>
                      <a:lnTo>
                        <a:pt x="12" y="22"/>
                      </a:lnTo>
                      <a:lnTo>
                        <a:pt x="10" y="18"/>
                      </a:lnTo>
                      <a:lnTo>
                        <a:pt x="6" y="14"/>
                      </a:lnTo>
                      <a:lnTo>
                        <a:pt x="2" y="10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20" y="6"/>
                      </a:lnTo>
                      <a:lnTo>
                        <a:pt x="24" y="10"/>
                      </a:lnTo>
                      <a:lnTo>
                        <a:pt x="28" y="12"/>
                      </a:lnTo>
                      <a:lnTo>
                        <a:pt x="28" y="16"/>
                      </a:lnTo>
                      <a:lnTo>
                        <a:pt x="28" y="20"/>
                      </a:lnTo>
                      <a:lnTo>
                        <a:pt x="28" y="22"/>
                      </a:lnTo>
                      <a:lnTo>
                        <a:pt x="30" y="24"/>
                      </a:lnTo>
                      <a:lnTo>
                        <a:pt x="34" y="26"/>
                      </a:lnTo>
                      <a:lnTo>
                        <a:pt x="38" y="26"/>
                      </a:lnTo>
                      <a:lnTo>
                        <a:pt x="46" y="26"/>
                      </a:lnTo>
                      <a:lnTo>
                        <a:pt x="70" y="26"/>
                      </a:lnTo>
                      <a:lnTo>
                        <a:pt x="70" y="30"/>
                      </a:lnTo>
                      <a:lnTo>
                        <a:pt x="52" y="50"/>
                      </a:lnTo>
                      <a:lnTo>
                        <a:pt x="56" y="56"/>
                      </a:lnTo>
                      <a:lnTo>
                        <a:pt x="60" y="60"/>
                      </a:lnTo>
                      <a:lnTo>
                        <a:pt x="62" y="62"/>
                      </a:lnTo>
                      <a:lnTo>
                        <a:pt x="66" y="60"/>
                      </a:lnTo>
                      <a:lnTo>
                        <a:pt x="68" y="56"/>
                      </a:lnTo>
                      <a:lnTo>
                        <a:pt x="68" y="52"/>
                      </a:lnTo>
                      <a:lnTo>
                        <a:pt x="70" y="50"/>
                      </a:lnTo>
                      <a:lnTo>
                        <a:pt x="74" y="56"/>
                      </a:lnTo>
                      <a:lnTo>
                        <a:pt x="78" y="66"/>
                      </a:lnTo>
                      <a:lnTo>
                        <a:pt x="78" y="76"/>
                      </a:lnTo>
                      <a:lnTo>
                        <a:pt x="82" y="78"/>
                      </a:lnTo>
                      <a:lnTo>
                        <a:pt x="84" y="80"/>
                      </a:lnTo>
                      <a:lnTo>
                        <a:pt x="82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9" name="is1ïḋè">
                  <a:extLst>
                    <a:ext uri="{FF2B5EF4-FFF2-40B4-BE49-F238E27FC236}">
                      <a16:creationId xmlns:a16="http://schemas.microsoft.com/office/drawing/2014/main" id="{CB6A07FB-63DC-47B6-B459-31E535913939}"/>
                    </a:ext>
                  </a:extLst>
                </p:cNvPr>
                <p:cNvSpPr/>
                <p:nvPr/>
              </p:nvSpPr>
              <p:spPr bwMode="auto">
                <a:xfrm>
                  <a:off x="6216744" y="2769244"/>
                  <a:ext cx="758845" cy="839233"/>
                </a:xfrm>
                <a:custGeom>
                  <a:avLst/>
                  <a:gdLst>
                    <a:gd name="T0" fmla="*/ 2147483647 w 434"/>
                    <a:gd name="T1" fmla="*/ 2147483647 h 502"/>
                    <a:gd name="T2" fmla="*/ 2147483647 w 434"/>
                    <a:gd name="T3" fmla="*/ 2147483647 h 502"/>
                    <a:gd name="T4" fmla="*/ 2147483647 w 434"/>
                    <a:gd name="T5" fmla="*/ 2147483647 h 502"/>
                    <a:gd name="T6" fmla="*/ 2147483647 w 434"/>
                    <a:gd name="T7" fmla="*/ 2147483647 h 502"/>
                    <a:gd name="T8" fmla="*/ 2147483647 w 434"/>
                    <a:gd name="T9" fmla="*/ 2147483647 h 502"/>
                    <a:gd name="T10" fmla="*/ 2147483647 w 434"/>
                    <a:gd name="T11" fmla="*/ 2147483647 h 502"/>
                    <a:gd name="T12" fmla="*/ 2147483647 w 434"/>
                    <a:gd name="T13" fmla="*/ 2147483647 h 502"/>
                    <a:gd name="T14" fmla="*/ 2147483647 w 434"/>
                    <a:gd name="T15" fmla="*/ 2147483647 h 502"/>
                    <a:gd name="T16" fmla="*/ 2147483647 w 434"/>
                    <a:gd name="T17" fmla="*/ 2147483647 h 502"/>
                    <a:gd name="T18" fmla="*/ 2147483647 w 434"/>
                    <a:gd name="T19" fmla="*/ 2147483647 h 502"/>
                    <a:gd name="T20" fmla="*/ 2147483647 w 434"/>
                    <a:gd name="T21" fmla="*/ 2147483647 h 502"/>
                    <a:gd name="T22" fmla="*/ 2147483647 w 434"/>
                    <a:gd name="T23" fmla="*/ 2147483647 h 502"/>
                    <a:gd name="T24" fmla="*/ 2147483647 w 434"/>
                    <a:gd name="T25" fmla="*/ 2147483647 h 502"/>
                    <a:gd name="T26" fmla="*/ 2147483647 w 434"/>
                    <a:gd name="T27" fmla="*/ 2147483647 h 502"/>
                    <a:gd name="T28" fmla="*/ 2147483647 w 434"/>
                    <a:gd name="T29" fmla="*/ 2147483647 h 502"/>
                    <a:gd name="T30" fmla="*/ 2147483647 w 434"/>
                    <a:gd name="T31" fmla="*/ 2147483647 h 502"/>
                    <a:gd name="T32" fmla="*/ 2147483647 w 434"/>
                    <a:gd name="T33" fmla="*/ 2147483647 h 502"/>
                    <a:gd name="T34" fmla="*/ 2147483647 w 434"/>
                    <a:gd name="T35" fmla="*/ 2147483647 h 502"/>
                    <a:gd name="T36" fmla="*/ 2147483647 w 434"/>
                    <a:gd name="T37" fmla="*/ 2147483647 h 502"/>
                    <a:gd name="T38" fmla="*/ 2147483647 w 434"/>
                    <a:gd name="T39" fmla="*/ 2147483647 h 502"/>
                    <a:gd name="T40" fmla="*/ 2147483647 w 434"/>
                    <a:gd name="T41" fmla="*/ 2147483647 h 502"/>
                    <a:gd name="T42" fmla="*/ 2147483647 w 434"/>
                    <a:gd name="T43" fmla="*/ 2147483647 h 502"/>
                    <a:gd name="T44" fmla="*/ 2147483647 w 434"/>
                    <a:gd name="T45" fmla="*/ 2147483647 h 502"/>
                    <a:gd name="T46" fmla="*/ 2147483647 w 434"/>
                    <a:gd name="T47" fmla="*/ 2147483647 h 502"/>
                    <a:gd name="T48" fmla="*/ 2147483647 w 434"/>
                    <a:gd name="T49" fmla="*/ 2147483647 h 502"/>
                    <a:gd name="T50" fmla="*/ 2147483647 w 434"/>
                    <a:gd name="T51" fmla="*/ 2147483647 h 502"/>
                    <a:gd name="T52" fmla="*/ 2147483647 w 434"/>
                    <a:gd name="T53" fmla="*/ 2147483647 h 502"/>
                    <a:gd name="T54" fmla="*/ 2147483647 w 434"/>
                    <a:gd name="T55" fmla="*/ 2147483647 h 502"/>
                    <a:gd name="T56" fmla="*/ 2147483647 w 434"/>
                    <a:gd name="T57" fmla="*/ 2147483647 h 502"/>
                    <a:gd name="T58" fmla="*/ 2147483647 w 434"/>
                    <a:gd name="T59" fmla="*/ 2147483647 h 502"/>
                    <a:gd name="T60" fmla="*/ 2147483647 w 434"/>
                    <a:gd name="T61" fmla="*/ 2147483647 h 502"/>
                    <a:gd name="T62" fmla="*/ 0 w 434"/>
                    <a:gd name="T63" fmla="*/ 2147483647 h 502"/>
                    <a:gd name="T64" fmla="*/ 2147483647 w 434"/>
                    <a:gd name="T65" fmla="*/ 2147483647 h 502"/>
                    <a:gd name="T66" fmla="*/ 2147483647 w 434"/>
                    <a:gd name="T67" fmla="*/ 2147483647 h 502"/>
                    <a:gd name="T68" fmla="*/ 2147483647 w 434"/>
                    <a:gd name="T69" fmla="*/ 2147483647 h 502"/>
                    <a:gd name="T70" fmla="*/ 2147483647 w 434"/>
                    <a:gd name="T71" fmla="*/ 2147483647 h 502"/>
                    <a:gd name="T72" fmla="*/ 2147483647 w 434"/>
                    <a:gd name="T73" fmla="*/ 2147483647 h 502"/>
                    <a:gd name="T74" fmla="*/ 2147483647 w 434"/>
                    <a:gd name="T75" fmla="*/ 2147483647 h 502"/>
                    <a:gd name="T76" fmla="*/ 2147483647 w 434"/>
                    <a:gd name="T77" fmla="*/ 2147483647 h 502"/>
                    <a:gd name="T78" fmla="*/ 2147483647 w 434"/>
                    <a:gd name="T79" fmla="*/ 2147483647 h 502"/>
                    <a:gd name="T80" fmla="*/ 2147483647 w 434"/>
                    <a:gd name="T81" fmla="*/ 2147483647 h 502"/>
                    <a:gd name="T82" fmla="*/ 2147483647 w 434"/>
                    <a:gd name="T83" fmla="*/ 2147483647 h 502"/>
                    <a:gd name="T84" fmla="*/ 2147483647 w 434"/>
                    <a:gd name="T85" fmla="*/ 2147483647 h 502"/>
                    <a:gd name="T86" fmla="*/ 2147483647 w 434"/>
                    <a:gd name="T87" fmla="*/ 0 h 502"/>
                    <a:gd name="T88" fmla="*/ 2147483647 w 434"/>
                    <a:gd name="T89" fmla="*/ 2147483647 h 502"/>
                    <a:gd name="T90" fmla="*/ 2147483647 w 434"/>
                    <a:gd name="T91" fmla="*/ 2147483647 h 502"/>
                    <a:gd name="T92" fmla="*/ 2147483647 w 434"/>
                    <a:gd name="T93" fmla="*/ 2147483647 h 502"/>
                    <a:gd name="T94" fmla="*/ 2147483647 w 434"/>
                    <a:gd name="T95" fmla="*/ 2147483647 h 502"/>
                    <a:gd name="T96" fmla="*/ 2147483647 w 434"/>
                    <a:gd name="T97" fmla="*/ 2147483647 h 502"/>
                    <a:gd name="T98" fmla="*/ 2147483647 w 434"/>
                    <a:gd name="T99" fmla="*/ 2147483647 h 502"/>
                    <a:gd name="T100" fmla="*/ 2147483647 w 434"/>
                    <a:gd name="T101" fmla="*/ 2147483647 h 502"/>
                    <a:gd name="T102" fmla="*/ 2147483647 w 434"/>
                    <a:gd name="T103" fmla="*/ 2147483647 h 502"/>
                    <a:gd name="T104" fmla="*/ 2147483647 w 434"/>
                    <a:gd name="T105" fmla="*/ 2147483647 h 502"/>
                    <a:gd name="T106" fmla="*/ 2147483647 w 434"/>
                    <a:gd name="T107" fmla="*/ 2147483647 h 502"/>
                    <a:gd name="T108" fmla="*/ 2147483647 w 434"/>
                    <a:gd name="T109" fmla="*/ 2147483647 h 502"/>
                    <a:gd name="T110" fmla="*/ 2147483647 w 434"/>
                    <a:gd name="T111" fmla="*/ 2147483647 h 502"/>
                    <a:gd name="T112" fmla="*/ 2147483647 w 434"/>
                    <a:gd name="T113" fmla="*/ 2147483647 h 502"/>
                    <a:gd name="T114" fmla="*/ 2147483647 w 434"/>
                    <a:gd name="T115" fmla="*/ 2147483647 h 502"/>
                    <a:gd name="T116" fmla="*/ 2147483647 w 434"/>
                    <a:gd name="T117" fmla="*/ 2147483647 h 502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434"/>
                    <a:gd name="T178" fmla="*/ 0 h 502"/>
                    <a:gd name="T179" fmla="*/ 434 w 434"/>
                    <a:gd name="T180" fmla="*/ 502 h 502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434" h="502">
                      <a:moveTo>
                        <a:pt x="434" y="132"/>
                      </a:moveTo>
                      <a:lnTo>
                        <a:pt x="434" y="140"/>
                      </a:lnTo>
                      <a:lnTo>
                        <a:pt x="432" y="146"/>
                      </a:lnTo>
                      <a:lnTo>
                        <a:pt x="434" y="152"/>
                      </a:lnTo>
                      <a:lnTo>
                        <a:pt x="428" y="152"/>
                      </a:lnTo>
                      <a:lnTo>
                        <a:pt x="422" y="154"/>
                      </a:lnTo>
                      <a:lnTo>
                        <a:pt x="414" y="160"/>
                      </a:lnTo>
                      <a:lnTo>
                        <a:pt x="408" y="166"/>
                      </a:lnTo>
                      <a:lnTo>
                        <a:pt x="406" y="168"/>
                      </a:lnTo>
                      <a:lnTo>
                        <a:pt x="408" y="172"/>
                      </a:lnTo>
                      <a:lnTo>
                        <a:pt x="410" y="174"/>
                      </a:lnTo>
                      <a:lnTo>
                        <a:pt x="404" y="192"/>
                      </a:lnTo>
                      <a:lnTo>
                        <a:pt x="404" y="194"/>
                      </a:lnTo>
                      <a:lnTo>
                        <a:pt x="406" y="196"/>
                      </a:lnTo>
                      <a:lnTo>
                        <a:pt x="408" y="196"/>
                      </a:lnTo>
                      <a:lnTo>
                        <a:pt x="406" y="202"/>
                      </a:lnTo>
                      <a:lnTo>
                        <a:pt x="404" y="206"/>
                      </a:lnTo>
                      <a:lnTo>
                        <a:pt x="398" y="216"/>
                      </a:lnTo>
                      <a:lnTo>
                        <a:pt x="396" y="216"/>
                      </a:lnTo>
                      <a:lnTo>
                        <a:pt x="394" y="214"/>
                      </a:lnTo>
                      <a:lnTo>
                        <a:pt x="390" y="218"/>
                      </a:lnTo>
                      <a:lnTo>
                        <a:pt x="388" y="218"/>
                      </a:lnTo>
                      <a:lnTo>
                        <a:pt x="390" y="222"/>
                      </a:lnTo>
                      <a:lnTo>
                        <a:pt x="390" y="226"/>
                      </a:lnTo>
                      <a:lnTo>
                        <a:pt x="388" y="250"/>
                      </a:lnTo>
                      <a:lnTo>
                        <a:pt x="384" y="250"/>
                      </a:lnTo>
                      <a:lnTo>
                        <a:pt x="382" y="248"/>
                      </a:lnTo>
                      <a:lnTo>
                        <a:pt x="380" y="246"/>
                      </a:lnTo>
                      <a:lnTo>
                        <a:pt x="378" y="236"/>
                      </a:lnTo>
                      <a:lnTo>
                        <a:pt x="374" y="226"/>
                      </a:lnTo>
                      <a:lnTo>
                        <a:pt x="370" y="220"/>
                      </a:lnTo>
                      <a:lnTo>
                        <a:pt x="368" y="222"/>
                      </a:lnTo>
                      <a:lnTo>
                        <a:pt x="368" y="226"/>
                      </a:lnTo>
                      <a:lnTo>
                        <a:pt x="366" y="230"/>
                      </a:lnTo>
                      <a:lnTo>
                        <a:pt x="362" y="232"/>
                      </a:lnTo>
                      <a:lnTo>
                        <a:pt x="360" y="230"/>
                      </a:lnTo>
                      <a:lnTo>
                        <a:pt x="356" y="226"/>
                      </a:lnTo>
                      <a:lnTo>
                        <a:pt x="352" y="220"/>
                      </a:lnTo>
                      <a:lnTo>
                        <a:pt x="370" y="200"/>
                      </a:lnTo>
                      <a:lnTo>
                        <a:pt x="370" y="196"/>
                      </a:lnTo>
                      <a:lnTo>
                        <a:pt x="346" y="196"/>
                      </a:lnTo>
                      <a:lnTo>
                        <a:pt x="338" y="196"/>
                      </a:lnTo>
                      <a:lnTo>
                        <a:pt x="334" y="196"/>
                      </a:lnTo>
                      <a:lnTo>
                        <a:pt x="330" y="194"/>
                      </a:lnTo>
                      <a:lnTo>
                        <a:pt x="328" y="192"/>
                      </a:lnTo>
                      <a:lnTo>
                        <a:pt x="328" y="190"/>
                      </a:lnTo>
                      <a:lnTo>
                        <a:pt x="328" y="186"/>
                      </a:lnTo>
                      <a:lnTo>
                        <a:pt x="328" y="182"/>
                      </a:lnTo>
                      <a:lnTo>
                        <a:pt x="324" y="180"/>
                      </a:lnTo>
                      <a:lnTo>
                        <a:pt x="320" y="176"/>
                      </a:lnTo>
                      <a:lnTo>
                        <a:pt x="306" y="170"/>
                      </a:lnTo>
                      <a:lnTo>
                        <a:pt x="302" y="172"/>
                      </a:lnTo>
                      <a:lnTo>
                        <a:pt x="300" y="174"/>
                      </a:lnTo>
                      <a:lnTo>
                        <a:pt x="300" y="176"/>
                      </a:lnTo>
                      <a:lnTo>
                        <a:pt x="302" y="180"/>
                      </a:lnTo>
                      <a:lnTo>
                        <a:pt x="306" y="184"/>
                      </a:lnTo>
                      <a:lnTo>
                        <a:pt x="310" y="188"/>
                      </a:lnTo>
                      <a:lnTo>
                        <a:pt x="312" y="192"/>
                      </a:lnTo>
                      <a:lnTo>
                        <a:pt x="310" y="196"/>
                      </a:lnTo>
                      <a:lnTo>
                        <a:pt x="308" y="196"/>
                      </a:lnTo>
                      <a:lnTo>
                        <a:pt x="306" y="198"/>
                      </a:lnTo>
                      <a:lnTo>
                        <a:pt x="306" y="200"/>
                      </a:lnTo>
                      <a:lnTo>
                        <a:pt x="308" y="204"/>
                      </a:lnTo>
                      <a:lnTo>
                        <a:pt x="310" y="206"/>
                      </a:lnTo>
                      <a:lnTo>
                        <a:pt x="316" y="210"/>
                      </a:lnTo>
                      <a:lnTo>
                        <a:pt x="314" y="220"/>
                      </a:lnTo>
                      <a:lnTo>
                        <a:pt x="314" y="222"/>
                      </a:lnTo>
                      <a:lnTo>
                        <a:pt x="318" y="224"/>
                      </a:lnTo>
                      <a:lnTo>
                        <a:pt x="320" y="228"/>
                      </a:lnTo>
                      <a:lnTo>
                        <a:pt x="322" y="232"/>
                      </a:lnTo>
                      <a:lnTo>
                        <a:pt x="322" y="240"/>
                      </a:lnTo>
                      <a:lnTo>
                        <a:pt x="324" y="246"/>
                      </a:lnTo>
                      <a:lnTo>
                        <a:pt x="326" y="256"/>
                      </a:lnTo>
                      <a:lnTo>
                        <a:pt x="318" y="256"/>
                      </a:lnTo>
                      <a:lnTo>
                        <a:pt x="310" y="256"/>
                      </a:lnTo>
                      <a:lnTo>
                        <a:pt x="312" y="256"/>
                      </a:lnTo>
                      <a:lnTo>
                        <a:pt x="302" y="260"/>
                      </a:lnTo>
                      <a:lnTo>
                        <a:pt x="298" y="266"/>
                      </a:lnTo>
                      <a:lnTo>
                        <a:pt x="296" y="282"/>
                      </a:lnTo>
                      <a:lnTo>
                        <a:pt x="292" y="288"/>
                      </a:lnTo>
                      <a:lnTo>
                        <a:pt x="286" y="290"/>
                      </a:lnTo>
                      <a:lnTo>
                        <a:pt x="280" y="292"/>
                      </a:lnTo>
                      <a:lnTo>
                        <a:pt x="272" y="296"/>
                      </a:lnTo>
                      <a:lnTo>
                        <a:pt x="270" y="300"/>
                      </a:lnTo>
                      <a:lnTo>
                        <a:pt x="266" y="306"/>
                      </a:lnTo>
                      <a:lnTo>
                        <a:pt x="260" y="318"/>
                      </a:lnTo>
                      <a:lnTo>
                        <a:pt x="246" y="334"/>
                      </a:lnTo>
                      <a:lnTo>
                        <a:pt x="232" y="352"/>
                      </a:lnTo>
                      <a:lnTo>
                        <a:pt x="226" y="358"/>
                      </a:lnTo>
                      <a:lnTo>
                        <a:pt x="222" y="360"/>
                      </a:lnTo>
                      <a:lnTo>
                        <a:pt x="212" y="364"/>
                      </a:lnTo>
                      <a:lnTo>
                        <a:pt x="206" y="366"/>
                      </a:lnTo>
                      <a:lnTo>
                        <a:pt x="202" y="370"/>
                      </a:lnTo>
                      <a:lnTo>
                        <a:pt x="200" y="376"/>
                      </a:lnTo>
                      <a:lnTo>
                        <a:pt x="198" y="382"/>
                      </a:lnTo>
                      <a:lnTo>
                        <a:pt x="200" y="388"/>
                      </a:lnTo>
                      <a:lnTo>
                        <a:pt x="202" y="398"/>
                      </a:lnTo>
                      <a:lnTo>
                        <a:pt x="206" y="406"/>
                      </a:lnTo>
                      <a:lnTo>
                        <a:pt x="208" y="416"/>
                      </a:lnTo>
                      <a:lnTo>
                        <a:pt x="206" y="426"/>
                      </a:lnTo>
                      <a:lnTo>
                        <a:pt x="204" y="432"/>
                      </a:lnTo>
                      <a:lnTo>
                        <a:pt x="202" y="436"/>
                      </a:lnTo>
                      <a:lnTo>
                        <a:pt x="202" y="442"/>
                      </a:lnTo>
                      <a:lnTo>
                        <a:pt x="202" y="446"/>
                      </a:lnTo>
                      <a:lnTo>
                        <a:pt x="204" y="450"/>
                      </a:lnTo>
                      <a:lnTo>
                        <a:pt x="206" y="452"/>
                      </a:lnTo>
                      <a:lnTo>
                        <a:pt x="206" y="456"/>
                      </a:lnTo>
                      <a:lnTo>
                        <a:pt x="204" y="464"/>
                      </a:lnTo>
                      <a:lnTo>
                        <a:pt x="198" y="468"/>
                      </a:lnTo>
                      <a:lnTo>
                        <a:pt x="194" y="472"/>
                      </a:lnTo>
                      <a:lnTo>
                        <a:pt x="192" y="478"/>
                      </a:lnTo>
                      <a:lnTo>
                        <a:pt x="194" y="484"/>
                      </a:lnTo>
                      <a:lnTo>
                        <a:pt x="196" y="486"/>
                      </a:lnTo>
                      <a:lnTo>
                        <a:pt x="188" y="488"/>
                      </a:lnTo>
                      <a:lnTo>
                        <a:pt x="186" y="490"/>
                      </a:lnTo>
                      <a:lnTo>
                        <a:pt x="184" y="492"/>
                      </a:lnTo>
                      <a:lnTo>
                        <a:pt x="182" y="496"/>
                      </a:lnTo>
                      <a:lnTo>
                        <a:pt x="178" y="500"/>
                      </a:lnTo>
                      <a:lnTo>
                        <a:pt x="174" y="502"/>
                      </a:lnTo>
                      <a:lnTo>
                        <a:pt x="170" y="502"/>
                      </a:lnTo>
                      <a:lnTo>
                        <a:pt x="164" y="500"/>
                      </a:lnTo>
                      <a:lnTo>
                        <a:pt x="160" y="496"/>
                      </a:lnTo>
                      <a:lnTo>
                        <a:pt x="154" y="490"/>
                      </a:lnTo>
                      <a:lnTo>
                        <a:pt x="150" y="482"/>
                      </a:lnTo>
                      <a:lnTo>
                        <a:pt x="142" y="466"/>
                      </a:lnTo>
                      <a:lnTo>
                        <a:pt x="138" y="450"/>
                      </a:lnTo>
                      <a:lnTo>
                        <a:pt x="134" y="438"/>
                      </a:lnTo>
                      <a:lnTo>
                        <a:pt x="126" y="420"/>
                      </a:lnTo>
                      <a:lnTo>
                        <a:pt x="118" y="404"/>
                      </a:lnTo>
                      <a:lnTo>
                        <a:pt x="110" y="388"/>
                      </a:lnTo>
                      <a:lnTo>
                        <a:pt x="100" y="360"/>
                      </a:lnTo>
                      <a:lnTo>
                        <a:pt x="86" y="332"/>
                      </a:lnTo>
                      <a:lnTo>
                        <a:pt x="82" y="316"/>
                      </a:lnTo>
                      <a:lnTo>
                        <a:pt x="78" y="302"/>
                      </a:lnTo>
                      <a:lnTo>
                        <a:pt x="76" y="284"/>
                      </a:lnTo>
                      <a:lnTo>
                        <a:pt x="76" y="268"/>
                      </a:lnTo>
                      <a:lnTo>
                        <a:pt x="74" y="260"/>
                      </a:lnTo>
                      <a:lnTo>
                        <a:pt x="72" y="256"/>
                      </a:lnTo>
                      <a:lnTo>
                        <a:pt x="68" y="248"/>
                      </a:lnTo>
                      <a:lnTo>
                        <a:pt x="66" y="258"/>
                      </a:lnTo>
                      <a:lnTo>
                        <a:pt x="62" y="268"/>
                      </a:lnTo>
                      <a:lnTo>
                        <a:pt x="58" y="276"/>
                      </a:lnTo>
                      <a:lnTo>
                        <a:pt x="54" y="278"/>
                      </a:lnTo>
                      <a:lnTo>
                        <a:pt x="50" y="278"/>
                      </a:lnTo>
                      <a:lnTo>
                        <a:pt x="44" y="276"/>
                      </a:lnTo>
                      <a:lnTo>
                        <a:pt x="38" y="274"/>
                      </a:lnTo>
                      <a:lnTo>
                        <a:pt x="28" y="266"/>
                      </a:lnTo>
                      <a:lnTo>
                        <a:pt x="20" y="256"/>
                      </a:lnTo>
                      <a:lnTo>
                        <a:pt x="14" y="248"/>
                      </a:lnTo>
                      <a:lnTo>
                        <a:pt x="20" y="246"/>
                      </a:lnTo>
                      <a:lnTo>
                        <a:pt x="24" y="244"/>
                      </a:lnTo>
                      <a:lnTo>
                        <a:pt x="30" y="240"/>
                      </a:lnTo>
                      <a:lnTo>
                        <a:pt x="32" y="234"/>
                      </a:lnTo>
                      <a:lnTo>
                        <a:pt x="24" y="238"/>
                      </a:lnTo>
                      <a:lnTo>
                        <a:pt x="24" y="240"/>
                      </a:lnTo>
                      <a:lnTo>
                        <a:pt x="20" y="242"/>
                      </a:lnTo>
                      <a:lnTo>
                        <a:pt x="14" y="238"/>
                      </a:lnTo>
                      <a:lnTo>
                        <a:pt x="8" y="232"/>
                      </a:lnTo>
                      <a:lnTo>
                        <a:pt x="2" y="224"/>
                      </a:lnTo>
                      <a:lnTo>
                        <a:pt x="0" y="220"/>
                      </a:lnTo>
                      <a:lnTo>
                        <a:pt x="0" y="214"/>
                      </a:lnTo>
                      <a:lnTo>
                        <a:pt x="2" y="212"/>
                      </a:lnTo>
                      <a:lnTo>
                        <a:pt x="4" y="210"/>
                      </a:lnTo>
                      <a:lnTo>
                        <a:pt x="8" y="210"/>
                      </a:lnTo>
                      <a:lnTo>
                        <a:pt x="12" y="210"/>
                      </a:lnTo>
                      <a:lnTo>
                        <a:pt x="16" y="212"/>
                      </a:lnTo>
                      <a:lnTo>
                        <a:pt x="20" y="214"/>
                      </a:lnTo>
                      <a:lnTo>
                        <a:pt x="30" y="212"/>
                      </a:lnTo>
                      <a:lnTo>
                        <a:pt x="36" y="208"/>
                      </a:lnTo>
                      <a:lnTo>
                        <a:pt x="38" y="204"/>
                      </a:lnTo>
                      <a:lnTo>
                        <a:pt x="36" y="196"/>
                      </a:lnTo>
                      <a:lnTo>
                        <a:pt x="32" y="192"/>
                      </a:lnTo>
                      <a:lnTo>
                        <a:pt x="24" y="184"/>
                      </a:lnTo>
                      <a:lnTo>
                        <a:pt x="22" y="182"/>
                      </a:lnTo>
                      <a:lnTo>
                        <a:pt x="20" y="178"/>
                      </a:lnTo>
                      <a:lnTo>
                        <a:pt x="20" y="170"/>
                      </a:lnTo>
                      <a:lnTo>
                        <a:pt x="18" y="168"/>
                      </a:lnTo>
                      <a:lnTo>
                        <a:pt x="14" y="168"/>
                      </a:lnTo>
                      <a:lnTo>
                        <a:pt x="10" y="164"/>
                      </a:lnTo>
                      <a:lnTo>
                        <a:pt x="8" y="160"/>
                      </a:lnTo>
                      <a:lnTo>
                        <a:pt x="10" y="156"/>
                      </a:lnTo>
                      <a:lnTo>
                        <a:pt x="14" y="150"/>
                      </a:lnTo>
                      <a:lnTo>
                        <a:pt x="18" y="144"/>
                      </a:lnTo>
                      <a:lnTo>
                        <a:pt x="22" y="142"/>
                      </a:lnTo>
                      <a:lnTo>
                        <a:pt x="26" y="144"/>
                      </a:lnTo>
                      <a:lnTo>
                        <a:pt x="30" y="146"/>
                      </a:lnTo>
                      <a:lnTo>
                        <a:pt x="34" y="146"/>
                      </a:lnTo>
                      <a:lnTo>
                        <a:pt x="38" y="142"/>
                      </a:lnTo>
                      <a:lnTo>
                        <a:pt x="44" y="136"/>
                      </a:lnTo>
                      <a:lnTo>
                        <a:pt x="52" y="124"/>
                      </a:lnTo>
                      <a:lnTo>
                        <a:pt x="56" y="118"/>
                      </a:lnTo>
                      <a:lnTo>
                        <a:pt x="58" y="110"/>
                      </a:lnTo>
                      <a:lnTo>
                        <a:pt x="62" y="104"/>
                      </a:lnTo>
                      <a:lnTo>
                        <a:pt x="66" y="98"/>
                      </a:lnTo>
                      <a:lnTo>
                        <a:pt x="68" y="92"/>
                      </a:lnTo>
                      <a:lnTo>
                        <a:pt x="72" y="88"/>
                      </a:lnTo>
                      <a:lnTo>
                        <a:pt x="72" y="74"/>
                      </a:lnTo>
                      <a:lnTo>
                        <a:pt x="74" y="70"/>
                      </a:lnTo>
                      <a:lnTo>
                        <a:pt x="78" y="68"/>
                      </a:lnTo>
                      <a:lnTo>
                        <a:pt x="78" y="66"/>
                      </a:lnTo>
                      <a:lnTo>
                        <a:pt x="80" y="62"/>
                      </a:lnTo>
                      <a:lnTo>
                        <a:pt x="72" y="58"/>
                      </a:lnTo>
                      <a:lnTo>
                        <a:pt x="62" y="50"/>
                      </a:lnTo>
                      <a:lnTo>
                        <a:pt x="54" y="38"/>
                      </a:lnTo>
                      <a:lnTo>
                        <a:pt x="52" y="34"/>
                      </a:lnTo>
                      <a:lnTo>
                        <a:pt x="52" y="30"/>
                      </a:lnTo>
                      <a:lnTo>
                        <a:pt x="50" y="28"/>
                      </a:lnTo>
                      <a:lnTo>
                        <a:pt x="54" y="22"/>
                      </a:lnTo>
                      <a:lnTo>
                        <a:pt x="58" y="18"/>
                      </a:lnTo>
                      <a:lnTo>
                        <a:pt x="62" y="20"/>
                      </a:lnTo>
                      <a:lnTo>
                        <a:pt x="66" y="22"/>
                      </a:lnTo>
                      <a:lnTo>
                        <a:pt x="68" y="22"/>
                      </a:lnTo>
                      <a:lnTo>
                        <a:pt x="72" y="24"/>
                      </a:lnTo>
                      <a:lnTo>
                        <a:pt x="80" y="22"/>
                      </a:lnTo>
                      <a:lnTo>
                        <a:pt x="88" y="18"/>
                      </a:lnTo>
                      <a:lnTo>
                        <a:pt x="98" y="10"/>
                      </a:lnTo>
                      <a:lnTo>
                        <a:pt x="108" y="4"/>
                      </a:lnTo>
                      <a:lnTo>
                        <a:pt x="114" y="0"/>
                      </a:lnTo>
                      <a:lnTo>
                        <a:pt x="120" y="0"/>
                      </a:lnTo>
                      <a:lnTo>
                        <a:pt x="128" y="0"/>
                      </a:lnTo>
                      <a:lnTo>
                        <a:pt x="134" y="4"/>
                      </a:lnTo>
                      <a:lnTo>
                        <a:pt x="136" y="4"/>
                      </a:lnTo>
                      <a:lnTo>
                        <a:pt x="142" y="6"/>
                      </a:lnTo>
                      <a:lnTo>
                        <a:pt x="142" y="12"/>
                      </a:lnTo>
                      <a:lnTo>
                        <a:pt x="140" y="16"/>
                      </a:lnTo>
                      <a:lnTo>
                        <a:pt x="134" y="24"/>
                      </a:lnTo>
                      <a:lnTo>
                        <a:pt x="132" y="32"/>
                      </a:lnTo>
                      <a:lnTo>
                        <a:pt x="130" y="38"/>
                      </a:lnTo>
                      <a:lnTo>
                        <a:pt x="132" y="42"/>
                      </a:lnTo>
                      <a:lnTo>
                        <a:pt x="134" y="48"/>
                      </a:lnTo>
                      <a:lnTo>
                        <a:pt x="142" y="56"/>
                      </a:lnTo>
                      <a:lnTo>
                        <a:pt x="140" y="58"/>
                      </a:lnTo>
                      <a:lnTo>
                        <a:pt x="138" y="58"/>
                      </a:lnTo>
                      <a:lnTo>
                        <a:pt x="132" y="60"/>
                      </a:lnTo>
                      <a:lnTo>
                        <a:pt x="134" y="68"/>
                      </a:lnTo>
                      <a:lnTo>
                        <a:pt x="134" y="72"/>
                      </a:lnTo>
                      <a:lnTo>
                        <a:pt x="136" y="76"/>
                      </a:lnTo>
                      <a:lnTo>
                        <a:pt x="138" y="80"/>
                      </a:lnTo>
                      <a:lnTo>
                        <a:pt x="146" y="84"/>
                      </a:lnTo>
                      <a:lnTo>
                        <a:pt x="156" y="88"/>
                      </a:lnTo>
                      <a:lnTo>
                        <a:pt x="164" y="96"/>
                      </a:lnTo>
                      <a:lnTo>
                        <a:pt x="172" y="104"/>
                      </a:lnTo>
                      <a:lnTo>
                        <a:pt x="168" y="112"/>
                      </a:lnTo>
                      <a:lnTo>
                        <a:pt x="166" y="122"/>
                      </a:lnTo>
                      <a:lnTo>
                        <a:pt x="168" y="126"/>
                      </a:lnTo>
                      <a:lnTo>
                        <a:pt x="170" y="128"/>
                      </a:lnTo>
                      <a:lnTo>
                        <a:pt x="176" y="132"/>
                      </a:lnTo>
                      <a:lnTo>
                        <a:pt x="198" y="142"/>
                      </a:lnTo>
                      <a:lnTo>
                        <a:pt x="210" y="150"/>
                      </a:lnTo>
                      <a:lnTo>
                        <a:pt x="220" y="154"/>
                      </a:lnTo>
                      <a:lnTo>
                        <a:pt x="230" y="150"/>
                      </a:lnTo>
                      <a:lnTo>
                        <a:pt x="234" y="152"/>
                      </a:lnTo>
                      <a:lnTo>
                        <a:pt x="238" y="152"/>
                      </a:lnTo>
                      <a:lnTo>
                        <a:pt x="244" y="158"/>
                      </a:lnTo>
                      <a:lnTo>
                        <a:pt x="248" y="164"/>
                      </a:lnTo>
                      <a:lnTo>
                        <a:pt x="264" y="168"/>
                      </a:lnTo>
                      <a:lnTo>
                        <a:pt x="278" y="170"/>
                      </a:lnTo>
                      <a:lnTo>
                        <a:pt x="288" y="170"/>
                      </a:lnTo>
                      <a:lnTo>
                        <a:pt x="296" y="170"/>
                      </a:lnTo>
                      <a:lnTo>
                        <a:pt x="298" y="168"/>
                      </a:lnTo>
                      <a:lnTo>
                        <a:pt x="298" y="166"/>
                      </a:lnTo>
                      <a:lnTo>
                        <a:pt x="298" y="162"/>
                      </a:lnTo>
                      <a:lnTo>
                        <a:pt x="296" y="158"/>
                      </a:lnTo>
                      <a:lnTo>
                        <a:pt x="294" y="154"/>
                      </a:lnTo>
                      <a:lnTo>
                        <a:pt x="294" y="148"/>
                      </a:lnTo>
                      <a:lnTo>
                        <a:pt x="294" y="144"/>
                      </a:lnTo>
                      <a:lnTo>
                        <a:pt x="298" y="142"/>
                      </a:lnTo>
                      <a:lnTo>
                        <a:pt x="304" y="140"/>
                      </a:lnTo>
                      <a:lnTo>
                        <a:pt x="306" y="148"/>
                      </a:lnTo>
                      <a:lnTo>
                        <a:pt x="308" y="158"/>
                      </a:lnTo>
                      <a:lnTo>
                        <a:pt x="314" y="164"/>
                      </a:lnTo>
                      <a:lnTo>
                        <a:pt x="318" y="166"/>
                      </a:lnTo>
                      <a:lnTo>
                        <a:pt x="322" y="166"/>
                      </a:lnTo>
                      <a:lnTo>
                        <a:pt x="342" y="166"/>
                      </a:lnTo>
                      <a:lnTo>
                        <a:pt x="348" y="166"/>
                      </a:lnTo>
                      <a:lnTo>
                        <a:pt x="352" y="164"/>
                      </a:lnTo>
                      <a:lnTo>
                        <a:pt x="354" y="162"/>
                      </a:lnTo>
                      <a:lnTo>
                        <a:pt x="358" y="158"/>
                      </a:lnTo>
                      <a:lnTo>
                        <a:pt x="360" y="150"/>
                      </a:lnTo>
                      <a:lnTo>
                        <a:pt x="364" y="140"/>
                      </a:lnTo>
                      <a:lnTo>
                        <a:pt x="368" y="134"/>
                      </a:lnTo>
                      <a:lnTo>
                        <a:pt x="376" y="126"/>
                      </a:lnTo>
                      <a:lnTo>
                        <a:pt x="382" y="122"/>
                      </a:lnTo>
                      <a:lnTo>
                        <a:pt x="392" y="118"/>
                      </a:lnTo>
                      <a:lnTo>
                        <a:pt x="394" y="120"/>
                      </a:lnTo>
                      <a:lnTo>
                        <a:pt x="396" y="120"/>
                      </a:lnTo>
                      <a:lnTo>
                        <a:pt x="400" y="122"/>
                      </a:lnTo>
                      <a:lnTo>
                        <a:pt x="402" y="120"/>
                      </a:lnTo>
                      <a:lnTo>
                        <a:pt x="406" y="118"/>
                      </a:lnTo>
                      <a:lnTo>
                        <a:pt x="406" y="116"/>
                      </a:lnTo>
                      <a:lnTo>
                        <a:pt x="412" y="116"/>
                      </a:lnTo>
                      <a:lnTo>
                        <a:pt x="420" y="124"/>
                      </a:lnTo>
                      <a:lnTo>
                        <a:pt x="420" y="128"/>
                      </a:lnTo>
                      <a:lnTo>
                        <a:pt x="420" y="130"/>
                      </a:lnTo>
                      <a:lnTo>
                        <a:pt x="424" y="134"/>
                      </a:lnTo>
                      <a:lnTo>
                        <a:pt x="430" y="136"/>
                      </a:lnTo>
                      <a:lnTo>
                        <a:pt x="434" y="136"/>
                      </a:lnTo>
                      <a:lnTo>
                        <a:pt x="434" y="1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0" name="iSḷîḑé">
                  <a:extLst>
                    <a:ext uri="{FF2B5EF4-FFF2-40B4-BE49-F238E27FC236}">
                      <a16:creationId xmlns:a16="http://schemas.microsoft.com/office/drawing/2014/main" id="{64820E5B-3504-4585-9856-71543322D96A}"/>
                    </a:ext>
                  </a:extLst>
                </p:cNvPr>
                <p:cNvSpPr/>
                <p:nvPr/>
              </p:nvSpPr>
              <p:spPr bwMode="auto">
                <a:xfrm>
                  <a:off x="6751104" y="2999016"/>
                  <a:ext cx="89519" cy="47636"/>
                </a:xfrm>
                <a:custGeom>
                  <a:avLst/>
                  <a:gdLst>
                    <a:gd name="T0" fmla="*/ 2147483647 w 50"/>
                    <a:gd name="T1" fmla="*/ 2147483647 h 28"/>
                    <a:gd name="T2" fmla="*/ 2147483647 w 50"/>
                    <a:gd name="T3" fmla="*/ 2147483647 h 28"/>
                    <a:gd name="T4" fmla="*/ 2147483647 w 50"/>
                    <a:gd name="T5" fmla="*/ 2147483647 h 28"/>
                    <a:gd name="T6" fmla="*/ 2147483647 w 50"/>
                    <a:gd name="T7" fmla="*/ 2147483647 h 28"/>
                    <a:gd name="T8" fmla="*/ 2147483647 w 50"/>
                    <a:gd name="T9" fmla="*/ 0 h 28"/>
                    <a:gd name="T10" fmla="*/ 2147483647 w 50"/>
                    <a:gd name="T11" fmla="*/ 2147483647 h 28"/>
                    <a:gd name="T12" fmla="*/ 2147483647 w 50"/>
                    <a:gd name="T13" fmla="*/ 2147483647 h 28"/>
                    <a:gd name="T14" fmla="*/ 2147483647 w 50"/>
                    <a:gd name="T15" fmla="*/ 2147483647 h 28"/>
                    <a:gd name="T16" fmla="*/ 0 w 50"/>
                    <a:gd name="T17" fmla="*/ 2147483647 h 28"/>
                    <a:gd name="T18" fmla="*/ 2147483647 w 50"/>
                    <a:gd name="T19" fmla="*/ 2147483647 h 28"/>
                    <a:gd name="T20" fmla="*/ 2147483647 w 50"/>
                    <a:gd name="T21" fmla="*/ 2147483647 h 28"/>
                    <a:gd name="T22" fmla="*/ 2147483647 w 50"/>
                    <a:gd name="T23" fmla="*/ 2147483647 h 28"/>
                    <a:gd name="T24" fmla="*/ 2147483647 w 50"/>
                    <a:gd name="T25" fmla="*/ 2147483647 h 28"/>
                    <a:gd name="T26" fmla="*/ 2147483647 w 50"/>
                    <a:gd name="T27" fmla="*/ 2147483647 h 28"/>
                    <a:gd name="T28" fmla="*/ 2147483647 w 50"/>
                    <a:gd name="T29" fmla="*/ 2147483647 h 28"/>
                    <a:gd name="T30" fmla="*/ 2147483647 w 50"/>
                    <a:gd name="T31" fmla="*/ 2147483647 h 28"/>
                    <a:gd name="T32" fmla="*/ 2147483647 w 50"/>
                    <a:gd name="T33" fmla="*/ 2147483647 h 28"/>
                    <a:gd name="T34" fmla="*/ 2147483647 w 50"/>
                    <a:gd name="T35" fmla="*/ 2147483647 h 2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50"/>
                    <a:gd name="T55" fmla="*/ 0 h 28"/>
                    <a:gd name="T56" fmla="*/ 50 w 50"/>
                    <a:gd name="T57" fmla="*/ 28 h 28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50" h="28">
                      <a:moveTo>
                        <a:pt x="50" y="20"/>
                      </a:moveTo>
                      <a:lnTo>
                        <a:pt x="46" y="14"/>
                      </a:lnTo>
                      <a:lnTo>
                        <a:pt x="36" y="6"/>
                      </a:lnTo>
                      <a:lnTo>
                        <a:pt x="26" y="2"/>
                      </a:lnTo>
                      <a:lnTo>
                        <a:pt x="16" y="0"/>
                      </a:lnTo>
                      <a:lnTo>
                        <a:pt x="12" y="2"/>
                      </a:lnTo>
                      <a:lnTo>
                        <a:pt x="8" y="4"/>
                      </a:lnTo>
                      <a:lnTo>
                        <a:pt x="4" y="10"/>
                      </a:lnTo>
                      <a:lnTo>
                        <a:pt x="0" y="14"/>
                      </a:lnTo>
                      <a:lnTo>
                        <a:pt x="2" y="18"/>
                      </a:lnTo>
                      <a:lnTo>
                        <a:pt x="2" y="20"/>
                      </a:lnTo>
                      <a:lnTo>
                        <a:pt x="10" y="28"/>
                      </a:lnTo>
                      <a:lnTo>
                        <a:pt x="16" y="28"/>
                      </a:lnTo>
                      <a:lnTo>
                        <a:pt x="36" y="28"/>
                      </a:lnTo>
                      <a:lnTo>
                        <a:pt x="42" y="28"/>
                      </a:lnTo>
                      <a:lnTo>
                        <a:pt x="46" y="26"/>
                      </a:lnTo>
                      <a:lnTo>
                        <a:pt x="50" y="22"/>
                      </a:lnTo>
                      <a:lnTo>
                        <a:pt x="50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1" name="íṥḷîdé">
                  <a:extLst>
                    <a:ext uri="{FF2B5EF4-FFF2-40B4-BE49-F238E27FC236}">
                      <a16:creationId xmlns:a16="http://schemas.microsoft.com/office/drawing/2014/main" id="{7FFF2FC5-8CD7-4D92-B48D-5D6974E3CC45}"/>
                    </a:ext>
                  </a:extLst>
                </p:cNvPr>
                <p:cNvSpPr/>
                <p:nvPr/>
              </p:nvSpPr>
              <p:spPr bwMode="auto">
                <a:xfrm>
                  <a:off x="6508715" y="2935969"/>
                  <a:ext cx="229996" cy="116288"/>
                </a:xfrm>
                <a:custGeom>
                  <a:avLst/>
                  <a:gdLst>
                    <a:gd name="T0" fmla="*/ 2147483647 w 132"/>
                    <a:gd name="T1" fmla="*/ 2147483647 h 70"/>
                    <a:gd name="T2" fmla="*/ 2147483647 w 132"/>
                    <a:gd name="T3" fmla="*/ 2147483647 h 70"/>
                    <a:gd name="T4" fmla="*/ 2147483647 w 132"/>
                    <a:gd name="T5" fmla="*/ 2147483647 h 70"/>
                    <a:gd name="T6" fmla="*/ 2147483647 w 132"/>
                    <a:gd name="T7" fmla="*/ 2147483647 h 70"/>
                    <a:gd name="T8" fmla="*/ 2147483647 w 132"/>
                    <a:gd name="T9" fmla="*/ 2147483647 h 70"/>
                    <a:gd name="T10" fmla="*/ 2147483647 w 132"/>
                    <a:gd name="T11" fmla="*/ 2147483647 h 70"/>
                    <a:gd name="T12" fmla="*/ 2147483647 w 132"/>
                    <a:gd name="T13" fmla="*/ 2147483647 h 70"/>
                    <a:gd name="T14" fmla="*/ 2147483647 w 132"/>
                    <a:gd name="T15" fmla="*/ 2147483647 h 70"/>
                    <a:gd name="T16" fmla="*/ 2147483647 w 132"/>
                    <a:gd name="T17" fmla="*/ 2147483647 h 70"/>
                    <a:gd name="T18" fmla="*/ 2147483647 w 132"/>
                    <a:gd name="T19" fmla="*/ 2147483647 h 70"/>
                    <a:gd name="T20" fmla="*/ 2147483647 w 132"/>
                    <a:gd name="T21" fmla="*/ 2147483647 h 70"/>
                    <a:gd name="T22" fmla="*/ 2147483647 w 132"/>
                    <a:gd name="T23" fmla="*/ 2147483647 h 70"/>
                    <a:gd name="T24" fmla="*/ 2147483647 w 132"/>
                    <a:gd name="T25" fmla="*/ 2147483647 h 70"/>
                    <a:gd name="T26" fmla="*/ 2147483647 w 132"/>
                    <a:gd name="T27" fmla="*/ 2147483647 h 70"/>
                    <a:gd name="T28" fmla="*/ 2147483647 w 132"/>
                    <a:gd name="T29" fmla="*/ 2147483647 h 70"/>
                    <a:gd name="T30" fmla="*/ 2147483647 w 132"/>
                    <a:gd name="T31" fmla="*/ 0 h 70"/>
                    <a:gd name="T32" fmla="*/ 2147483647 w 132"/>
                    <a:gd name="T33" fmla="*/ 0 h 70"/>
                    <a:gd name="T34" fmla="*/ 2147483647 w 132"/>
                    <a:gd name="T35" fmla="*/ 2147483647 h 70"/>
                    <a:gd name="T36" fmla="*/ 2147483647 w 132"/>
                    <a:gd name="T37" fmla="*/ 2147483647 h 70"/>
                    <a:gd name="T38" fmla="*/ 2147483647 w 132"/>
                    <a:gd name="T39" fmla="*/ 2147483647 h 70"/>
                    <a:gd name="T40" fmla="*/ 2147483647 w 132"/>
                    <a:gd name="T41" fmla="*/ 2147483647 h 70"/>
                    <a:gd name="T42" fmla="*/ 2147483647 w 132"/>
                    <a:gd name="T43" fmla="*/ 2147483647 h 70"/>
                    <a:gd name="T44" fmla="*/ 0 w 132"/>
                    <a:gd name="T45" fmla="*/ 2147483647 h 70"/>
                    <a:gd name="T46" fmla="*/ 2147483647 w 132"/>
                    <a:gd name="T47" fmla="*/ 2147483647 h 70"/>
                    <a:gd name="T48" fmla="*/ 2147483647 w 132"/>
                    <a:gd name="T49" fmla="*/ 2147483647 h 70"/>
                    <a:gd name="T50" fmla="*/ 2147483647 w 132"/>
                    <a:gd name="T51" fmla="*/ 2147483647 h 70"/>
                    <a:gd name="T52" fmla="*/ 2147483647 w 132"/>
                    <a:gd name="T53" fmla="*/ 2147483647 h 70"/>
                    <a:gd name="T54" fmla="*/ 2147483647 w 132"/>
                    <a:gd name="T55" fmla="*/ 2147483647 h 70"/>
                    <a:gd name="T56" fmla="*/ 2147483647 w 132"/>
                    <a:gd name="T57" fmla="*/ 2147483647 h 70"/>
                    <a:gd name="T58" fmla="*/ 2147483647 w 132"/>
                    <a:gd name="T59" fmla="*/ 2147483647 h 70"/>
                    <a:gd name="T60" fmla="*/ 2147483647 w 132"/>
                    <a:gd name="T61" fmla="*/ 2147483647 h 70"/>
                    <a:gd name="T62" fmla="*/ 2147483647 w 132"/>
                    <a:gd name="T63" fmla="*/ 2147483647 h 70"/>
                    <a:gd name="T64" fmla="*/ 2147483647 w 132"/>
                    <a:gd name="T65" fmla="*/ 2147483647 h 70"/>
                    <a:gd name="T66" fmla="*/ 2147483647 w 132"/>
                    <a:gd name="T67" fmla="*/ 2147483647 h 70"/>
                    <a:gd name="T68" fmla="*/ 2147483647 w 132"/>
                    <a:gd name="T69" fmla="*/ 2147483647 h 70"/>
                    <a:gd name="T70" fmla="*/ 2147483647 w 132"/>
                    <a:gd name="T71" fmla="*/ 2147483647 h 70"/>
                    <a:gd name="T72" fmla="*/ 2147483647 w 132"/>
                    <a:gd name="T73" fmla="*/ 2147483647 h 70"/>
                    <a:gd name="T74" fmla="*/ 2147483647 w 132"/>
                    <a:gd name="T75" fmla="*/ 2147483647 h 70"/>
                    <a:gd name="T76" fmla="*/ 2147483647 w 132"/>
                    <a:gd name="T77" fmla="*/ 2147483647 h 70"/>
                    <a:gd name="T78" fmla="*/ 2147483647 w 132"/>
                    <a:gd name="T79" fmla="*/ 2147483647 h 70"/>
                    <a:gd name="T80" fmla="*/ 2147483647 w 132"/>
                    <a:gd name="T81" fmla="*/ 2147483647 h 70"/>
                    <a:gd name="T82" fmla="*/ 2147483647 w 132"/>
                    <a:gd name="T83" fmla="*/ 2147483647 h 70"/>
                    <a:gd name="T84" fmla="*/ 2147483647 w 132"/>
                    <a:gd name="T85" fmla="*/ 2147483647 h 70"/>
                    <a:gd name="T86" fmla="*/ 2147483647 w 132"/>
                    <a:gd name="T87" fmla="*/ 2147483647 h 70"/>
                    <a:gd name="T88" fmla="*/ 2147483647 w 132"/>
                    <a:gd name="T89" fmla="*/ 2147483647 h 70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32"/>
                    <a:gd name="T136" fmla="*/ 0 h 70"/>
                    <a:gd name="T137" fmla="*/ 132 w 132"/>
                    <a:gd name="T138" fmla="*/ 70 h 70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32" h="70">
                      <a:moveTo>
                        <a:pt x="128" y="46"/>
                      </a:moveTo>
                      <a:lnTo>
                        <a:pt x="110" y="46"/>
                      </a:lnTo>
                      <a:lnTo>
                        <a:pt x="104" y="44"/>
                      </a:lnTo>
                      <a:lnTo>
                        <a:pt x="98" y="40"/>
                      </a:lnTo>
                      <a:lnTo>
                        <a:pt x="96" y="40"/>
                      </a:lnTo>
                      <a:lnTo>
                        <a:pt x="94" y="40"/>
                      </a:lnTo>
                      <a:lnTo>
                        <a:pt x="90" y="40"/>
                      </a:lnTo>
                      <a:lnTo>
                        <a:pt x="84" y="38"/>
                      </a:lnTo>
                      <a:lnTo>
                        <a:pt x="80" y="36"/>
                      </a:lnTo>
                      <a:lnTo>
                        <a:pt x="76" y="32"/>
                      </a:lnTo>
                      <a:lnTo>
                        <a:pt x="74" y="30"/>
                      </a:lnTo>
                      <a:lnTo>
                        <a:pt x="62" y="26"/>
                      </a:lnTo>
                      <a:lnTo>
                        <a:pt x="52" y="22"/>
                      </a:lnTo>
                      <a:lnTo>
                        <a:pt x="44" y="16"/>
                      </a:lnTo>
                      <a:lnTo>
                        <a:pt x="34" y="8"/>
                      </a:lnTo>
                      <a:lnTo>
                        <a:pt x="22" y="0"/>
                      </a:lnTo>
                      <a:lnTo>
                        <a:pt x="20" y="0"/>
                      </a:lnTo>
                      <a:lnTo>
                        <a:pt x="18" y="2"/>
                      </a:lnTo>
                      <a:lnTo>
                        <a:pt x="16" y="4"/>
                      </a:lnTo>
                      <a:lnTo>
                        <a:pt x="12" y="4"/>
                      </a:lnTo>
                      <a:lnTo>
                        <a:pt x="6" y="4"/>
                      </a:lnTo>
                      <a:lnTo>
                        <a:pt x="2" y="12"/>
                      </a:lnTo>
                      <a:lnTo>
                        <a:pt x="0" y="22"/>
                      </a:lnTo>
                      <a:lnTo>
                        <a:pt x="2" y="26"/>
                      </a:lnTo>
                      <a:lnTo>
                        <a:pt x="4" y="28"/>
                      </a:lnTo>
                      <a:lnTo>
                        <a:pt x="10" y="32"/>
                      </a:lnTo>
                      <a:lnTo>
                        <a:pt x="32" y="42"/>
                      </a:lnTo>
                      <a:lnTo>
                        <a:pt x="44" y="50"/>
                      </a:lnTo>
                      <a:lnTo>
                        <a:pt x="54" y="54"/>
                      </a:lnTo>
                      <a:lnTo>
                        <a:pt x="64" y="50"/>
                      </a:lnTo>
                      <a:lnTo>
                        <a:pt x="68" y="52"/>
                      </a:lnTo>
                      <a:lnTo>
                        <a:pt x="72" y="52"/>
                      </a:lnTo>
                      <a:lnTo>
                        <a:pt x="78" y="58"/>
                      </a:lnTo>
                      <a:lnTo>
                        <a:pt x="82" y="64"/>
                      </a:lnTo>
                      <a:lnTo>
                        <a:pt x="98" y="68"/>
                      </a:lnTo>
                      <a:lnTo>
                        <a:pt x="112" y="70"/>
                      </a:lnTo>
                      <a:lnTo>
                        <a:pt x="122" y="70"/>
                      </a:lnTo>
                      <a:lnTo>
                        <a:pt x="130" y="70"/>
                      </a:lnTo>
                      <a:lnTo>
                        <a:pt x="132" y="68"/>
                      </a:lnTo>
                      <a:lnTo>
                        <a:pt x="132" y="66"/>
                      </a:lnTo>
                      <a:lnTo>
                        <a:pt x="132" y="62"/>
                      </a:lnTo>
                      <a:lnTo>
                        <a:pt x="130" y="58"/>
                      </a:lnTo>
                      <a:lnTo>
                        <a:pt x="128" y="54"/>
                      </a:lnTo>
                      <a:lnTo>
                        <a:pt x="128" y="48"/>
                      </a:lnTo>
                      <a:lnTo>
                        <a:pt x="128" y="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2" name="íŝľïḑé">
                  <a:extLst>
                    <a:ext uri="{FF2B5EF4-FFF2-40B4-BE49-F238E27FC236}">
                      <a16:creationId xmlns:a16="http://schemas.microsoft.com/office/drawing/2014/main" id="{699C5887-2EC7-47F8-BC74-AE4DD6881025}"/>
                    </a:ext>
                  </a:extLst>
                </p:cNvPr>
                <p:cNvSpPr/>
                <p:nvPr/>
              </p:nvSpPr>
              <p:spPr bwMode="auto">
                <a:xfrm>
                  <a:off x="5979863" y="2732816"/>
                  <a:ext cx="420050" cy="403504"/>
                </a:xfrm>
                <a:custGeom>
                  <a:avLst/>
                  <a:gdLst>
                    <a:gd name="T0" fmla="*/ 2147483647 w 240"/>
                    <a:gd name="T1" fmla="*/ 2147483647 h 242"/>
                    <a:gd name="T2" fmla="*/ 2147483647 w 240"/>
                    <a:gd name="T3" fmla="*/ 2147483647 h 242"/>
                    <a:gd name="T4" fmla="*/ 2147483647 w 240"/>
                    <a:gd name="T5" fmla="*/ 2147483647 h 242"/>
                    <a:gd name="T6" fmla="*/ 2147483647 w 240"/>
                    <a:gd name="T7" fmla="*/ 2147483647 h 242"/>
                    <a:gd name="T8" fmla="*/ 2147483647 w 240"/>
                    <a:gd name="T9" fmla="*/ 2147483647 h 242"/>
                    <a:gd name="T10" fmla="*/ 2147483647 w 240"/>
                    <a:gd name="T11" fmla="*/ 2147483647 h 242"/>
                    <a:gd name="T12" fmla="*/ 2147483647 w 240"/>
                    <a:gd name="T13" fmla="*/ 2147483647 h 242"/>
                    <a:gd name="T14" fmla="*/ 2147483647 w 240"/>
                    <a:gd name="T15" fmla="*/ 2147483647 h 242"/>
                    <a:gd name="T16" fmla="*/ 2147483647 w 240"/>
                    <a:gd name="T17" fmla="*/ 2147483647 h 242"/>
                    <a:gd name="T18" fmla="*/ 2147483647 w 240"/>
                    <a:gd name="T19" fmla="*/ 2147483647 h 242"/>
                    <a:gd name="T20" fmla="*/ 2147483647 w 240"/>
                    <a:gd name="T21" fmla="*/ 2147483647 h 242"/>
                    <a:gd name="T22" fmla="*/ 2147483647 w 240"/>
                    <a:gd name="T23" fmla="*/ 2147483647 h 242"/>
                    <a:gd name="T24" fmla="*/ 2147483647 w 240"/>
                    <a:gd name="T25" fmla="*/ 2147483647 h 242"/>
                    <a:gd name="T26" fmla="*/ 2147483647 w 240"/>
                    <a:gd name="T27" fmla="*/ 2147483647 h 242"/>
                    <a:gd name="T28" fmla="*/ 2147483647 w 240"/>
                    <a:gd name="T29" fmla="*/ 2147483647 h 242"/>
                    <a:gd name="T30" fmla="*/ 2147483647 w 240"/>
                    <a:gd name="T31" fmla="*/ 2147483647 h 242"/>
                    <a:gd name="T32" fmla="*/ 2147483647 w 240"/>
                    <a:gd name="T33" fmla="*/ 2147483647 h 242"/>
                    <a:gd name="T34" fmla="*/ 2147483647 w 240"/>
                    <a:gd name="T35" fmla="*/ 2147483647 h 242"/>
                    <a:gd name="T36" fmla="*/ 0 w 240"/>
                    <a:gd name="T37" fmla="*/ 2147483647 h 242"/>
                    <a:gd name="T38" fmla="*/ 2147483647 w 240"/>
                    <a:gd name="T39" fmla="*/ 2147483647 h 242"/>
                    <a:gd name="T40" fmla="*/ 2147483647 w 240"/>
                    <a:gd name="T41" fmla="*/ 2147483647 h 242"/>
                    <a:gd name="T42" fmla="*/ 2147483647 w 240"/>
                    <a:gd name="T43" fmla="*/ 2147483647 h 242"/>
                    <a:gd name="T44" fmla="*/ 2147483647 w 240"/>
                    <a:gd name="T45" fmla="*/ 2147483647 h 242"/>
                    <a:gd name="T46" fmla="*/ 2147483647 w 240"/>
                    <a:gd name="T47" fmla="*/ 2147483647 h 242"/>
                    <a:gd name="T48" fmla="*/ 2147483647 w 240"/>
                    <a:gd name="T49" fmla="*/ 2147483647 h 242"/>
                    <a:gd name="T50" fmla="*/ 2147483647 w 240"/>
                    <a:gd name="T51" fmla="*/ 2147483647 h 242"/>
                    <a:gd name="T52" fmla="*/ 2147483647 w 240"/>
                    <a:gd name="T53" fmla="*/ 2147483647 h 242"/>
                    <a:gd name="T54" fmla="*/ 2147483647 w 240"/>
                    <a:gd name="T55" fmla="*/ 2147483647 h 242"/>
                    <a:gd name="T56" fmla="*/ 2147483647 w 240"/>
                    <a:gd name="T57" fmla="*/ 2147483647 h 242"/>
                    <a:gd name="T58" fmla="*/ 2147483647 w 240"/>
                    <a:gd name="T59" fmla="*/ 2147483647 h 242"/>
                    <a:gd name="T60" fmla="*/ 2147483647 w 240"/>
                    <a:gd name="T61" fmla="*/ 2147483647 h 242"/>
                    <a:gd name="T62" fmla="*/ 2147483647 w 240"/>
                    <a:gd name="T63" fmla="*/ 2147483647 h 242"/>
                    <a:gd name="T64" fmla="*/ 2147483647 w 240"/>
                    <a:gd name="T65" fmla="*/ 2147483647 h 242"/>
                    <a:gd name="T66" fmla="*/ 2147483647 w 240"/>
                    <a:gd name="T67" fmla="*/ 2147483647 h 242"/>
                    <a:gd name="T68" fmla="*/ 2147483647 w 240"/>
                    <a:gd name="T69" fmla="*/ 2147483647 h 242"/>
                    <a:gd name="T70" fmla="*/ 2147483647 w 240"/>
                    <a:gd name="T71" fmla="*/ 2147483647 h 242"/>
                    <a:gd name="T72" fmla="*/ 2147483647 w 240"/>
                    <a:gd name="T73" fmla="*/ 2147483647 h 242"/>
                    <a:gd name="T74" fmla="*/ 2147483647 w 240"/>
                    <a:gd name="T75" fmla="*/ 2147483647 h 242"/>
                    <a:gd name="T76" fmla="*/ 2147483647 w 240"/>
                    <a:gd name="T77" fmla="*/ 2147483647 h 242"/>
                    <a:gd name="T78" fmla="*/ 2147483647 w 240"/>
                    <a:gd name="T79" fmla="*/ 2147483647 h 242"/>
                    <a:gd name="T80" fmla="*/ 2147483647 w 240"/>
                    <a:gd name="T81" fmla="*/ 2147483647 h 242"/>
                    <a:gd name="T82" fmla="*/ 2147483647 w 240"/>
                    <a:gd name="T83" fmla="*/ 2147483647 h 242"/>
                    <a:gd name="T84" fmla="*/ 2147483647 w 240"/>
                    <a:gd name="T85" fmla="*/ 2147483647 h 242"/>
                    <a:gd name="T86" fmla="*/ 2147483647 w 240"/>
                    <a:gd name="T87" fmla="*/ 2147483647 h 242"/>
                    <a:gd name="T88" fmla="*/ 2147483647 w 240"/>
                    <a:gd name="T89" fmla="*/ 2147483647 h 242"/>
                    <a:gd name="T90" fmla="*/ 2147483647 w 240"/>
                    <a:gd name="T91" fmla="*/ 2147483647 h 242"/>
                    <a:gd name="T92" fmla="*/ 2147483647 w 240"/>
                    <a:gd name="T93" fmla="*/ 2147483647 h 242"/>
                    <a:gd name="T94" fmla="*/ 2147483647 w 240"/>
                    <a:gd name="T95" fmla="*/ 2147483647 h 242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40"/>
                    <a:gd name="T145" fmla="*/ 0 h 242"/>
                    <a:gd name="T146" fmla="*/ 240 w 240"/>
                    <a:gd name="T147" fmla="*/ 242 h 242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40" h="242">
                      <a:moveTo>
                        <a:pt x="238" y="28"/>
                      </a:moveTo>
                      <a:lnTo>
                        <a:pt x="234" y="26"/>
                      </a:lnTo>
                      <a:lnTo>
                        <a:pt x="230" y="26"/>
                      </a:lnTo>
                      <a:lnTo>
                        <a:pt x="224" y="24"/>
                      </a:lnTo>
                      <a:lnTo>
                        <a:pt x="218" y="24"/>
                      </a:lnTo>
                      <a:lnTo>
                        <a:pt x="214" y="22"/>
                      </a:lnTo>
                      <a:lnTo>
                        <a:pt x="210" y="18"/>
                      </a:lnTo>
                      <a:lnTo>
                        <a:pt x="206" y="10"/>
                      </a:lnTo>
                      <a:lnTo>
                        <a:pt x="200" y="4"/>
                      </a:lnTo>
                      <a:lnTo>
                        <a:pt x="192" y="0"/>
                      </a:lnTo>
                      <a:lnTo>
                        <a:pt x="184" y="0"/>
                      </a:lnTo>
                      <a:lnTo>
                        <a:pt x="174" y="2"/>
                      </a:lnTo>
                      <a:lnTo>
                        <a:pt x="164" y="2"/>
                      </a:lnTo>
                      <a:lnTo>
                        <a:pt x="154" y="4"/>
                      </a:lnTo>
                      <a:lnTo>
                        <a:pt x="148" y="6"/>
                      </a:lnTo>
                      <a:lnTo>
                        <a:pt x="142" y="8"/>
                      </a:lnTo>
                      <a:lnTo>
                        <a:pt x="140" y="12"/>
                      </a:lnTo>
                      <a:lnTo>
                        <a:pt x="138" y="16"/>
                      </a:lnTo>
                      <a:lnTo>
                        <a:pt x="140" y="20"/>
                      </a:lnTo>
                      <a:lnTo>
                        <a:pt x="142" y="24"/>
                      </a:lnTo>
                      <a:lnTo>
                        <a:pt x="146" y="28"/>
                      </a:lnTo>
                      <a:lnTo>
                        <a:pt x="148" y="34"/>
                      </a:lnTo>
                      <a:lnTo>
                        <a:pt x="146" y="40"/>
                      </a:lnTo>
                      <a:lnTo>
                        <a:pt x="140" y="48"/>
                      </a:lnTo>
                      <a:lnTo>
                        <a:pt x="136" y="54"/>
                      </a:lnTo>
                      <a:lnTo>
                        <a:pt x="132" y="60"/>
                      </a:lnTo>
                      <a:lnTo>
                        <a:pt x="132" y="64"/>
                      </a:lnTo>
                      <a:lnTo>
                        <a:pt x="132" y="68"/>
                      </a:lnTo>
                      <a:lnTo>
                        <a:pt x="132" y="70"/>
                      </a:lnTo>
                      <a:lnTo>
                        <a:pt x="126" y="76"/>
                      </a:lnTo>
                      <a:lnTo>
                        <a:pt x="124" y="80"/>
                      </a:lnTo>
                      <a:lnTo>
                        <a:pt x="122" y="84"/>
                      </a:lnTo>
                      <a:lnTo>
                        <a:pt x="122" y="88"/>
                      </a:lnTo>
                      <a:lnTo>
                        <a:pt x="126" y="90"/>
                      </a:lnTo>
                      <a:lnTo>
                        <a:pt x="124" y="94"/>
                      </a:lnTo>
                      <a:lnTo>
                        <a:pt x="120" y="96"/>
                      </a:lnTo>
                      <a:lnTo>
                        <a:pt x="114" y="96"/>
                      </a:lnTo>
                      <a:lnTo>
                        <a:pt x="106" y="96"/>
                      </a:lnTo>
                      <a:lnTo>
                        <a:pt x="104" y="100"/>
                      </a:lnTo>
                      <a:lnTo>
                        <a:pt x="100" y="104"/>
                      </a:lnTo>
                      <a:lnTo>
                        <a:pt x="98" y="106"/>
                      </a:lnTo>
                      <a:lnTo>
                        <a:pt x="96" y="108"/>
                      </a:lnTo>
                      <a:lnTo>
                        <a:pt x="90" y="108"/>
                      </a:lnTo>
                      <a:lnTo>
                        <a:pt x="86" y="108"/>
                      </a:lnTo>
                      <a:lnTo>
                        <a:pt x="82" y="112"/>
                      </a:lnTo>
                      <a:lnTo>
                        <a:pt x="80" y="116"/>
                      </a:lnTo>
                      <a:lnTo>
                        <a:pt x="82" y="120"/>
                      </a:lnTo>
                      <a:lnTo>
                        <a:pt x="84" y="126"/>
                      </a:lnTo>
                      <a:lnTo>
                        <a:pt x="84" y="128"/>
                      </a:lnTo>
                      <a:lnTo>
                        <a:pt x="80" y="132"/>
                      </a:lnTo>
                      <a:lnTo>
                        <a:pt x="68" y="136"/>
                      </a:lnTo>
                      <a:lnTo>
                        <a:pt x="54" y="138"/>
                      </a:lnTo>
                      <a:lnTo>
                        <a:pt x="44" y="138"/>
                      </a:lnTo>
                      <a:lnTo>
                        <a:pt x="34" y="138"/>
                      </a:lnTo>
                      <a:lnTo>
                        <a:pt x="24" y="136"/>
                      </a:lnTo>
                      <a:lnTo>
                        <a:pt x="12" y="136"/>
                      </a:lnTo>
                      <a:lnTo>
                        <a:pt x="0" y="134"/>
                      </a:lnTo>
                      <a:lnTo>
                        <a:pt x="6" y="136"/>
                      </a:lnTo>
                      <a:lnTo>
                        <a:pt x="12" y="140"/>
                      </a:lnTo>
                      <a:lnTo>
                        <a:pt x="18" y="148"/>
                      </a:lnTo>
                      <a:lnTo>
                        <a:pt x="24" y="154"/>
                      </a:lnTo>
                      <a:lnTo>
                        <a:pt x="28" y="154"/>
                      </a:lnTo>
                      <a:lnTo>
                        <a:pt x="32" y="156"/>
                      </a:lnTo>
                      <a:lnTo>
                        <a:pt x="34" y="162"/>
                      </a:lnTo>
                      <a:lnTo>
                        <a:pt x="36" y="170"/>
                      </a:lnTo>
                      <a:lnTo>
                        <a:pt x="42" y="174"/>
                      </a:lnTo>
                      <a:lnTo>
                        <a:pt x="46" y="178"/>
                      </a:lnTo>
                      <a:lnTo>
                        <a:pt x="44" y="182"/>
                      </a:lnTo>
                      <a:lnTo>
                        <a:pt x="40" y="184"/>
                      </a:lnTo>
                      <a:lnTo>
                        <a:pt x="30" y="190"/>
                      </a:lnTo>
                      <a:lnTo>
                        <a:pt x="26" y="192"/>
                      </a:lnTo>
                      <a:lnTo>
                        <a:pt x="24" y="198"/>
                      </a:lnTo>
                      <a:lnTo>
                        <a:pt x="22" y="202"/>
                      </a:lnTo>
                      <a:lnTo>
                        <a:pt x="22" y="210"/>
                      </a:lnTo>
                      <a:lnTo>
                        <a:pt x="30" y="216"/>
                      </a:lnTo>
                      <a:lnTo>
                        <a:pt x="34" y="216"/>
                      </a:lnTo>
                      <a:lnTo>
                        <a:pt x="42" y="218"/>
                      </a:lnTo>
                      <a:lnTo>
                        <a:pt x="72" y="218"/>
                      </a:lnTo>
                      <a:lnTo>
                        <a:pt x="80" y="216"/>
                      </a:lnTo>
                      <a:lnTo>
                        <a:pt x="88" y="214"/>
                      </a:lnTo>
                      <a:lnTo>
                        <a:pt x="104" y="208"/>
                      </a:lnTo>
                      <a:lnTo>
                        <a:pt x="108" y="220"/>
                      </a:lnTo>
                      <a:lnTo>
                        <a:pt x="114" y="230"/>
                      </a:lnTo>
                      <a:lnTo>
                        <a:pt x="118" y="234"/>
                      </a:lnTo>
                      <a:lnTo>
                        <a:pt x="122" y="238"/>
                      </a:lnTo>
                      <a:lnTo>
                        <a:pt x="128" y="240"/>
                      </a:lnTo>
                      <a:lnTo>
                        <a:pt x="136" y="242"/>
                      </a:lnTo>
                      <a:lnTo>
                        <a:pt x="136" y="236"/>
                      </a:lnTo>
                      <a:lnTo>
                        <a:pt x="138" y="234"/>
                      </a:lnTo>
                      <a:lnTo>
                        <a:pt x="140" y="232"/>
                      </a:lnTo>
                      <a:lnTo>
                        <a:pt x="144" y="232"/>
                      </a:lnTo>
                      <a:lnTo>
                        <a:pt x="148" y="232"/>
                      </a:lnTo>
                      <a:lnTo>
                        <a:pt x="152" y="234"/>
                      </a:lnTo>
                      <a:lnTo>
                        <a:pt x="156" y="236"/>
                      </a:lnTo>
                      <a:lnTo>
                        <a:pt x="166" y="234"/>
                      </a:lnTo>
                      <a:lnTo>
                        <a:pt x="172" y="230"/>
                      </a:lnTo>
                      <a:lnTo>
                        <a:pt x="174" y="226"/>
                      </a:lnTo>
                      <a:lnTo>
                        <a:pt x="172" y="218"/>
                      </a:lnTo>
                      <a:lnTo>
                        <a:pt x="168" y="214"/>
                      </a:lnTo>
                      <a:lnTo>
                        <a:pt x="160" y="206"/>
                      </a:lnTo>
                      <a:lnTo>
                        <a:pt x="158" y="204"/>
                      </a:lnTo>
                      <a:lnTo>
                        <a:pt x="156" y="200"/>
                      </a:lnTo>
                      <a:lnTo>
                        <a:pt x="156" y="192"/>
                      </a:lnTo>
                      <a:lnTo>
                        <a:pt x="154" y="190"/>
                      </a:lnTo>
                      <a:lnTo>
                        <a:pt x="150" y="190"/>
                      </a:lnTo>
                      <a:lnTo>
                        <a:pt x="146" y="186"/>
                      </a:lnTo>
                      <a:lnTo>
                        <a:pt x="144" y="182"/>
                      </a:lnTo>
                      <a:lnTo>
                        <a:pt x="146" y="178"/>
                      </a:lnTo>
                      <a:lnTo>
                        <a:pt x="150" y="172"/>
                      </a:lnTo>
                      <a:lnTo>
                        <a:pt x="154" y="166"/>
                      </a:lnTo>
                      <a:lnTo>
                        <a:pt x="158" y="164"/>
                      </a:lnTo>
                      <a:lnTo>
                        <a:pt x="162" y="166"/>
                      </a:lnTo>
                      <a:lnTo>
                        <a:pt x="166" y="168"/>
                      </a:lnTo>
                      <a:lnTo>
                        <a:pt x="170" y="168"/>
                      </a:lnTo>
                      <a:lnTo>
                        <a:pt x="174" y="164"/>
                      </a:lnTo>
                      <a:lnTo>
                        <a:pt x="180" y="158"/>
                      </a:lnTo>
                      <a:lnTo>
                        <a:pt x="188" y="146"/>
                      </a:lnTo>
                      <a:lnTo>
                        <a:pt x="192" y="140"/>
                      </a:lnTo>
                      <a:lnTo>
                        <a:pt x="194" y="132"/>
                      </a:lnTo>
                      <a:lnTo>
                        <a:pt x="198" y="126"/>
                      </a:lnTo>
                      <a:lnTo>
                        <a:pt x="202" y="120"/>
                      </a:lnTo>
                      <a:lnTo>
                        <a:pt x="204" y="114"/>
                      </a:lnTo>
                      <a:lnTo>
                        <a:pt x="208" y="110"/>
                      </a:lnTo>
                      <a:lnTo>
                        <a:pt x="208" y="96"/>
                      </a:lnTo>
                      <a:lnTo>
                        <a:pt x="210" y="92"/>
                      </a:lnTo>
                      <a:lnTo>
                        <a:pt x="214" y="90"/>
                      </a:lnTo>
                      <a:lnTo>
                        <a:pt x="214" y="88"/>
                      </a:lnTo>
                      <a:lnTo>
                        <a:pt x="216" y="84"/>
                      </a:lnTo>
                      <a:lnTo>
                        <a:pt x="208" y="80"/>
                      </a:lnTo>
                      <a:lnTo>
                        <a:pt x="198" y="72"/>
                      </a:lnTo>
                      <a:lnTo>
                        <a:pt x="190" y="60"/>
                      </a:lnTo>
                      <a:lnTo>
                        <a:pt x="188" y="56"/>
                      </a:lnTo>
                      <a:lnTo>
                        <a:pt x="188" y="52"/>
                      </a:lnTo>
                      <a:lnTo>
                        <a:pt x="186" y="50"/>
                      </a:lnTo>
                      <a:lnTo>
                        <a:pt x="190" y="44"/>
                      </a:lnTo>
                      <a:lnTo>
                        <a:pt x="194" y="40"/>
                      </a:lnTo>
                      <a:lnTo>
                        <a:pt x="198" y="42"/>
                      </a:lnTo>
                      <a:lnTo>
                        <a:pt x="202" y="44"/>
                      </a:lnTo>
                      <a:lnTo>
                        <a:pt x="204" y="44"/>
                      </a:lnTo>
                      <a:lnTo>
                        <a:pt x="208" y="46"/>
                      </a:lnTo>
                      <a:lnTo>
                        <a:pt x="216" y="44"/>
                      </a:lnTo>
                      <a:lnTo>
                        <a:pt x="224" y="40"/>
                      </a:lnTo>
                      <a:lnTo>
                        <a:pt x="240" y="28"/>
                      </a:lnTo>
                      <a:lnTo>
                        <a:pt x="238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3" name="îŝḷïḑe">
                  <a:extLst>
                    <a:ext uri="{FF2B5EF4-FFF2-40B4-BE49-F238E27FC236}">
                      <a16:creationId xmlns:a16="http://schemas.microsoft.com/office/drawing/2014/main" id="{6BD57A77-EA16-46B9-A8F6-6676D0B67F9B}"/>
                    </a:ext>
                  </a:extLst>
                </p:cNvPr>
                <p:cNvSpPr/>
                <p:nvPr/>
              </p:nvSpPr>
              <p:spPr bwMode="auto">
                <a:xfrm>
                  <a:off x="5952319" y="2680977"/>
                  <a:ext cx="349813" cy="281612"/>
                </a:xfrm>
                <a:custGeom>
                  <a:avLst/>
                  <a:gdLst>
                    <a:gd name="T0" fmla="*/ 2147483647 w 200"/>
                    <a:gd name="T1" fmla="*/ 2147483647 h 168"/>
                    <a:gd name="T2" fmla="*/ 2147483647 w 200"/>
                    <a:gd name="T3" fmla="*/ 2147483647 h 168"/>
                    <a:gd name="T4" fmla="*/ 2147483647 w 200"/>
                    <a:gd name="T5" fmla="*/ 2147483647 h 168"/>
                    <a:gd name="T6" fmla="*/ 2147483647 w 200"/>
                    <a:gd name="T7" fmla="*/ 2147483647 h 168"/>
                    <a:gd name="T8" fmla="*/ 2147483647 w 200"/>
                    <a:gd name="T9" fmla="*/ 0 h 168"/>
                    <a:gd name="T10" fmla="*/ 2147483647 w 200"/>
                    <a:gd name="T11" fmla="*/ 2147483647 h 168"/>
                    <a:gd name="T12" fmla="*/ 2147483647 w 200"/>
                    <a:gd name="T13" fmla="*/ 2147483647 h 168"/>
                    <a:gd name="T14" fmla="*/ 2147483647 w 200"/>
                    <a:gd name="T15" fmla="*/ 2147483647 h 168"/>
                    <a:gd name="T16" fmla="*/ 2147483647 w 200"/>
                    <a:gd name="T17" fmla="*/ 2147483647 h 168"/>
                    <a:gd name="T18" fmla="*/ 2147483647 w 200"/>
                    <a:gd name="T19" fmla="*/ 2147483647 h 168"/>
                    <a:gd name="T20" fmla="*/ 2147483647 w 200"/>
                    <a:gd name="T21" fmla="*/ 2147483647 h 168"/>
                    <a:gd name="T22" fmla="*/ 2147483647 w 200"/>
                    <a:gd name="T23" fmla="*/ 2147483647 h 168"/>
                    <a:gd name="T24" fmla="*/ 2147483647 w 200"/>
                    <a:gd name="T25" fmla="*/ 2147483647 h 168"/>
                    <a:gd name="T26" fmla="*/ 2147483647 w 200"/>
                    <a:gd name="T27" fmla="*/ 2147483647 h 168"/>
                    <a:gd name="T28" fmla="*/ 0 w 200"/>
                    <a:gd name="T29" fmla="*/ 2147483647 h 168"/>
                    <a:gd name="T30" fmla="*/ 2147483647 w 200"/>
                    <a:gd name="T31" fmla="*/ 2147483647 h 168"/>
                    <a:gd name="T32" fmla="*/ 2147483647 w 200"/>
                    <a:gd name="T33" fmla="*/ 2147483647 h 168"/>
                    <a:gd name="T34" fmla="*/ 2147483647 w 200"/>
                    <a:gd name="T35" fmla="*/ 2147483647 h 168"/>
                    <a:gd name="T36" fmla="*/ 2147483647 w 200"/>
                    <a:gd name="T37" fmla="*/ 2147483647 h 168"/>
                    <a:gd name="T38" fmla="*/ 2147483647 w 200"/>
                    <a:gd name="T39" fmla="*/ 2147483647 h 168"/>
                    <a:gd name="T40" fmla="*/ 2147483647 w 200"/>
                    <a:gd name="T41" fmla="*/ 2147483647 h 168"/>
                    <a:gd name="T42" fmla="*/ 2147483647 w 200"/>
                    <a:gd name="T43" fmla="*/ 2147483647 h 168"/>
                    <a:gd name="T44" fmla="*/ 2147483647 w 200"/>
                    <a:gd name="T45" fmla="*/ 2147483647 h 168"/>
                    <a:gd name="T46" fmla="*/ 2147483647 w 200"/>
                    <a:gd name="T47" fmla="*/ 2147483647 h 168"/>
                    <a:gd name="T48" fmla="*/ 2147483647 w 200"/>
                    <a:gd name="T49" fmla="*/ 2147483647 h 168"/>
                    <a:gd name="T50" fmla="*/ 2147483647 w 200"/>
                    <a:gd name="T51" fmla="*/ 2147483647 h 168"/>
                    <a:gd name="T52" fmla="*/ 2147483647 w 200"/>
                    <a:gd name="T53" fmla="*/ 2147483647 h 168"/>
                    <a:gd name="T54" fmla="*/ 2147483647 w 200"/>
                    <a:gd name="T55" fmla="*/ 2147483647 h 168"/>
                    <a:gd name="T56" fmla="*/ 2147483647 w 200"/>
                    <a:gd name="T57" fmla="*/ 2147483647 h 168"/>
                    <a:gd name="T58" fmla="*/ 2147483647 w 200"/>
                    <a:gd name="T59" fmla="*/ 2147483647 h 168"/>
                    <a:gd name="T60" fmla="*/ 2147483647 w 200"/>
                    <a:gd name="T61" fmla="*/ 2147483647 h 168"/>
                    <a:gd name="T62" fmla="*/ 2147483647 w 200"/>
                    <a:gd name="T63" fmla="*/ 2147483647 h 168"/>
                    <a:gd name="T64" fmla="*/ 2147483647 w 200"/>
                    <a:gd name="T65" fmla="*/ 2147483647 h 168"/>
                    <a:gd name="T66" fmla="*/ 2147483647 w 200"/>
                    <a:gd name="T67" fmla="*/ 2147483647 h 168"/>
                    <a:gd name="T68" fmla="*/ 2147483647 w 200"/>
                    <a:gd name="T69" fmla="*/ 2147483647 h 168"/>
                    <a:gd name="T70" fmla="*/ 2147483647 w 200"/>
                    <a:gd name="T71" fmla="*/ 2147483647 h 168"/>
                    <a:gd name="T72" fmla="*/ 2147483647 w 200"/>
                    <a:gd name="T73" fmla="*/ 2147483647 h 168"/>
                    <a:gd name="T74" fmla="*/ 2147483647 w 200"/>
                    <a:gd name="T75" fmla="*/ 2147483647 h 168"/>
                    <a:gd name="T76" fmla="*/ 2147483647 w 200"/>
                    <a:gd name="T77" fmla="*/ 2147483647 h 168"/>
                    <a:gd name="T78" fmla="*/ 2147483647 w 200"/>
                    <a:gd name="T79" fmla="*/ 2147483647 h 168"/>
                    <a:gd name="T80" fmla="*/ 2147483647 w 200"/>
                    <a:gd name="T81" fmla="*/ 2147483647 h 168"/>
                    <a:gd name="T82" fmla="*/ 2147483647 w 200"/>
                    <a:gd name="T83" fmla="*/ 2147483647 h 168"/>
                    <a:gd name="T84" fmla="*/ 2147483647 w 200"/>
                    <a:gd name="T85" fmla="*/ 2147483647 h 168"/>
                    <a:gd name="T86" fmla="*/ 2147483647 w 200"/>
                    <a:gd name="T87" fmla="*/ 2147483647 h 168"/>
                    <a:gd name="T88" fmla="*/ 2147483647 w 200"/>
                    <a:gd name="T89" fmla="*/ 2147483647 h 168"/>
                    <a:gd name="T90" fmla="*/ 2147483647 w 200"/>
                    <a:gd name="T91" fmla="*/ 2147483647 h 168"/>
                    <a:gd name="T92" fmla="*/ 2147483647 w 200"/>
                    <a:gd name="T93" fmla="*/ 2147483647 h 168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200"/>
                    <a:gd name="T142" fmla="*/ 0 h 168"/>
                    <a:gd name="T143" fmla="*/ 200 w 200"/>
                    <a:gd name="T144" fmla="*/ 168 h 168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200" h="168">
                      <a:moveTo>
                        <a:pt x="184" y="22"/>
                      </a:moveTo>
                      <a:lnTo>
                        <a:pt x="174" y="26"/>
                      </a:lnTo>
                      <a:lnTo>
                        <a:pt x="168" y="26"/>
                      </a:lnTo>
                      <a:lnTo>
                        <a:pt x="160" y="28"/>
                      </a:lnTo>
                      <a:lnTo>
                        <a:pt x="156" y="26"/>
                      </a:lnTo>
                      <a:lnTo>
                        <a:pt x="152" y="24"/>
                      </a:lnTo>
                      <a:lnTo>
                        <a:pt x="148" y="18"/>
                      </a:lnTo>
                      <a:lnTo>
                        <a:pt x="144" y="8"/>
                      </a:lnTo>
                      <a:lnTo>
                        <a:pt x="142" y="0"/>
                      </a:lnTo>
                      <a:lnTo>
                        <a:pt x="136" y="0"/>
                      </a:lnTo>
                      <a:lnTo>
                        <a:pt x="130" y="6"/>
                      </a:lnTo>
                      <a:lnTo>
                        <a:pt x="122" y="16"/>
                      </a:lnTo>
                      <a:lnTo>
                        <a:pt x="114" y="24"/>
                      </a:lnTo>
                      <a:lnTo>
                        <a:pt x="108" y="26"/>
                      </a:lnTo>
                      <a:lnTo>
                        <a:pt x="102" y="28"/>
                      </a:lnTo>
                      <a:lnTo>
                        <a:pt x="74" y="28"/>
                      </a:lnTo>
                      <a:lnTo>
                        <a:pt x="60" y="20"/>
                      </a:lnTo>
                      <a:lnTo>
                        <a:pt x="46" y="42"/>
                      </a:lnTo>
                      <a:lnTo>
                        <a:pt x="40" y="50"/>
                      </a:lnTo>
                      <a:lnTo>
                        <a:pt x="36" y="54"/>
                      </a:lnTo>
                      <a:lnTo>
                        <a:pt x="30" y="56"/>
                      </a:lnTo>
                      <a:lnTo>
                        <a:pt x="24" y="58"/>
                      </a:lnTo>
                      <a:lnTo>
                        <a:pt x="16" y="56"/>
                      </a:lnTo>
                      <a:lnTo>
                        <a:pt x="12" y="56"/>
                      </a:lnTo>
                      <a:lnTo>
                        <a:pt x="10" y="56"/>
                      </a:lnTo>
                      <a:lnTo>
                        <a:pt x="4" y="58"/>
                      </a:lnTo>
                      <a:lnTo>
                        <a:pt x="4" y="50"/>
                      </a:lnTo>
                      <a:lnTo>
                        <a:pt x="4" y="56"/>
                      </a:lnTo>
                      <a:lnTo>
                        <a:pt x="0" y="72"/>
                      </a:lnTo>
                      <a:lnTo>
                        <a:pt x="0" y="84"/>
                      </a:lnTo>
                      <a:lnTo>
                        <a:pt x="0" y="92"/>
                      </a:lnTo>
                      <a:lnTo>
                        <a:pt x="4" y="104"/>
                      </a:lnTo>
                      <a:lnTo>
                        <a:pt x="8" y="116"/>
                      </a:lnTo>
                      <a:lnTo>
                        <a:pt x="10" y="122"/>
                      </a:lnTo>
                      <a:lnTo>
                        <a:pt x="12" y="126"/>
                      </a:lnTo>
                      <a:lnTo>
                        <a:pt x="18" y="130"/>
                      </a:lnTo>
                      <a:lnTo>
                        <a:pt x="26" y="132"/>
                      </a:lnTo>
                      <a:lnTo>
                        <a:pt x="26" y="136"/>
                      </a:lnTo>
                      <a:lnTo>
                        <a:pt x="24" y="138"/>
                      </a:lnTo>
                      <a:lnTo>
                        <a:pt x="18" y="146"/>
                      </a:lnTo>
                      <a:lnTo>
                        <a:pt x="14" y="152"/>
                      </a:lnTo>
                      <a:lnTo>
                        <a:pt x="12" y="156"/>
                      </a:lnTo>
                      <a:lnTo>
                        <a:pt x="12" y="160"/>
                      </a:lnTo>
                      <a:lnTo>
                        <a:pt x="12" y="162"/>
                      </a:lnTo>
                      <a:lnTo>
                        <a:pt x="16" y="164"/>
                      </a:lnTo>
                      <a:lnTo>
                        <a:pt x="28" y="166"/>
                      </a:lnTo>
                      <a:lnTo>
                        <a:pt x="40" y="166"/>
                      </a:lnTo>
                      <a:lnTo>
                        <a:pt x="50" y="168"/>
                      </a:lnTo>
                      <a:lnTo>
                        <a:pt x="60" y="168"/>
                      </a:lnTo>
                      <a:lnTo>
                        <a:pt x="70" y="168"/>
                      </a:lnTo>
                      <a:lnTo>
                        <a:pt x="84" y="166"/>
                      </a:lnTo>
                      <a:lnTo>
                        <a:pt x="96" y="162"/>
                      </a:lnTo>
                      <a:lnTo>
                        <a:pt x="100" y="158"/>
                      </a:lnTo>
                      <a:lnTo>
                        <a:pt x="100" y="156"/>
                      </a:lnTo>
                      <a:lnTo>
                        <a:pt x="98" y="150"/>
                      </a:lnTo>
                      <a:lnTo>
                        <a:pt x="96" y="146"/>
                      </a:lnTo>
                      <a:lnTo>
                        <a:pt x="98" y="142"/>
                      </a:lnTo>
                      <a:lnTo>
                        <a:pt x="102" y="138"/>
                      </a:lnTo>
                      <a:lnTo>
                        <a:pt x="106" y="138"/>
                      </a:lnTo>
                      <a:lnTo>
                        <a:pt x="112" y="138"/>
                      </a:lnTo>
                      <a:lnTo>
                        <a:pt x="114" y="136"/>
                      </a:lnTo>
                      <a:lnTo>
                        <a:pt x="116" y="134"/>
                      </a:lnTo>
                      <a:lnTo>
                        <a:pt x="120" y="130"/>
                      </a:lnTo>
                      <a:lnTo>
                        <a:pt x="122" y="126"/>
                      </a:lnTo>
                      <a:lnTo>
                        <a:pt x="130" y="126"/>
                      </a:lnTo>
                      <a:lnTo>
                        <a:pt x="136" y="126"/>
                      </a:lnTo>
                      <a:lnTo>
                        <a:pt x="140" y="124"/>
                      </a:lnTo>
                      <a:lnTo>
                        <a:pt x="142" y="120"/>
                      </a:lnTo>
                      <a:lnTo>
                        <a:pt x="138" y="118"/>
                      </a:lnTo>
                      <a:lnTo>
                        <a:pt x="138" y="114"/>
                      </a:lnTo>
                      <a:lnTo>
                        <a:pt x="140" y="110"/>
                      </a:lnTo>
                      <a:lnTo>
                        <a:pt x="142" y="106"/>
                      </a:lnTo>
                      <a:lnTo>
                        <a:pt x="148" y="100"/>
                      </a:lnTo>
                      <a:lnTo>
                        <a:pt x="148" y="98"/>
                      </a:lnTo>
                      <a:lnTo>
                        <a:pt x="148" y="94"/>
                      </a:lnTo>
                      <a:lnTo>
                        <a:pt x="148" y="90"/>
                      </a:lnTo>
                      <a:lnTo>
                        <a:pt x="152" y="84"/>
                      </a:lnTo>
                      <a:lnTo>
                        <a:pt x="156" y="78"/>
                      </a:lnTo>
                      <a:lnTo>
                        <a:pt x="162" y="70"/>
                      </a:lnTo>
                      <a:lnTo>
                        <a:pt x="164" y="64"/>
                      </a:lnTo>
                      <a:lnTo>
                        <a:pt x="162" y="58"/>
                      </a:lnTo>
                      <a:lnTo>
                        <a:pt x="158" y="54"/>
                      </a:lnTo>
                      <a:lnTo>
                        <a:pt x="156" y="50"/>
                      </a:lnTo>
                      <a:lnTo>
                        <a:pt x="154" y="46"/>
                      </a:lnTo>
                      <a:lnTo>
                        <a:pt x="156" y="42"/>
                      </a:lnTo>
                      <a:lnTo>
                        <a:pt x="158" y="38"/>
                      </a:lnTo>
                      <a:lnTo>
                        <a:pt x="164" y="36"/>
                      </a:lnTo>
                      <a:lnTo>
                        <a:pt x="170" y="34"/>
                      </a:lnTo>
                      <a:lnTo>
                        <a:pt x="180" y="32"/>
                      </a:lnTo>
                      <a:lnTo>
                        <a:pt x="190" y="32"/>
                      </a:lnTo>
                      <a:lnTo>
                        <a:pt x="200" y="30"/>
                      </a:lnTo>
                      <a:lnTo>
                        <a:pt x="200" y="28"/>
                      </a:lnTo>
                      <a:lnTo>
                        <a:pt x="192" y="26"/>
                      </a:lnTo>
                      <a:lnTo>
                        <a:pt x="184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4" name="îśḻíďe">
                  <a:extLst>
                    <a:ext uri="{FF2B5EF4-FFF2-40B4-BE49-F238E27FC236}">
                      <a16:creationId xmlns:a16="http://schemas.microsoft.com/office/drawing/2014/main" id="{1D41AF37-30DA-4A6B-A790-030D30D1538D}"/>
                    </a:ext>
                  </a:extLst>
                </p:cNvPr>
                <p:cNvSpPr/>
                <p:nvPr/>
              </p:nvSpPr>
              <p:spPr bwMode="auto">
                <a:xfrm>
                  <a:off x="6486679" y="2277473"/>
                  <a:ext cx="841479" cy="311036"/>
                </a:xfrm>
                <a:custGeom>
                  <a:avLst/>
                  <a:gdLst>
                    <a:gd name="T0" fmla="*/ 2147483647 w 482"/>
                    <a:gd name="T1" fmla="*/ 2147483647 h 186"/>
                    <a:gd name="T2" fmla="*/ 2147483647 w 482"/>
                    <a:gd name="T3" fmla="*/ 2147483647 h 186"/>
                    <a:gd name="T4" fmla="*/ 2147483647 w 482"/>
                    <a:gd name="T5" fmla="*/ 2147483647 h 186"/>
                    <a:gd name="T6" fmla="*/ 2147483647 w 482"/>
                    <a:gd name="T7" fmla="*/ 2147483647 h 186"/>
                    <a:gd name="T8" fmla="*/ 2147483647 w 482"/>
                    <a:gd name="T9" fmla="*/ 2147483647 h 186"/>
                    <a:gd name="T10" fmla="*/ 2147483647 w 482"/>
                    <a:gd name="T11" fmla="*/ 2147483647 h 186"/>
                    <a:gd name="T12" fmla="*/ 2147483647 w 482"/>
                    <a:gd name="T13" fmla="*/ 2147483647 h 186"/>
                    <a:gd name="T14" fmla="*/ 2147483647 w 482"/>
                    <a:gd name="T15" fmla="*/ 2147483647 h 186"/>
                    <a:gd name="T16" fmla="*/ 2147483647 w 482"/>
                    <a:gd name="T17" fmla="*/ 2147483647 h 186"/>
                    <a:gd name="T18" fmla="*/ 2147483647 w 482"/>
                    <a:gd name="T19" fmla="*/ 2147483647 h 186"/>
                    <a:gd name="T20" fmla="*/ 2147483647 w 482"/>
                    <a:gd name="T21" fmla="*/ 2147483647 h 186"/>
                    <a:gd name="T22" fmla="*/ 2147483647 w 482"/>
                    <a:gd name="T23" fmla="*/ 2147483647 h 186"/>
                    <a:gd name="T24" fmla="*/ 2147483647 w 482"/>
                    <a:gd name="T25" fmla="*/ 2147483647 h 186"/>
                    <a:gd name="T26" fmla="*/ 2147483647 w 482"/>
                    <a:gd name="T27" fmla="*/ 2147483647 h 186"/>
                    <a:gd name="T28" fmla="*/ 2147483647 w 482"/>
                    <a:gd name="T29" fmla="*/ 2147483647 h 186"/>
                    <a:gd name="T30" fmla="*/ 2147483647 w 482"/>
                    <a:gd name="T31" fmla="*/ 2147483647 h 186"/>
                    <a:gd name="T32" fmla="*/ 2147483647 w 482"/>
                    <a:gd name="T33" fmla="*/ 2147483647 h 186"/>
                    <a:gd name="T34" fmla="*/ 2147483647 w 482"/>
                    <a:gd name="T35" fmla="*/ 2147483647 h 186"/>
                    <a:gd name="T36" fmla="*/ 2147483647 w 482"/>
                    <a:gd name="T37" fmla="*/ 2147483647 h 186"/>
                    <a:gd name="T38" fmla="*/ 2147483647 w 482"/>
                    <a:gd name="T39" fmla="*/ 2147483647 h 186"/>
                    <a:gd name="T40" fmla="*/ 2147483647 w 482"/>
                    <a:gd name="T41" fmla="*/ 2147483647 h 186"/>
                    <a:gd name="T42" fmla="*/ 2147483647 w 482"/>
                    <a:gd name="T43" fmla="*/ 2147483647 h 186"/>
                    <a:gd name="T44" fmla="*/ 2147483647 w 482"/>
                    <a:gd name="T45" fmla="*/ 2147483647 h 186"/>
                    <a:gd name="T46" fmla="*/ 2147483647 w 482"/>
                    <a:gd name="T47" fmla="*/ 2147483647 h 186"/>
                    <a:gd name="T48" fmla="*/ 2147483647 w 482"/>
                    <a:gd name="T49" fmla="*/ 2147483647 h 186"/>
                    <a:gd name="T50" fmla="*/ 2147483647 w 482"/>
                    <a:gd name="T51" fmla="*/ 2147483647 h 186"/>
                    <a:gd name="T52" fmla="*/ 2147483647 w 482"/>
                    <a:gd name="T53" fmla="*/ 2147483647 h 186"/>
                    <a:gd name="T54" fmla="*/ 2147483647 w 482"/>
                    <a:gd name="T55" fmla="*/ 2147483647 h 186"/>
                    <a:gd name="T56" fmla="*/ 2147483647 w 482"/>
                    <a:gd name="T57" fmla="*/ 2147483647 h 186"/>
                    <a:gd name="T58" fmla="*/ 2147483647 w 482"/>
                    <a:gd name="T59" fmla="*/ 2147483647 h 186"/>
                    <a:gd name="T60" fmla="*/ 2147483647 w 482"/>
                    <a:gd name="T61" fmla="*/ 2147483647 h 186"/>
                    <a:gd name="T62" fmla="*/ 2147483647 w 482"/>
                    <a:gd name="T63" fmla="*/ 2147483647 h 186"/>
                    <a:gd name="T64" fmla="*/ 2147483647 w 482"/>
                    <a:gd name="T65" fmla="*/ 2147483647 h 186"/>
                    <a:gd name="T66" fmla="*/ 2147483647 w 482"/>
                    <a:gd name="T67" fmla="*/ 2147483647 h 186"/>
                    <a:gd name="T68" fmla="*/ 2147483647 w 482"/>
                    <a:gd name="T69" fmla="*/ 2147483647 h 186"/>
                    <a:gd name="T70" fmla="*/ 2147483647 w 482"/>
                    <a:gd name="T71" fmla="*/ 2147483647 h 186"/>
                    <a:gd name="T72" fmla="*/ 2147483647 w 482"/>
                    <a:gd name="T73" fmla="*/ 2147483647 h 186"/>
                    <a:gd name="T74" fmla="*/ 2147483647 w 482"/>
                    <a:gd name="T75" fmla="*/ 2147483647 h 186"/>
                    <a:gd name="T76" fmla="*/ 2147483647 w 482"/>
                    <a:gd name="T77" fmla="*/ 2147483647 h 186"/>
                    <a:gd name="T78" fmla="*/ 2147483647 w 482"/>
                    <a:gd name="T79" fmla="*/ 2147483647 h 186"/>
                    <a:gd name="T80" fmla="*/ 2147483647 w 482"/>
                    <a:gd name="T81" fmla="*/ 2147483647 h 186"/>
                    <a:gd name="T82" fmla="*/ 2147483647 w 482"/>
                    <a:gd name="T83" fmla="*/ 2147483647 h 186"/>
                    <a:gd name="T84" fmla="*/ 2147483647 w 482"/>
                    <a:gd name="T85" fmla="*/ 2147483647 h 186"/>
                    <a:gd name="T86" fmla="*/ 2147483647 w 482"/>
                    <a:gd name="T87" fmla="*/ 2147483647 h 186"/>
                    <a:gd name="T88" fmla="*/ 2147483647 w 482"/>
                    <a:gd name="T89" fmla="*/ 2147483647 h 186"/>
                    <a:gd name="T90" fmla="*/ 2147483647 w 482"/>
                    <a:gd name="T91" fmla="*/ 2147483647 h 186"/>
                    <a:gd name="T92" fmla="*/ 2147483647 w 482"/>
                    <a:gd name="T93" fmla="*/ 2147483647 h 186"/>
                    <a:gd name="T94" fmla="*/ 2147483647 w 482"/>
                    <a:gd name="T95" fmla="*/ 2147483647 h 186"/>
                    <a:gd name="T96" fmla="*/ 2147483647 w 482"/>
                    <a:gd name="T97" fmla="*/ 2147483647 h 186"/>
                    <a:gd name="T98" fmla="*/ 2147483647 w 482"/>
                    <a:gd name="T99" fmla="*/ 0 h 186"/>
                    <a:gd name="T100" fmla="*/ 2147483647 w 482"/>
                    <a:gd name="T101" fmla="*/ 2147483647 h 186"/>
                    <a:gd name="T102" fmla="*/ 2147483647 w 482"/>
                    <a:gd name="T103" fmla="*/ 2147483647 h 186"/>
                    <a:gd name="T104" fmla="*/ 2147483647 w 482"/>
                    <a:gd name="T105" fmla="*/ 2147483647 h 186"/>
                    <a:gd name="T106" fmla="*/ 2147483647 w 482"/>
                    <a:gd name="T107" fmla="*/ 2147483647 h 186"/>
                    <a:gd name="T108" fmla="*/ 2147483647 w 482"/>
                    <a:gd name="T109" fmla="*/ 2147483647 h 186"/>
                    <a:gd name="T110" fmla="*/ 2147483647 w 482"/>
                    <a:gd name="T111" fmla="*/ 2147483647 h 186"/>
                    <a:gd name="T112" fmla="*/ 2147483647 w 482"/>
                    <a:gd name="T113" fmla="*/ 2147483647 h 186"/>
                    <a:gd name="T114" fmla="*/ 2147483647 w 482"/>
                    <a:gd name="T115" fmla="*/ 2147483647 h 186"/>
                    <a:gd name="T116" fmla="*/ 2147483647 w 482"/>
                    <a:gd name="T117" fmla="*/ 2147483647 h 186"/>
                    <a:gd name="T118" fmla="*/ 2147483647 w 482"/>
                    <a:gd name="T119" fmla="*/ 2147483647 h 186"/>
                    <a:gd name="T120" fmla="*/ 2147483647 w 482"/>
                    <a:gd name="T121" fmla="*/ 2147483647 h 186"/>
                    <a:gd name="T122" fmla="*/ 2147483647 w 482"/>
                    <a:gd name="T123" fmla="*/ 2147483647 h 186"/>
                    <a:gd name="T124" fmla="*/ 0 w 482"/>
                    <a:gd name="T125" fmla="*/ 2147483647 h 18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482"/>
                    <a:gd name="T190" fmla="*/ 0 h 186"/>
                    <a:gd name="T191" fmla="*/ 482 w 482"/>
                    <a:gd name="T192" fmla="*/ 186 h 18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482" h="186">
                      <a:moveTo>
                        <a:pt x="0" y="50"/>
                      </a:moveTo>
                      <a:lnTo>
                        <a:pt x="4" y="56"/>
                      </a:lnTo>
                      <a:lnTo>
                        <a:pt x="6" y="60"/>
                      </a:lnTo>
                      <a:lnTo>
                        <a:pt x="12" y="64"/>
                      </a:lnTo>
                      <a:lnTo>
                        <a:pt x="20" y="66"/>
                      </a:lnTo>
                      <a:lnTo>
                        <a:pt x="34" y="72"/>
                      </a:lnTo>
                      <a:lnTo>
                        <a:pt x="40" y="74"/>
                      </a:lnTo>
                      <a:lnTo>
                        <a:pt x="48" y="78"/>
                      </a:lnTo>
                      <a:lnTo>
                        <a:pt x="60" y="86"/>
                      </a:lnTo>
                      <a:lnTo>
                        <a:pt x="64" y="92"/>
                      </a:lnTo>
                      <a:lnTo>
                        <a:pt x="68" y="100"/>
                      </a:lnTo>
                      <a:lnTo>
                        <a:pt x="72" y="114"/>
                      </a:lnTo>
                      <a:lnTo>
                        <a:pt x="76" y="120"/>
                      </a:lnTo>
                      <a:lnTo>
                        <a:pt x="80" y="126"/>
                      </a:lnTo>
                      <a:lnTo>
                        <a:pt x="110" y="126"/>
                      </a:lnTo>
                      <a:lnTo>
                        <a:pt x="118" y="130"/>
                      </a:lnTo>
                      <a:lnTo>
                        <a:pt x="128" y="134"/>
                      </a:lnTo>
                      <a:lnTo>
                        <a:pt x="138" y="134"/>
                      </a:lnTo>
                      <a:lnTo>
                        <a:pt x="146" y="140"/>
                      </a:lnTo>
                      <a:lnTo>
                        <a:pt x="156" y="146"/>
                      </a:lnTo>
                      <a:lnTo>
                        <a:pt x="164" y="154"/>
                      </a:lnTo>
                      <a:lnTo>
                        <a:pt x="172" y="162"/>
                      </a:lnTo>
                      <a:lnTo>
                        <a:pt x="180" y="166"/>
                      </a:lnTo>
                      <a:lnTo>
                        <a:pt x="214" y="166"/>
                      </a:lnTo>
                      <a:lnTo>
                        <a:pt x="214" y="168"/>
                      </a:lnTo>
                      <a:lnTo>
                        <a:pt x="258" y="168"/>
                      </a:lnTo>
                      <a:lnTo>
                        <a:pt x="268" y="174"/>
                      </a:lnTo>
                      <a:lnTo>
                        <a:pt x="280" y="180"/>
                      </a:lnTo>
                      <a:lnTo>
                        <a:pt x="296" y="184"/>
                      </a:lnTo>
                      <a:lnTo>
                        <a:pt x="310" y="186"/>
                      </a:lnTo>
                      <a:lnTo>
                        <a:pt x="318" y="184"/>
                      </a:lnTo>
                      <a:lnTo>
                        <a:pt x="324" y="180"/>
                      </a:lnTo>
                      <a:lnTo>
                        <a:pt x="334" y="172"/>
                      </a:lnTo>
                      <a:lnTo>
                        <a:pt x="362" y="172"/>
                      </a:lnTo>
                      <a:lnTo>
                        <a:pt x="374" y="168"/>
                      </a:lnTo>
                      <a:lnTo>
                        <a:pt x="384" y="162"/>
                      </a:lnTo>
                      <a:lnTo>
                        <a:pt x="392" y="156"/>
                      </a:lnTo>
                      <a:lnTo>
                        <a:pt x="396" y="150"/>
                      </a:lnTo>
                      <a:lnTo>
                        <a:pt x="396" y="146"/>
                      </a:lnTo>
                      <a:lnTo>
                        <a:pt x="396" y="142"/>
                      </a:lnTo>
                      <a:lnTo>
                        <a:pt x="394" y="140"/>
                      </a:lnTo>
                      <a:lnTo>
                        <a:pt x="390" y="138"/>
                      </a:lnTo>
                      <a:lnTo>
                        <a:pt x="384" y="134"/>
                      </a:lnTo>
                      <a:lnTo>
                        <a:pt x="382" y="134"/>
                      </a:lnTo>
                      <a:lnTo>
                        <a:pt x="382" y="130"/>
                      </a:lnTo>
                      <a:lnTo>
                        <a:pt x="384" y="126"/>
                      </a:lnTo>
                      <a:lnTo>
                        <a:pt x="388" y="124"/>
                      </a:lnTo>
                      <a:lnTo>
                        <a:pt x="390" y="124"/>
                      </a:lnTo>
                      <a:lnTo>
                        <a:pt x="394" y="126"/>
                      </a:lnTo>
                      <a:lnTo>
                        <a:pt x="398" y="128"/>
                      </a:lnTo>
                      <a:lnTo>
                        <a:pt x="404" y="128"/>
                      </a:lnTo>
                      <a:lnTo>
                        <a:pt x="410" y="126"/>
                      </a:lnTo>
                      <a:lnTo>
                        <a:pt x="416" y="124"/>
                      </a:lnTo>
                      <a:lnTo>
                        <a:pt x="418" y="120"/>
                      </a:lnTo>
                      <a:lnTo>
                        <a:pt x="422" y="118"/>
                      </a:lnTo>
                      <a:lnTo>
                        <a:pt x="432" y="116"/>
                      </a:lnTo>
                      <a:lnTo>
                        <a:pt x="436" y="116"/>
                      </a:lnTo>
                      <a:lnTo>
                        <a:pt x="440" y="114"/>
                      </a:lnTo>
                      <a:lnTo>
                        <a:pt x="440" y="108"/>
                      </a:lnTo>
                      <a:lnTo>
                        <a:pt x="442" y="106"/>
                      </a:lnTo>
                      <a:lnTo>
                        <a:pt x="442" y="102"/>
                      </a:lnTo>
                      <a:lnTo>
                        <a:pt x="444" y="98"/>
                      </a:lnTo>
                      <a:lnTo>
                        <a:pt x="462" y="96"/>
                      </a:lnTo>
                      <a:lnTo>
                        <a:pt x="482" y="94"/>
                      </a:lnTo>
                      <a:lnTo>
                        <a:pt x="476" y="86"/>
                      </a:lnTo>
                      <a:lnTo>
                        <a:pt x="468" y="80"/>
                      </a:lnTo>
                      <a:lnTo>
                        <a:pt x="458" y="74"/>
                      </a:lnTo>
                      <a:lnTo>
                        <a:pt x="448" y="72"/>
                      </a:lnTo>
                      <a:lnTo>
                        <a:pt x="442" y="74"/>
                      </a:lnTo>
                      <a:lnTo>
                        <a:pt x="434" y="76"/>
                      </a:lnTo>
                      <a:lnTo>
                        <a:pt x="416" y="76"/>
                      </a:lnTo>
                      <a:lnTo>
                        <a:pt x="410" y="76"/>
                      </a:lnTo>
                      <a:lnTo>
                        <a:pt x="408" y="72"/>
                      </a:lnTo>
                      <a:lnTo>
                        <a:pt x="404" y="68"/>
                      </a:lnTo>
                      <a:lnTo>
                        <a:pt x="404" y="62"/>
                      </a:lnTo>
                      <a:lnTo>
                        <a:pt x="402" y="40"/>
                      </a:lnTo>
                      <a:lnTo>
                        <a:pt x="384" y="32"/>
                      </a:lnTo>
                      <a:lnTo>
                        <a:pt x="374" y="30"/>
                      </a:lnTo>
                      <a:lnTo>
                        <a:pt x="368" y="30"/>
                      </a:lnTo>
                      <a:lnTo>
                        <a:pt x="362" y="30"/>
                      </a:lnTo>
                      <a:lnTo>
                        <a:pt x="356" y="32"/>
                      </a:lnTo>
                      <a:lnTo>
                        <a:pt x="344" y="40"/>
                      </a:lnTo>
                      <a:lnTo>
                        <a:pt x="334" y="48"/>
                      </a:lnTo>
                      <a:lnTo>
                        <a:pt x="326" y="50"/>
                      </a:lnTo>
                      <a:lnTo>
                        <a:pt x="318" y="50"/>
                      </a:lnTo>
                      <a:lnTo>
                        <a:pt x="304" y="48"/>
                      </a:lnTo>
                      <a:lnTo>
                        <a:pt x="290" y="46"/>
                      </a:lnTo>
                      <a:lnTo>
                        <a:pt x="264" y="34"/>
                      </a:lnTo>
                      <a:lnTo>
                        <a:pt x="252" y="28"/>
                      </a:lnTo>
                      <a:lnTo>
                        <a:pt x="240" y="26"/>
                      </a:lnTo>
                      <a:lnTo>
                        <a:pt x="226" y="24"/>
                      </a:lnTo>
                      <a:lnTo>
                        <a:pt x="212" y="26"/>
                      </a:lnTo>
                      <a:lnTo>
                        <a:pt x="204" y="28"/>
                      </a:lnTo>
                      <a:lnTo>
                        <a:pt x="198" y="26"/>
                      </a:lnTo>
                      <a:lnTo>
                        <a:pt x="196" y="24"/>
                      </a:lnTo>
                      <a:lnTo>
                        <a:pt x="192" y="22"/>
                      </a:lnTo>
                      <a:lnTo>
                        <a:pt x="186" y="14"/>
                      </a:lnTo>
                      <a:lnTo>
                        <a:pt x="180" y="8"/>
                      </a:lnTo>
                      <a:lnTo>
                        <a:pt x="170" y="4"/>
                      </a:lnTo>
                      <a:lnTo>
                        <a:pt x="152" y="0"/>
                      </a:lnTo>
                      <a:lnTo>
                        <a:pt x="134" y="0"/>
                      </a:lnTo>
                      <a:lnTo>
                        <a:pt x="128" y="2"/>
                      </a:lnTo>
                      <a:lnTo>
                        <a:pt x="126" y="2"/>
                      </a:lnTo>
                      <a:lnTo>
                        <a:pt x="124" y="4"/>
                      </a:lnTo>
                      <a:lnTo>
                        <a:pt x="126" y="8"/>
                      </a:lnTo>
                      <a:lnTo>
                        <a:pt x="128" y="12"/>
                      </a:lnTo>
                      <a:lnTo>
                        <a:pt x="132" y="18"/>
                      </a:lnTo>
                      <a:lnTo>
                        <a:pt x="138" y="24"/>
                      </a:lnTo>
                      <a:lnTo>
                        <a:pt x="140" y="26"/>
                      </a:lnTo>
                      <a:lnTo>
                        <a:pt x="140" y="30"/>
                      </a:lnTo>
                      <a:lnTo>
                        <a:pt x="138" y="34"/>
                      </a:lnTo>
                      <a:lnTo>
                        <a:pt x="134" y="36"/>
                      </a:lnTo>
                      <a:lnTo>
                        <a:pt x="130" y="38"/>
                      </a:lnTo>
                      <a:lnTo>
                        <a:pt x="124" y="38"/>
                      </a:lnTo>
                      <a:lnTo>
                        <a:pt x="114" y="38"/>
                      </a:lnTo>
                      <a:lnTo>
                        <a:pt x="104" y="36"/>
                      </a:lnTo>
                      <a:lnTo>
                        <a:pt x="86" y="30"/>
                      </a:lnTo>
                      <a:lnTo>
                        <a:pt x="68" y="24"/>
                      </a:lnTo>
                      <a:lnTo>
                        <a:pt x="62" y="24"/>
                      </a:lnTo>
                      <a:lnTo>
                        <a:pt x="54" y="22"/>
                      </a:lnTo>
                      <a:lnTo>
                        <a:pt x="46" y="24"/>
                      </a:lnTo>
                      <a:lnTo>
                        <a:pt x="38" y="24"/>
                      </a:lnTo>
                      <a:lnTo>
                        <a:pt x="24" y="30"/>
                      </a:lnTo>
                      <a:lnTo>
                        <a:pt x="10" y="42"/>
                      </a:lnTo>
                      <a:lnTo>
                        <a:pt x="0" y="52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5" name="ïslîḑè">
                  <a:extLst>
                    <a:ext uri="{FF2B5EF4-FFF2-40B4-BE49-F238E27FC236}">
                      <a16:creationId xmlns:a16="http://schemas.microsoft.com/office/drawing/2014/main" id="{969ABDF5-EA5B-4F2E-B225-EFCBA5CC7541}"/>
                    </a:ext>
                  </a:extLst>
                </p:cNvPr>
                <p:cNvSpPr/>
                <p:nvPr/>
              </p:nvSpPr>
              <p:spPr bwMode="auto">
                <a:xfrm>
                  <a:off x="7559530" y="2545074"/>
                  <a:ext cx="132212" cy="152715"/>
                </a:xfrm>
                <a:custGeom>
                  <a:avLst/>
                  <a:gdLst>
                    <a:gd name="T0" fmla="*/ 2147483647 w 76"/>
                    <a:gd name="T1" fmla="*/ 2147483647 h 92"/>
                    <a:gd name="T2" fmla="*/ 2147483647 w 76"/>
                    <a:gd name="T3" fmla="*/ 2147483647 h 92"/>
                    <a:gd name="T4" fmla="*/ 2147483647 w 76"/>
                    <a:gd name="T5" fmla="*/ 2147483647 h 92"/>
                    <a:gd name="T6" fmla="*/ 2147483647 w 76"/>
                    <a:gd name="T7" fmla="*/ 2147483647 h 92"/>
                    <a:gd name="T8" fmla="*/ 2147483647 w 76"/>
                    <a:gd name="T9" fmla="*/ 2147483647 h 92"/>
                    <a:gd name="T10" fmla="*/ 2147483647 w 76"/>
                    <a:gd name="T11" fmla="*/ 2147483647 h 92"/>
                    <a:gd name="T12" fmla="*/ 2147483647 w 76"/>
                    <a:gd name="T13" fmla="*/ 2147483647 h 92"/>
                    <a:gd name="T14" fmla="*/ 2147483647 w 76"/>
                    <a:gd name="T15" fmla="*/ 2147483647 h 92"/>
                    <a:gd name="T16" fmla="*/ 2147483647 w 76"/>
                    <a:gd name="T17" fmla="*/ 2147483647 h 92"/>
                    <a:gd name="T18" fmla="*/ 2147483647 w 76"/>
                    <a:gd name="T19" fmla="*/ 2147483647 h 92"/>
                    <a:gd name="T20" fmla="*/ 2147483647 w 76"/>
                    <a:gd name="T21" fmla="*/ 2147483647 h 92"/>
                    <a:gd name="T22" fmla="*/ 2147483647 w 76"/>
                    <a:gd name="T23" fmla="*/ 2147483647 h 92"/>
                    <a:gd name="T24" fmla="*/ 2147483647 w 76"/>
                    <a:gd name="T25" fmla="*/ 2147483647 h 92"/>
                    <a:gd name="T26" fmla="*/ 2147483647 w 76"/>
                    <a:gd name="T27" fmla="*/ 2147483647 h 92"/>
                    <a:gd name="T28" fmla="*/ 2147483647 w 76"/>
                    <a:gd name="T29" fmla="*/ 2147483647 h 92"/>
                    <a:gd name="T30" fmla="*/ 2147483647 w 76"/>
                    <a:gd name="T31" fmla="*/ 0 h 92"/>
                    <a:gd name="T32" fmla="*/ 2147483647 w 76"/>
                    <a:gd name="T33" fmla="*/ 2147483647 h 92"/>
                    <a:gd name="T34" fmla="*/ 2147483647 w 76"/>
                    <a:gd name="T35" fmla="*/ 2147483647 h 92"/>
                    <a:gd name="T36" fmla="*/ 2147483647 w 76"/>
                    <a:gd name="T37" fmla="*/ 2147483647 h 92"/>
                    <a:gd name="T38" fmla="*/ 2147483647 w 76"/>
                    <a:gd name="T39" fmla="*/ 2147483647 h 92"/>
                    <a:gd name="T40" fmla="*/ 2147483647 w 76"/>
                    <a:gd name="T41" fmla="*/ 2147483647 h 92"/>
                    <a:gd name="T42" fmla="*/ 2147483647 w 76"/>
                    <a:gd name="T43" fmla="*/ 2147483647 h 92"/>
                    <a:gd name="T44" fmla="*/ 2147483647 w 76"/>
                    <a:gd name="T45" fmla="*/ 2147483647 h 92"/>
                    <a:gd name="T46" fmla="*/ 2147483647 w 76"/>
                    <a:gd name="T47" fmla="*/ 2147483647 h 92"/>
                    <a:gd name="T48" fmla="*/ 2147483647 w 76"/>
                    <a:gd name="T49" fmla="*/ 2147483647 h 92"/>
                    <a:gd name="T50" fmla="*/ 2147483647 w 76"/>
                    <a:gd name="T51" fmla="*/ 2147483647 h 92"/>
                    <a:gd name="T52" fmla="*/ 2147483647 w 76"/>
                    <a:gd name="T53" fmla="*/ 2147483647 h 92"/>
                    <a:gd name="T54" fmla="*/ 2147483647 w 76"/>
                    <a:gd name="T55" fmla="*/ 2147483647 h 92"/>
                    <a:gd name="T56" fmla="*/ 2147483647 w 76"/>
                    <a:gd name="T57" fmla="*/ 2147483647 h 92"/>
                    <a:gd name="T58" fmla="*/ 2147483647 w 76"/>
                    <a:gd name="T59" fmla="*/ 2147483647 h 92"/>
                    <a:gd name="T60" fmla="*/ 0 w 76"/>
                    <a:gd name="T61" fmla="*/ 2147483647 h 92"/>
                    <a:gd name="T62" fmla="*/ 2147483647 w 76"/>
                    <a:gd name="T63" fmla="*/ 2147483647 h 92"/>
                    <a:gd name="T64" fmla="*/ 2147483647 w 76"/>
                    <a:gd name="T65" fmla="*/ 2147483647 h 92"/>
                    <a:gd name="T66" fmla="*/ 2147483647 w 76"/>
                    <a:gd name="T67" fmla="*/ 2147483647 h 92"/>
                    <a:gd name="T68" fmla="*/ 2147483647 w 76"/>
                    <a:gd name="T69" fmla="*/ 2147483647 h 92"/>
                    <a:gd name="T70" fmla="*/ 2147483647 w 76"/>
                    <a:gd name="T71" fmla="*/ 2147483647 h 92"/>
                    <a:gd name="T72" fmla="*/ 2147483647 w 76"/>
                    <a:gd name="T73" fmla="*/ 2147483647 h 92"/>
                    <a:gd name="T74" fmla="*/ 2147483647 w 76"/>
                    <a:gd name="T75" fmla="*/ 2147483647 h 92"/>
                    <a:gd name="T76" fmla="*/ 2147483647 w 76"/>
                    <a:gd name="T77" fmla="*/ 2147483647 h 92"/>
                    <a:gd name="T78" fmla="*/ 2147483647 w 76"/>
                    <a:gd name="T79" fmla="*/ 2147483647 h 92"/>
                    <a:gd name="T80" fmla="*/ 2147483647 w 76"/>
                    <a:gd name="T81" fmla="*/ 2147483647 h 92"/>
                    <a:gd name="T82" fmla="*/ 2147483647 w 76"/>
                    <a:gd name="T83" fmla="*/ 2147483647 h 92"/>
                    <a:gd name="T84" fmla="*/ 2147483647 w 76"/>
                    <a:gd name="T85" fmla="*/ 2147483647 h 92"/>
                    <a:gd name="T86" fmla="*/ 2147483647 w 76"/>
                    <a:gd name="T87" fmla="*/ 2147483647 h 92"/>
                    <a:gd name="T88" fmla="*/ 2147483647 w 76"/>
                    <a:gd name="T89" fmla="*/ 2147483647 h 92"/>
                    <a:gd name="T90" fmla="*/ 2147483647 w 76"/>
                    <a:gd name="T91" fmla="*/ 2147483647 h 92"/>
                    <a:gd name="T92" fmla="*/ 2147483647 w 76"/>
                    <a:gd name="T93" fmla="*/ 2147483647 h 9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76"/>
                    <a:gd name="T142" fmla="*/ 0 h 92"/>
                    <a:gd name="T143" fmla="*/ 76 w 76"/>
                    <a:gd name="T144" fmla="*/ 92 h 92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76" h="92">
                      <a:moveTo>
                        <a:pt x="70" y="78"/>
                      </a:moveTo>
                      <a:lnTo>
                        <a:pt x="62" y="70"/>
                      </a:lnTo>
                      <a:lnTo>
                        <a:pt x="54" y="64"/>
                      </a:lnTo>
                      <a:lnTo>
                        <a:pt x="56" y="60"/>
                      </a:lnTo>
                      <a:lnTo>
                        <a:pt x="58" y="58"/>
                      </a:lnTo>
                      <a:lnTo>
                        <a:pt x="66" y="54"/>
                      </a:lnTo>
                      <a:lnTo>
                        <a:pt x="74" y="50"/>
                      </a:lnTo>
                      <a:lnTo>
                        <a:pt x="76" y="46"/>
                      </a:lnTo>
                      <a:lnTo>
                        <a:pt x="76" y="42"/>
                      </a:lnTo>
                      <a:lnTo>
                        <a:pt x="76" y="36"/>
                      </a:lnTo>
                      <a:lnTo>
                        <a:pt x="74" y="32"/>
                      </a:lnTo>
                      <a:lnTo>
                        <a:pt x="70" y="28"/>
                      </a:lnTo>
                      <a:lnTo>
                        <a:pt x="70" y="24"/>
                      </a:lnTo>
                      <a:lnTo>
                        <a:pt x="70" y="16"/>
                      </a:lnTo>
                      <a:lnTo>
                        <a:pt x="74" y="8"/>
                      </a:lnTo>
                      <a:lnTo>
                        <a:pt x="70" y="0"/>
                      </a:lnTo>
                      <a:lnTo>
                        <a:pt x="70" y="2"/>
                      </a:lnTo>
                      <a:lnTo>
                        <a:pt x="66" y="4"/>
                      </a:lnTo>
                      <a:lnTo>
                        <a:pt x="62" y="6"/>
                      </a:lnTo>
                      <a:lnTo>
                        <a:pt x="58" y="4"/>
                      </a:lnTo>
                      <a:lnTo>
                        <a:pt x="54" y="2"/>
                      </a:lnTo>
                      <a:lnTo>
                        <a:pt x="48" y="12"/>
                      </a:lnTo>
                      <a:lnTo>
                        <a:pt x="44" y="18"/>
                      </a:lnTo>
                      <a:lnTo>
                        <a:pt x="42" y="22"/>
                      </a:lnTo>
                      <a:lnTo>
                        <a:pt x="44" y="28"/>
                      </a:lnTo>
                      <a:lnTo>
                        <a:pt x="32" y="28"/>
                      </a:lnTo>
                      <a:lnTo>
                        <a:pt x="26" y="26"/>
                      </a:lnTo>
                      <a:lnTo>
                        <a:pt x="22" y="24"/>
                      </a:lnTo>
                      <a:lnTo>
                        <a:pt x="12" y="36"/>
                      </a:lnTo>
                      <a:lnTo>
                        <a:pt x="4" y="48"/>
                      </a:lnTo>
                      <a:lnTo>
                        <a:pt x="0" y="56"/>
                      </a:lnTo>
                      <a:lnTo>
                        <a:pt x="10" y="56"/>
                      </a:lnTo>
                      <a:lnTo>
                        <a:pt x="18" y="60"/>
                      </a:lnTo>
                      <a:lnTo>
                        <a:pt x="24" y="70"/>
                      </a:lnTo>
                      <a:lnTo>
                        <a:pt x="28" y="80"/>
                      </a:lnTo>
                      <a:lnTo>
                        <a:pt x="24" y="84"/>
                      </a:lnTo>
                      <a:lnTo>
                        <a:pt x="24" y="86"/>
                      </a:lnTo>
                      <a:lnTo>
                        <a:pt x="26" y="88"/>
                      </a:lnTo>
                      <a:lnTo>
                        <a:pt x="32" y="90"/>
                      </a:lnTo>
                      <a:lnTo>
                        <a:pt x="46" y="90"/>
                      </a:lnTo>
                      <a:lnTo>
                        <a:pt x="56" y="92"/>
                      </a:lnTo>
                      <a:lnTo>
                        <a:pt x="56" y="88"/>
                      </a:lnTo>
                      <a:lnTo>
                        <a:pt x="68" y="88"/>
                      </a:lnTo>
                      <a:lnTo>
                        <a:pt x="72" y="86"/>
                      </a:lnTo>
                      <a:lnTo>
                        <a:pt x="74" y="84"/>
                      </a:lnTo>
                      <a:lnTo>
                        <a:pt x="74" y="80"/>
                      </a:lnTo>
                      <a:lnTo>
                        <a:pt x="70" y="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6" name="ïṩľiḋe">
                  <a:extLst>
                    <a:ext uri="{FF2B5EF4-FFF2-40B4-BE49-F238E27FC236}">
                      <a16:creationId xmlns:a16="http://schemas.microsoft.com/office/drawing/2014/main" id="{FE4D5578-781B-44FC-9864-C8DD12E85BF1}"/>
                    </a:ext>
                  </a:extLst>
                </p:cNvPr>
                <p:cNvSpPr/>
                <p:nvPr/>
              </p:nvSpPr>
              <p:spPr bwMode="auto">
                <a:xfrm>
                  <a:off x="7655935" y="2678176"/>
                  <a:ext cx="112932" cy="127496"/>
                </a:xfrm>
                <a:custGeom>
                  <a:avLst/>
                  <a:gdLst>
                    <a:gd name="T0" fmla="*/ 2147483647 w 64"/>
                    <a:gd name="T1" fmla="*/ 0 h 76"/>
                    <a:gd name="T2" fmla="*/ 2147483647 w 64"/>
                    <a:gd name="T3" fmla="*/ 2147483647 h 76"/>
                    <a:gd name="T4" fmla="*/ 2147483647 w 64"/>
                    <a:gd name="T5" fmla="*/ 2147483647 h 76"/>
                    <a:gd name="T6" fmla="*/ 2147483647 w 64"/>
                    <a:gd name="T7" fmla="*/ 2147483647 h 76"/>
                    <a:gd name="T8" fmla="*/ 2147483647 w 64"/>
                    <a:gd name="T9" fmla="*/ 2147483647 h 76"/>
                    <a:gd name="T10" fmla="*/ 0 w 64"/>
                    <a:gd name="T11" fmla="*/ 2147483647 h 76"/>
                    <a:gd name="T12" fmla="*/ 0 w 64"/>
                    <a:gd name="T13" fmla="*/ 2147483647 h 76"/>
                    <a:gd name="T14" fmla="*/ 2147483647 w 64"/>
                    <a:gd name="T15" fmla="*/ 2147483647 h 76"/>
                    <a:gd name="T16" fmla="*/ 2147483647 w 64"/>
                    <a:gd name="T17" fmla="*/ 2147483647 h 76"/>
                    <a:gd name="T18" fmla="*/ 2147483647 w 64"/>
                    <a:gd name="T19" fmla="*/ 2147483647 h 76"/>
                    <a:gd name="T20" fmla="*/ 2147483647 w 64"/>
                    <a:gd name="T21" fmla="*/ 2147483647 h 76"/>
                    <a:gd name="T22" fmla="*/ 2147483647 w 64"/>
                    <a:gd name="T23" fmla="*/ 2147483647 h 76"/>
                    <a:gd name="T24" fmla="*/ 2147483647 w 64"/>
                    <a:gd name="T25" fmla="*/ 2147483647 h 76"/>
                    <a:gd name="T26" fmla="*/ 2147483647 w 64"/>
                    <a:gd name="T27" fmla="*/ 2147483647 h 76"/>
                    <a:gd name="T28" fmla="*/ 2147483647 w 64"/>
                    <a:gd name="T29" fmla="*/ 2147483647 h 76"/>
                    <a:gd name="T30" fmla="*/ 2147483647 w 64"/>
                    <a:gd name="T31" fmla="*/ 2147483647 h 76"/>
                    <a:gd name="T32" fmla="*/ 2147483647 w 64"/>
                    <a:gd name="T33" fmla="*/ 2147483647 h 76"/>
                    <a:gd name="T34" fmla="*/ 2147483647 w 64"/>
                    <a:gd name="T35" fmla="*/ 2147483647 h 76"/>
                    <a:gd name="T36" fmla="*/ 2147483647 w 64"/>
                    <a:gd name="T37" fmla="*/ 2147483647 h 76"/>
                    <a:gd name="T38" fmla="*/ 2147483647 w 64"/>
                    <a:gd name="T39" fmla="*/ 2147483647 h 76"/>
                    <a:gd name="T40" fmla="*/ 2147483647 w 64"/>
                    <a:gd name="T41" fmla="*/ 2147483647 h 76"/>
                    <a:gd name="T42" fmla="*/ 2147483647 w 64"/>
                    <a:gd name="T43" fmla="*/ 2147483647 h 76"/>
                    <a:gd name="T44" fmla="*/ 2147483647 w 64"/>
                    <a:gd name="T45" fmla="*/ 2147483647 h 76"/>
                    <a:gd name="T46" fmla="*/ 2147483647 w 64"/>
                    <a:gd name="T47" fmla="*/ 2147483647 h 76"/>
                    <a:gd name="T48" fmla="*/ 2147483647 w 64"/>
                    <a:gd name="T49" fmla="*/ 0 h 7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64"/>
                    <a:gd name="T76" fmla="*/ 0 h 76"/>
                    <a:gd name="T77" fmla="*/ 64 w 64"/>
                    <a:gd name="T78" fmla="*/ 76 h 7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64" h="76">
                      <a:moveTo>
                        <a:pt x="18" y="0"/>
                      </a:moveTo>
                      <a:lnTo>
                        <a:pt x="18" y="2"/>
                      </a:lnTo>
                      <a:lnTo>
                        <a:pt x="18" y="4"/>
                      </a:lnTo>
                      <a:lnTo>
                        <a:pt x="16" y="6"/>
                      </a:lnTo>
                      <a:lnTo>
                        <a:pt x="12" y="8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6" y="28"/>
                      </a:lnTo>
                      <a:lnTo>
                        <a:pt x="8" y="40"/>
                      </a:lnTo>
                      <a:lnTo>
                        <a:pt x="14" y="56"/>
                      </a:lnTo>
                      <a:lnTo>
                        <a:pt x="20" y="70"/>
                      </a:lnTo>
                      <a:lnTo>
                        <a:pt x="24" y="74"/>
                      </a:lnTo>
                      <a:lnTo>
                        <a:pt x="30" y="76"/>
                      </a:lnTo>
                      <a:lnTo>
                        <a:pt x="40" y="74"/>
                      </a:lnTo>
                      <a:lnTo>
                        <a:pt x="50" y="70"/>
                      </a:lnTo>
                      <a:lnTo>
                        <a:pt x="60" y="64"/>
                      </a:lnTo>
                      <a:lnTo>
                        <a:pt x="64" y="60"/>
                      </a:lnTo>
                      <a:lnTo>
                        <a:pt x="64" y="58"/>
                      </a:lnTo>
                      <a:lnTo>
                        <a:pt x="64" y="50"/>
                      </a:lnTo>
                      <a:lnTo>
                        <a:pt x="58" y="42"/>
                      </a:lnTo>
                      <a:lnTo>
                        <a:pt x="52" y="32"/>
                      </a:lnTo>
                      <a:lnTo>
                        <a:pt x="46" y="26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7" name="íṣḻíďè">
                  <a:extLst>
                    <a:ext uri="{FF2B5EF4-FFF2-40B4-BE49-F238E27FC236}">
                      <a16:creationId xmlns:a16="http://schemas.microsoft.com/office/drawing/2014/main" id="{F6B7BC81-3DD1-416D-A802-61FC5CB11CDE}"/>
                    </a:ext>
                  </a:extLst>
                </p:cNvPr>
                <p:cNvSpPr/>
                <p:nvPr/>
              </p:nvSpPr>
              <p:spPr bwMode="auto">
                <a:xfrm>
                  <a:off x="4945574" y="3161539"/>
                  <a:ext cx="461368" cy="591247"/>
                </a:xfrm>
                <a:custGeom>
                  <a:avLst/>
                  <a:gdLst>
                    <a:gd name="T0" fmla="*/ 2147483647 w 264"/>
                    <a:gd name="T1" fmla="*/ 2147483647 h 354"/>
                    <a:gd name="T2" fmla="*/ 2147483647 w 264"/>
                    <a:gd name="T3" fmla="*/ 2147483647 h 354"/>
                    <a:gd name="T4" fmla="*/ 2147483647 w 264"/>
                    <a:gd name="T5" fmla="*/ 2147483647 h 354"/>
                    <a:gd name="T6" fmla="*/ 2147483647 w 264"/>
                    <a:gd name="T7" fmla="*/ 2147483647 h 354"/>
                    <a:gd name="T8" fmla="*/ 2147483647 w 264"/>
                    <a:gd name="T9" fmla="*/ 2147483647 h 354"/>
                    <a:gd name="T10" fmla="*/ 2147483647 w 264"/>
                    <a:gd name="T11" fmla="*/ 2147483647 h 354"/>
                    <a:gd name="T12" fmla="*/ 2147483647 w 264"/>
                    <a:gd name="T13" fmla="*/ 2147483647 h 354"/>
                    <a:gd name="T14" fmla="*/ 2147483647 w 264"/>
                    <a:gd name="T15" fmla="*/ 2147483647 h 354"/>
                    <a:gd name="T16" fmla="*/ 2147483647 w 264"/>
                    <a:gd name="T17" fmla="*/ 2147483647 h 354"/>
                    <a:gd name="T18" fmla="*/ 2147483647 w 264"/>
                    <a:gd name="T19" fmla="*/ 2147483647 h 354"/>
                    <a:gd name="T20" fmla="*/ 2147483647 w 264"/>
                    <a:gd name="T21" fmla="*/ 2147483647 h 354"/>
                    <a:gd name="T22" fmla="*/ 2147483647 w 264"/>
                    <a:gd name="T23" fmla="*/ 2147483647 h 354"/>
                    <a:gd name="T24" fmla="*/ 2147483647 w 264"/>
                    <a:gd name="T25" fmla="*/ 2147483647 h 354"/>
                    <a:gd name="T26" fmla="*/ 2147483647 w 264"/>
                    <a:gd name="T27" fmla="*/ 2147483647 h 354"/>
                    <a:gd name="T28" fmla="*/ 2147483647 w 264"/>
                    <a:gd name="T29" fmla="*/ 2147483647 h 354"/>
                    <a:gd name="T30" fmla="*/ 2147483647 w 264"/>
                    <a:gd name="T31" fmla="*/ 2147483647 h 354"/>
                    <a:gd name="T32" fmla="*/ 2147483647 w 264"/>
                    <a:gd name="T33" fmla="*/ 2147483647 h 354"/>
                    <a:gd name="T34" fmla="*/ 2147483647 w 264"/>
                    <a:gd name="T35" fmla="*/ 2147483647 h 354"/>
                    <a:gd name="T36" fmla="*/ 2147483647 w 264"/>
                    <a:gd name="T37" fmla="*/ 2147483647 h 354"/>
                    <a:gd name="T38" fmla="*/ 2147483647 w 264"/>
                    <a:gd name="T39" fmla="*/ 2147483647 h 354"/>
                    <a:gd name="T40" fmla="*/ 2147483647 w 264"/>
                    <a:gd name="T41" fmla="*/ 2147483647 h 354"/>
                    <a:gd name="T42" fmla="*/ 2147483647 w 264"/>
                    <a:gd name="T43" fmla="*/ 2147483647 h 354"/>
                    <a:gd name="T44" fmla="*/ 2147483647 w 264"/>
                    <a:gd name="T45" fmla="*/ 2147483647 h 354"/>
                    <a:gd name="T46" fmla="*/ 2147483647 w 264"/>
                    <a:gd name="T47" fmla="*/ 2147483647 h 354"/>
                    <a:gd name="T48" fmla="*/ 2147483647 w 264"/>
                    <a:gd name="T49" fmla="*/ 2147483647 h 354"/>
                    <a:gd name="T50" fmla="*/ 2147483647 w 264"/>
                    <a:gd name="T51" fmla="*/ 2147483647 h 354"/>
                    <a:gd name="T52" fmla="*/ 2147483647 w 264"/>
                    <a:gd name="T53" fmla="*/ 2147483647 h 354"/>
                    <a:gd name="T54" fmla="*/ 2147483647 w 264"/>
                    <a:gd name="T55" fmla="*/ 2147483647 h 354"/>
                    <a:gd name="T56" fmla="*/ 2147483647 w 264"/>
                    <a:gd name="T57" fmla="*/ 2147483647 h 354"/>
                    <a:gd name="T58" fmla="*/ 2147483647 w 264"/>
                    <a:gd name="T59" fmla="*/ 2147483647 h 354"/>
                    <a:gd name="T60" fmla="*/ 2147483647 w 264"/>
                    <a:gd name="T61" fmla="*/ 2147483647 h 354"/>
                    <a:gd name="T62" fmla="*/ 2147483647 w 264"/>
                    <a:gd name="T63" fmla="*/ 2147483647 h 354"/>
                    <a:gd name="T64" fmla="*/ 2147483647 w 264"/>
                    <a:gd name="T65" fmla="*/ 2147483647 h 354"/>
                    <a:gd name="T66" fmla="*/ 2147483647 w 264"/>
                    <a:gd name="T67" fmla="*/ 2147483647 h 354"/>
                    <a:gd name="T68" fmla="*/ 2147483647 w 264"/>
                    <a:gd name="T69" fmla="*/ 2147483647 h 354"/>
                    <a:gd name="T70" fmla="*/ 2147483647 w 264"/>
                    <a:gd name="T71" fmla="*/ 2147483647 h 354"/>
                    <a:gd name="T72" fmla="*/ 2147483647 w 264"/>
                    <a:gd name="T73" fmla="*/ 2147483647 h 354"/>
                    <a:gd name="T74" fmla="*/ 2147483647 w 264"/>
                    <a:gd name="T75" fmla="*/ 2147483647 h 354"/>
                    <a:gd name="T76" fmla="*/ 2147483647 w 264"/>
                    <a:gd name="T77" fmla="*/ 2147483647 h 354"/>
                    <a:gd name="T78" fmla="*/ 2147483647 w 264"/>
                    <a:gd name="T79" fmla="*/ 2147483647 h 354"/>
                    <a:gd name="T80" fmla="*/ 2147483647 w 264"/>
                    <a:gd name="T81" fmla="*/ 2147483647 h 354"/>
                    <a:gd name="T82" fmla="*/ 2147483647 w 264"/>
                    <a:gd name="T83" fmla="*/ 2147483647 h 354"/>
                    <a:gd name="T84" fmla="*/ 2147483647 w 264"/>
                    <a:gd name="T85" fmla="*/ 2147483647 h 354"/>
                    <a:gd name="T86" fmla="*/ 2147483647 w 264"/>
                    <a:gd name="T87" fmla="*/ 2147483647 h 354"/>
                    <a:gd name="T88" fmla="*/ 2147483647 w 264"/>
                    <a:gd name="T89" fmla="*/ 2147483647 h 354"/>
                    <a:gd name="T90" fmla="*/ 2147483647 w 264"/>
                    <a:gd name="T91" fmla="*/ 0 h 354"/>
                    <a:gd name="T92" fmla="*/ 2147483647 w 264"/>
                    <a:gd name="T93" fmla="*/ 2147483647 h 354"/>
                    <a:gd name="T94" fmla="*/ 2147483647 w 264"/>
                    <a:gd name="T95" fmla="*/ 2147483647 h 354"/>
                    <a:gd name="T96" fmla="*/ 2147483647 w 264"/>
                    <a:gd name="T97" fmla="*/ 2147483647 h 354"/>
                    <a:gd name="T98" fmla="*/ 2147483647 w 264"/>
                    <a:gd name="T99" fmla="*/ 2147483647 h 354"/>
                    <a:gd name="T100" fmla="*/ 2147483647 w 264"/>
                    <a:gd name="T101" fmla="*/ 2147483647 h 354"/>
                    <a:gd name="T102" fmla="*/ 2147483647 w 264"/>
                    <a:gd name="T103" fmla="*/ 2147483647 h 354"/>
                    <a:gd name="T104" fmla="*/ 2147483647 w 264"/>
                    <a:gd name="T105" fmla="*/ 2147483647 h 354"/>
                    <a:gd name="T106" fmla="*/ 2147483647 w 264"/>
                    <a:gd name="T107" fmla="*/ 2147483647 h 354"/>
                    <a:gd name="T108" fmla="*/ 2147483647 w 264"/>
                    <a:gd name="T109" fmla="*/ 2147483647 h 354"/>
                    <a:gd name="T110" fmla="*/ 0 w 264"/>
                    <a:gd name="T111" fmla="*/ 2147483647 h 354"/>
                    <a:gd name="T112" fmla="*/ 2147483647 w 264"/>
                    <a:gd name="T113" fmla="*/ 2147483647 h 354"/>
                    <a:gd name="T114" fmla="*/ 2147483647 w 264"/>
                    <a:gd name="T115" fmla="*/ 2147483647 h 354"/>
                    <a:gd name="T116" fmla="*/ 2147483647 w 264"/>
                    <a:gd name="T117" fmla="*/ 2147483647 h 354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264"/>
                    <a:gd name="T178" fmla="*/ 0 h 354"/>
                    <a:gd name="T179" fmla="*/ 264 w 264"/>
                    <a:gd name="T180" fmla="*/ 354 h 354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264" h="354">
                      <a:moveTo>
                        <a:pt x="18" y="220"/>
                      </a:moveTo>
                      <a:lnTo>
                        <a:pt x="20" y="220"/>
                      </a:lnTo>
                      <a:lnTo>
                        <a:pt x="20" y="226"/>
                      </a:lnTo>
                      <a:lnTo>
                        <a:pt x="24" y="232"/>
                      </a:lnTo>
                      <a:lnTo>
                        <a:pt x="26" y="240"/>
                      </a:lnTo>
                      <a:lnTo>
                        <a:pt x="28" y="248"/>
                      </a:lnTo>
                      <a:lnTo>
                        <a:pt x="28" y="260"/>
                      </a:lnTo>
                      <a:lnTo>
                        <a:pt x="40" y="260"/>
                      </a:lnTo>
                      <a:lnTo>
                        <a:pt x="40" y="264"/>
                      </a:lnTo>
                      <a:lnTo>
                        <a:pt x="42" y="266"/>
                      </a:lnTo>
                      <a:lnTo>
                        <a:pt x="46" y="270"/>
                      </a:lnTo>
                      <a:lnTo>
                        <a:pt x="52" y="274"/>
                      </a:lnTo>
                      <a:lnTo>
                        <a:pt x="54" y="276"/>
                      </a:lnTo>
                      <a:lnTo>
                        <a:pt x="54" y="282"/>
                      </a:lnTo>
                      <a:lnTo>
                        <a:pt x="58" y="288"/>
                      </a:lnTo>
                      <a:lnTo>
                        <a:pt x="62" y="290"/>
                      </a:lnTo>
                      <a:lnTo>
                        <a:pt x="70" y="300"/>
                      </a:lnTo>
                      <a:lnTo>
                        <a:pt x="80" y="308"/>
                      </a:lnTo>
                      <a:lnTo>
                        <a:pt x="84" y="312"/>
                      </a:lnTo>
                      <a:lnTo>
                        <a:pt x="88" y="316"/>
                      </a:lnTo>
                      <a:lnTo>
                        <a:pt x="88" y="322"/>
                      </a:lnTo>
                      <a:lnTo>
                        <a:pt x="88" y="326"/>
                      </a:lnTo>
                      <a:lnTo>
                        <a:pt x="90" y="328"/>
                      </a:lnTo>
                      <a:lnTo>
                        <a:pt x="98" y="336"/>
                      </a:lnTo>
                      <a:lnTo>
                        <a:pt x="104" y="338"/>
                      </a:lnTo>
                      <a:lnTo>
                        <a:pt x="112" y="342"/>
                      </a:lnTo>
                      <a:lnTo>
                        <a:pt x="112" y="338"/>
                      </a:lnTo>
                      <a:lnTo>
                        <a:pt x="116" y="338"/>
                      </a:lnTo>
                      <a:lnTo>
                        <a:pt x="120" y="342"/>
                      </a:lnTo>
                      <a:lnTo>
                        <a:pt x="124" y="338"/>
                      </a:lnTo>
                      <a:lnTo>
                        <a:pt x="132" y="338"/>
                      </a:lnTo>
                      <a:lnTo>
                        <a:pt x="134" y="342"/>
                      </a:lnTo>
                      <a:lnTo>
                        <a:pt x="136" y="346"/>
                      </a:lnTo>
                      <a:lnTo>
                        <a:pt x="146" y="354"/>
                      </a:lnTo>
                      <a:lnTo>
                        <a:pt x="150" y="352"/>
                      </a:lnTo>
                      <a:lnTo>
                        <a:pt x="156" y="350"/>
                      </a:lnTo>
                      <a:lnTo>
                        <a:pt x="178" y="350"/>
                      </a:lnTo>
                      <a:lnTo>
                        <a:pt x="186" y="350"/>
                      </a:lnTo>
                      <a:lnTo>
                        <a:pt x="192" y="346"/>
                      </a:lnTo>
                      <a:lnTo>
                        <a:pt x="198" y="342"/>
                      </a:lnTo>
                      <a:lnTo>
                        <a:pt x="202" y="338"/>
                      </a:lnTo>
                      <a:lnTo>
                        <a:pt x="228" y="338"/>
                      </a:lnTo>
                      <a:lnTo>
                        <a:pt x="224" y="330"/>
                      </a:lnTo>
                      <a:lnTo>
                        <a:pt x="220" y="324"/>
                      </a:lnTo>
                      <a:lnTo>
                        <a:pt x="216" y="318"/>
                      </a:lnTo>
                      <a:lnTo>
                        <a:pt x="212" y="314"/>
                      </a:lnTo>
                      <a:lnTo>
                        <a:pt x="210" y="300"/>
                      </a:lnTo>
                      <a:lnTo>
                        <a:pt x="206" y="296"/>
                      </a:lnTo>
                      <a:lnTo>
                        <a:pt x="204" y="292"/>
                      </a:lnTo>
                      <a:lnTo>
                        <a:pt x="190" y="284"/>
                      </a:lnTo>
                      <a:lnTo>
                        <a:pt x="184" y="278"/>
                      </a:lnTo>
                      <a:lnTo>
                        <a:pt x="180" y="274"/>
                      </a:lnTo>
                      <a:lnTo>
                        <a:pt x="180" y="272"/>
                      </a:lnTo>
                      <a:lnTo>
                        <a:pt x="182" y="270"/>
                      </a:lnTo>
                      <a:lnTo>
                        <a:pt x="186" y="268"/>
                      </a:lnTo>
                      <a:lnTo>
                        <a:pt x="192" y="266"/>
                      </a:lnTo>
                      <a:lnTo>
                        <a:pt x="196" y="262"/>
                      </a:lnTo>
                      <a:lnTo>
                        <a:pt x="198" y="252"/>
                      </a:lnTo>
                      <a:lnTo>
                        <a:pt x="198" y="244"/>
                      </a:lnTo>
                      <a:lnTo>
                        <a:pt x="198" y="234"/>
                      </a:lnTo>
                      <a:lnTo>
                        <a:pt x="200" y="226"/>
                      </a:lnTo>
                      <a:lnTo>
                        <a:pt x="204" y="224"/>
                      </a:lnTo>
                      <a:lnTo>
                        <a:pt x="210" y="222"/>
                      </a:lnTo>
                      <a:lnTo>
                        <a:pt x="212" y="212"/>
                      </a:lnTo>
                      <a:lnTo>
                        <a:pt x="214" y="204"/>
                      </a:lnTo>
                      <a:lnTo>
                        <a:pt x="222" y="190"/>
                      </a:lnTo>
                      <a:lnTo>
                        <a:pt x="232" y="178"/>
                      </a:lnTo>
                      <a:lnTo>
                        <a:pt x="232" y="170"/>
                      </a:lnTo>
                      <a:lnTo>
                        <a:pt x="232" y="162"/>
                      </a:lnTo>
                      <a:lnTo>
                        <a:pt x="232" y="138"/>
                      </a:lnTo>
                      <a:lnTo>
                        <a:pt x="234" y="134"/>
                      </a:lnTo>
                      <a:lnTo>
                        <a:pt x="236" y="126"/>
                      </a:lnTo>
                      <a:lnTo>
                        <a:pt x="238" y="120"/>
                      </a:lnTo>
                      <a:lnTo>
                        <a:pt x="238" y="108"/>
                      </a:lnTo>
                      <a:lnTo>
                        <a:pt x="246" y="106"/>
                      </a:lnTo>
                      <a:lnTo>
                        <a:pt x="254" y="102"/>
                      </a:lnTo>
                      <a:lnTo>
                        <a:pt x="260" y="96"/>
                      </a:lnTo>
                      <a:lnTo>
                        <a:pt x="264" y="92"/>
                      </a:lnTo>
                      <a:lnTo>
                        <a:pt x="260" y="88"/>
                      </a:lnTo>
                      <a:lnTo>
                        <a:pt x="258" y="84"/>
                      </a:lnTo>
                      <a:lnTo>
                        <a:pt x="254" y="80"/>
                      </a:lnTo>
                      <a:lnTo>
                        <a:pt x="250" y="76"/>
                      </a:lnTo>
                      <a:lnTo>
                        <a:pt x="246" y="68"/>
                      </a:lnTo>
                      <a:lnTo>
                        <a:pt x="242" y="58"/>
                      </a:lnTo>
                      <a:lnTo>
                        <a:pt x="238" y="38"/>
                      </a:lnTo>
                      <a:lnTo>
                        <a:pt x="236" y="28"/>
                      </a:lnTo>
                      <a:lnTo>
                        <a:pt x="232" y="18"/>
                      </a:lnTo>
                      <a:lnTo>
                        <a:pt x="230" y="12"/>
                      </a:lnTo>
                      <a:lnTo>
                        <a:pt x="222" y="8"/>
                      </a:lnTo>
                      <a:lnTo>
                        <a:pt x="216" y="4"/>
                      </a:lnTo>
                      <a:lnTo>
                        <a:pt x="212" y="0"/>
                      </a:lnTo>
                      <a:lnTo>
                        <a:pt x="206" y="0"/>
                      </a:lnTo>
                      <a:lnTo>
                        <a:pt x="204" y="4"/>
                      </a:lnTo>
                      <a:lnTo>
                        <a:pt x="194" y="10"/>
                      </a:lnTo>
                      <a:lnTo>
                        <a:pt x="188" y="16"/>
                      </a:lnTo>
                      <a:lnTo>
                        <a:pt x="178" y="22"/>
                      </a:lnTo>
                      <a:lnTo>
                        <a:pt x="174" y="16"/>
                      </a:lnTo>
                      <a:lnTo>
                        <a:pt x="44" y="16"/>
                      </a:lnTo>
                      <a:lnTo>
                        <a:pt x="44" y="54"/>
                      </a:lnTo>
                      <a:lnTo>
                        <a:pt x="32" y="54"/>
                      </a:lnTo>
                      <a:lnTo>
                        <a:pt x="28" y="62"/>
                      </a:lnTo>
                      <a:lnTo>
                        <a:pt x="34" y="130"/>
                      </a:lnTo>
                      <a:lnTo>
                        <a:pt x="24" y="132"/>
                      </a:lnTo>
                      <a:lnTo>
                        <a:pt x="18" y="136"/>
                      </a:lnTo>
                      <a:lnTo>
                        <a:pt x="14" y="142"/>
                      </a:lnTo>
                      <a:lnTo>
                        <a:pt x="12" y="150"/>
                      </a:lnTo>
                      <a:lnTo>
                        <a:pt x="8" y="156"/>
                      </a:lnTo>
                      <a:lnTo>
                        <a:pt x="6" y="164"/>
                      </a:lnTo>
                      <a:lnTo>
                        <a:pt x="6" y="182"/>
                      </a:lnTo>
                      <a:lnTo>
                        <a:pt x="4" y="186"/>
                      </a:lnTo>
                      <a:lnTo>
                        <a:pt x="0" y="192"/>
                      </a:lnTo>
                      <a:lnTo>
                        <a:pt x="0" y="194"/>
                      </a:lnTo>
                      <a:lnTo>
                        <a:pt x="2" y="194"/>
                      </a:lnTo>
                      <a:lnTo>
                        <a:pt x="10" y="198"/>
                      </a:lnTo>
                      <a:lnTo>
                        <a:pt x="12" y="206"/>
                      </a:lnTo>
                      <a:lnTo>
                        <a:pt x="14" y="208"/>
                      </a:lnTo>
                      <a:lnTo>
                        <a:pt x="16" y="212"/>
                      </a:lnTo>
                      <a:lnTo>
                        <a:pt x="18" y="218"/>
                      </a:lnTo>
                      <a:lnTo>
                        <a:pt x="18" y="2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8" name="ïṩļíḍè">
                  <a:extLst>
                    <a:ext uri="{FF2B5EF4-FFF2-40B4-BE49-F238E27FC236}">
                      <a16:creationId xmlns:a16="http://schemas.microsoft.com/office/drawing/2014/main" id="{F3C38693-8FCB-4FC3-8C2B-71E00E635303}"/>
                    </a:ext>
                  </a:extLst>
                </p:cNvPr>
                <p:cNvSpPr/>
                <p:nvPr/>
              </p:nvSpPr>
              <p:spPr bwMode="auto">
                <a:xfrm>
                  <a:off x="5488198" y="3497793"/>
                  <a:ext cx="291969" cy="404906"/>
                </a:xfrm>
                <a:custGeom>
                  <a:avLst/>
                  <a:gdLst>
                    <a:gd name="T0" fmla="*/ 2147483647 w 168"/>
                    <a:gd name="T1" fmla="*/ 2147483647 h 244"/>
                    <a:gd name="T2" fmla="*/ 2147483647 w 168"/>
                    <a:gd name="T3" fmla="*/ 2147483647 h 244"/>
                    <a:gd name="T4" fmla="*/ 2147483647 w 168"/>
                    <a:gd name="T5" fmla="*/ 2147483647 h 244"/>
                    <a:gd name="T6" fmla="*/ 2147483647 w 168"/>
                    <a:gd name="T7" fmla="*/ 2147483647 h 244"/>
                    <a:gd name="T8" fmla="*/ 2147483647 w 168"/>
                    <a:gd name="T9" fmla="*/ 2147483647 h 244"/>
                    <a:gd name="T10" fmla="*/ 2147483647 w 168"/>
                    <a:gd name="T11" fmla="*/ 2147483647 h 244"/>
                    <a:gd name="T12" fmla="*/ 2147483647 w 168"/>
                    <a:gd name="T13" fmla="*/ 2147483647 h 244"/>
                    <a:gd name="T14" fmla="*/ 2147483647 w 168"/>
                    <a:gd name="T15" fmla="*/ 2147483647 h 244"/>
                    <a:gd name="T16" fmla="*/ 2147483647 w 168"/>
                    <a:gd name="T17" fmla="*/ 2147483647 h 244"/>
                    <a:gd name="T18" fmla="*/ 2147483647 w 168"/>
                    <a:gd name="T19" fmla="*/ 2147483647 h 244"/>
                    <a:gd name="T20" fmla="*/ 2147483647 w 168"/>
                    <a:gd name="T21" fmla="*/ 2147483647 h 244"/>
                    <a:gd name="T22" fmla="*/ 2147483647 w 168"/>
                    <a:gd name="T23" fmla="*/ 2147483647 h 244"/>
                    <a:gd name="T24" fmla="*/ 2147483647 w 168"/>
                    <a:gd name="T25" fmla="*/ 2147483647 h 244"/>
                    <a:gd name="T26" fmla="*/ 2147483647 w 168"/>
                    <a:gd name="T27" fmla="*/ 2147483647 h 244"/>
                    <a:gd name="T28" fmla="*/ 2147483647 w 168"/>
                    <a:gd name="T29" fmla="*/ 2147483647 h 244"/>
                    <a:gd name="T30" fmla="*/ 2147483647 w 168"/>
                    <a:gd name="T31" fmla="*/ 2147483647 h 244"/>
                    <a:gd name="T32" fmla="*/ 2147483647 w 168"/>
                    <a:gd name="T33" fmla="*/ 2147483647 h 244"/>
                    <a:gd name="T34" fmla="*/ 2147483647 w 168"/>
                    <a:gd name="T35" fmla="*/ 2147483647 h 244"/>
                    <a:gd name="T36" fmla="*/ 2147483647 w 168"/>
                    <a:gd name="T37" fmla="*/ 2147483647 h 244"/>
                    <a:gd name="T38" fmla="*/ 2147483647 w 168"/>
                    <a:gd name="T39" fmla="*/ 2147483647 h 244"/>
                    <a:gd name="T40" fmla="*/ 2147483647 w 168"/>
                    <a:gd name="T41" fmla="*/ 2147483647 h 244"/>
                    <a:gd name="T42" fmla="*/ 2147483647 w 168"/>
                    <a:gd name="T43" fmla="*/ 2147483647 h 244"/>
                    <a:gd name="T44" fmla="*/ 2147483647 w 168"/>
                    <a:gd name="T45" fmla="*/ 2147483647 h 244"/>
                    <a:gd name="T46" fmla="*/ 2147483647 w 168"/>
                    <a:gd name="T47" fmla="*/ 2147483647 h 244"/>
                    <a:gd name="T48" fmla="*/ 2147483647 w 168"/>
                    <a:gd name="T49" fmla="*/ 2147483647 h 244"/>
                    <a:gd name="T50" fmla="*/ 2147483647 w 168"/>
                    <a:gd name="T51" fmla="*/ 2147483647 h 244"/>
                    <a:gd name="T52" fmla="*/ 2147483647 w 168"/>
                    <a:gd name="T53" fmla="*/ 2147483647 h 244"/>
                    <a:gd name="T54" fmla="*/ 2147483647 w 168"/>
                    <a:gd name="T55" fmla="*/ 2147483647 h 244"/>
                    <a:gd name="T56" fmla="*/ 2147483647 w 168"/>
                    <a:gd name="T57" fmla="*/ 2147483647 h 244"/>
                    <a:gd name="T58" fmla="*/ 2147483647 w 168"/>
                    <a:gd name="T59" fmla="*/ 2147483647 h 244"/>
                    <a:gd name="T60" fmla="*/ 2147483647 w 168"/>
                    <a:gd name="T61" fmla="*/ 2147483647 h 244"/>
                    <a:gd name="T62" fmla="*/ 2147483647 w 168"/>
                    <a:gd name="T63" fmla="*/ 2147483647 h 244"/>
                    <a:gd name="T64" fmla="*/ 0 w 168"/>
                    <a:gd name="T65" fmla="*/ 2147483647 h 244"/>
                    <a:gd name="T66" fmla="*/ 2147483647 w 168"/>
                    <a:gd name="T67" fmla="*/ 2147483647 h 244"/>
                    <a:gd name="T68" fmla="*/ 2147483647 w 168"/>
                    <a:gd name="T69" fmla="*/ 2147483647 h 244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68"/>
                    <a:gd name="T106" fmla="*/ 0 h 244"/>
                    <a:gd name="T107" fmla="*/ 168 w 168"/>
                    <a:gd name="T108" fmla="*/ 244 h 244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68" h="244">
                      <a:moveTo>
                        <a:pt x="18" y="146"/>
                      </a:moveTo>
                      <a:lnTo>
                        <a:pt x="24" y="142"/>
                      </a:lnTo>
                      <a:lnTo>
                        <a:pt x="32" y="138"/>
                      </a:lnTo>
                      <a:lnTo>
                        <a:pt x="38" y="134"/>
                      </a:lnTo>
                      <a:lnTo>
                        <a:pt x="44" y="130"/>
                      </a:lnTo>
                      <a:lnTo>
                        <a:pt x="50" y="128"/>
                      </a:lnTo>
                      <a:lnTo>
                        <a:pt x="56" y="128"/>
                      </a:lnTo>
                      <a:lnTo>
                        <a:pt x="60" y="130"/>
                      </a:lnTo>
                      <a:lnTo>
                        <a:pt x="64" y="128"/>
                      </a:lnTo>
                      <a:lnTo>
                        <a:pt x="66" y="126"/>
                      </a:lnTo>
                      <a:lnTo>
                        <a:pt x="70" y="122"/>
                      </a:lnTo>
                      <a:lnTo>
                        <a:pt x="74" y="114"/>
                      </a:lnTo>
                      <a:lnTo>
                        <a:pt x="90" y="94"/>
                      </a:lnTo>
                      <a:lnTo>
                        <a:pt x="100" y="86"/>
                      </a:lnTo>
                      <a:lnTo>
                        <a:pt x="106" y="74"/>
                      </a:lnTo>
                      <a:lnTo>
                        <a:pt x="92" y="72"/>
                      </a:lnTo>
                      <a:lnTo>
                        <a:pt x="80" y="70"/>
                      </a:lnTo>
                      <a:lnTo>
                        <a:pt x="66" y="64"/>
                      </a:lnTo>
                      <a:lnTo>
                        <a:pt x="54" y="60"/>
                      </a:lnTo>
                      <a:lnTo>
                        <a:pt x="44" y="52"/>
                      </a:lnTo>
                      <a:lnTo>
                        <a:pt x="34" y="44"/>
                      </a:lnTo>
                      <a:lnTo>
                        <a:pt x="30" y="32"/>
                      </a:lnTo>
                      <a:lnTo>
                        <a:pt x="28" y="24"/>
                      </a:lnTo>
                      <a:lnTo>
                        <a:pt x="28" y="16"/>
                      </a:lnTo>
                      <a:lnTo>
                        <a:pt x="38" y="6"/>
                      </a:lnTo>
                      <a:lnTo>
                        <a:pt x="38" y="10"/>
                      </a:lnTo>
                      <a:lnTo>
                        <a:pt x="38" y="12"/>
                      </a:lnTo>
                      <a:lnTo>
                        <a:pt x="38" y="16"/>
                      </a:lnTo>
                      <a:lnTo>
                        <a:pt x="42" y="20"/>
                      </a:lnTo>
                      <a:lnTo>
                        <a:pt x="48" y="24"/>
                      </a:lnTo>
                      <a:lnTo>
                        <a:pt x="52" y="28"/>
                      </a:lnTo>
                      <a:lnTo>
                        <a:pt x="58" y="28"/>
                      </a:lnTo>
                      <a:lnTo>
                        <a:pt x="62" y="28"/>
                      </a:lnTo>
                      <a:lnTo>
                        <a:pt x="66" y="24"/>
                      </a:lnTo>
                      <a:lnTo>
                        <a:pt x="70" y="20"/>
                      </a:lnTo>
                      <a:lnTo>
                        <a:pt x="74" y="20"/>
                      </a:lnTo>
                      <a:lnTo>
                        <a:pt x="86" y="20"/>
                      </a:lnTo>
                      <a:lnTo>
                        <a:pt x="96" y="18"/>
                      </a:lnTo>
                      <a:lnTo>
                        <a:pt x="106" y="16"/>
                      </a:lnTo>
                      <a:lnTo>
                        <a:pt x="118" y="12"/>
                      </a:lnTo>
                      <a:lnTo>
                        <a:pt x="132" y="12"/>
                      </a:lnTo>
                      <a:lnTo>
                        <a:pt x="136" y="12"/>
                      </a:lnTo>
                      <a:lnTo>
                        <a:pt x="140" y="10"/>
                      </a:lnTo>
                      <a:lnTo>
                        <a:pt x="144" y="6"/>
                      </a:lnTo>
                      <a:lnTo>
                        <a:pt x="148" y="2"/>
                      </a:lnTo>
                      <a:lnTo>
                        <a:pt x="152" y="2"/>
                      </a:lnTo>
                      <a:lnTo>
                        <a:pt x="156" y="0"/>
                      </a:lnTo>
                      <a:lnTo>
                        <a:pt x="162" y="2"/>
                      </a:lnTo>
                      <a:lnTo>
                        <a:pt x="168" y="2"/>
                      </a:lnTo>
                      <a:lnTo>
                        <a:pt x="164" y="6"/>
                      </a:lnTo>
                      <a:lnTo>
                        <a:pt x="162" y="14"/>
                      </a:lnTo>
                      <a:lnTo>
                        <a:pt x="162" y="26"/>
                      </a:lnTo>
                      <a:lnTo>
                        <a:pt x="160" y="36"/>
                      </a:lnTo>
                      <a:lnTo>
                        <a:pt x="154" y="50"/>
                      </a:lnTo>
                      <a:lnTo>
                        <a:pt x="144" y="76"/>
                      </a:lnTo>
                      <a:lnTo>
                        <a:pt x="126" y="112"/>
                      </a:lnTo>
                      <a:lnTo>
                        <a:pt x="106" y="142"/>
                      </a:lnTo>
                      <a:lnTo>
                        <a:pt x="96" y="156"/>
                      </a:lnTo>
                      <a:lnTo>
                        <a:pt x="84" y="170"/>
                      </a:lnTo>
                      <a:lnTo>
                        <a:pt x="70" y="182"/>
                      </a:lnTo>
                      <a:lnTo>
                        <a:pt x="56" y="196"/>
                      </a:lnTo>
                      <a:lnTo>
                        <a:pt x="40" y="208"/>
                      </a:lnTo>
                      <a:lnTo>
                        <a:pt x="32" y="218"/>
                      </a:lnTo>
                      <a:lnTo>
                        <a:pt x="10" y="244"/>
                      </a:lnTo>
                      <a:lnTo>
                        <a:pt x="4" y="240"/>
                      </a:lnTo>
                      <a:lnTo>
                        <a:pt x="0" y="236"/>
                      </a:lnTo>
                      <a:lnTo>
                        <a:pt x="0" y="170"/>
                      </a:lnTo>
                      <a:lnTo>
                        <a:pt x="8" y="152"/>
                      </a:lnTo>
                      <a:lnTo>
                        <a:pt x="14" y="148"/>
                      </a:lnTo>
                      <a:lnTo>
                        <a:pt x="18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9" name="îSľîďe">
                  <a:extLst>
                    <a:ext uri="{FF2B5EF4-FFF2-40B4-BE49-F238E27FC236}">
                      <a16:creationId xmlns:a16="http://schemas.microsoft.com/office/drawing/2014/main" id="{EBECBEE6-FC52-46E5-9970-647876563FFE}"/>
                    </a:ext>
                  </a:extLst>
                </p:cNvPr>
                <p:cNvSpPr/>
                <p:nvPr/>
              </p:nvSpPr>
              <p:spPr bwMode="auto">
                <a:xfrm>
                  <a:off x="4601271" y="3793417"/>
                  <a:ext cx="50957" cy="40630"/>
                </a:xfrm>
                <a:custGeom>
                  <a:avLst/>
                  <a:gdLst>
                    <a:gd name="T0" fmla="*/ 2147483647 w 28"/>
                    <a:gd name="T1" fmla="*/ 2147483647 h 24"/>
                    <a:gd name="T2" fmla="*/ 2147483647 w 28"/>
                    <a:gd name="T3" fmla="*/ 2147483647 h 24"/>
                    <a:gd name="T4" fmla="*/ 2147483647 w 28"/>
                    <a:gd name="T5" fmla="*/ 2147483647 h 24"/>
                    <a:gd name="T6" fmla="*/ 0 w 28"/>
                    <a:gd name="T7" fmla="*/ 2147483647 h 24"/>
                    <a:gd name="T8" fmla="*/ 2147483647 w 28"/>
                    <a:gd name="T9" fmla="*/ 2147483647 h 24"/>
                    <a:gd name="T10" fmla="*/ 2147483647 w 28"/>
                    <a:gd name="T11" fmla="*/ 2147483647 h 24"/>
                    <a:gd name="T12" fmla="*/ 2147483647 w 28"/>
                    <a:gd name="T13" fmla="*/ 0 h 24"/>
                    <a:gd name="T14" fmla="*/ 2147483647 w 28"/>
                    <a:gd name="T15" fmla="*/ 2147483647 h 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8"/>
                    <a:gd name="T25" fmla="*/ 0 h 24"/>
                    <a:gd name="T26" fmla="*/ 28 w 28"/>
                    <a:gd name="T27" fmla="*/ 24 h 2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8" h="24">
                      <a:moveTo>
                        <a:pt x="28" y="24"/>
                      </a:moveTo>
                      <a:lnTo>
                        <a:pt x="18" y="24"/>
                      </a:lnTo>
                      <a:lnTo>
                        <a:pt x="12" y="24"/>
                      </a:lnTo>
                      <a:lnTo>
                        <a:pt x="0" y="22"/>
                      </a:lnTo>
                      <a:lnTo>
                        <a:pt x="6" y="2"/>
                      </a:lnTo>
                      <a:lnTo>
                        <a:pt x="28" y="4"/>
                      </a:lnTo>
                      <a:lnTo>
                        <a:pt x="28" y="0"/>
                      </a:lnTo>
                      <a:lnTo>
                        <a:pt x="28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0" name="îşļîḓê">
                  <a:extLst>
                    <a:ext uri="{FF2B5EF4-FFF2-40B4-BE49-F238E27FC236}">
                      <a16:creationId xmlns:a16="http://schemas.microsoft.com/office/drawing/2014/main" id="{E5D7AE5F-8339-41AD-840C-EF4B6CBB690B}"/>
                    </a:ext>
                  </a:extLst>
                </p:cNvPr>
                <p:cNvSpPr/>
                <p:nvPr/>
              </p:nvSpPr>
              <p:spPr bwMode="auto">
                <a:xfrm>
                  <a:off x="5525382" y="4229145"/>
                  <a:ext cx="216223" cy="416114"/>
                </a:xfrm>
                <a:custGeom>
                  <a:avLst/>
                  <a:gdLst>
                    <a:gd name="T0" fmla="*/ 2147483647 w 124"/>
                    <a:gd name="T1" fmla="*/ 2147483647 h 250"/>
                    <a:gd name="T2" fmla="*/ 2147483647 w 124"/>
                    <a:gd name="T3" fmla="*/ 2147483647 h 250"/>
                    <a:gd name="T4" fmla="*/ 2147483647 w 124"/>
                    <a:gd name="T5" fmla="*/ 2147483647 h 250"/>
                    <a:gd name="T6" fmla="*/ 2147483647 w 124"/>
                    <a:gd name="T7" fmla="*/ 2147483647 h 250"/>
                    <a:gd name="T8" fmla="*/ 2147483647 w 124"/>
                    <a:gd name="T9" fmla="*/ 2147483647 h 250"/>
                    <a:gd name="T10" fmla="*/ 2147483647 w 124"/>
                    <a:gd name="T11" fmla="*/ 2147483647 h 250"/>
                    <a:gd name="T12" fmla="*/ 2147483647 w 124"/>
                    <a:gd name="T13" fmla="*/ 2147483647 h 250"/>
                    <a:gd name="T14" fmla="*/ 2147483647 w 124"/>
                    <a:gd name="T15" fmla="*/ 2147483647 h 250"/>
                    <a:gd name="T16" fmla="*/ 2147483647 w 124"/>
                    <a:gd name="T17" fmla="*/ 2147483647 h 250"/>
                    <a:gd name="T18" fmla="*/ 2147483647 w 124"/>
                    <a:gd name="T19" fmla="*/ 0 h 250"/>
                    <a:gd name="T20" fmla="*/ 2147483647 w 124"/>
                    <a:gd name="T21" fmla="*/ 2147483647 h 250"/>
                    <a:gd name="T22" fmla="*/ 2147483647 w 124"/>
                    <a:gd name="T23" fmla="*/ 2147483647 h 250"/>
                    <a:gd name="T24" fmla="*/ 2147483647 w 124"/>
                    <a:gd name="T25" fmla="*/ 2147483647 h 250"/>
                    <a:gd name="T26" fmla="*/ 2147483647 w 124"/>
                    <a:gd name="T27" fmla="*/ 2147483647 h 250"/>
                    <a:gd name="T28" fmla="*/ 2147483647 w 124"/>
                    <a:gd name="T29" fmla="*/ 2147483647 h 250"/>
                    <a:gd name="T30" fmla="*/ 2147483647 w 124"/>
                    <a:gd name="T31" fmla="*/ 2147483647 h 250"/>
                    <a:gd name="T32" fmla="*/ 2147483647 w 124"/>
                    <a:gd name="T33" fmla="*/ 2147483647 h 250"/>
                    <a:gd name="T34" fmla="*/ 2147483647 w 124"/>
                    <a:gd name="T35" fmla="*/ 2147483647 h 250"/>
                    <a:gd name="T36" fmla="*/ 2147483647 w 124"/>
                    <a:gd name="T37" fmla="*/ 2147483647 h 250"/>
                    <a:gd name="T38" fmla="*/ 2147483647 w 124"/>
                    <a:gd name="T39" fmla="*/ 2147483647 h 250"/>
                    <a:gd name="T40" fmla="*/ 2147483647 w 124"/>
                    <a:gd name="T41" fmla="*/ 2147483647 h 250"/>
                    <a:gd name="T42" fmla="*/ 2147483647 w 124"/>
                    <a:gd name="T43" fmla="*/ 2147483647 h 250"/>
                    <a:gd name="T44" fmla="*/ 2147483647 w 124"/>
                    <a:gd name="T45" fmla="*/ 2147483647 h 250"/>
                    <a:gd name="T46" fmla="*/ 2147483647 w 124"/>
                    <a:gd name="T47" fmla="*/ 2147483647 h 250"/>
                    <a:gd name="T48" fmla="*/ 2147483647 w 124"/>
                    <a:gd name="T49" fmla="*/ 2147483647 h 250"/>
                    <a:gd name="T50" fmla="*/ 2147483647 w 124"/>
                    <a:gd name="T51" fmla="*/ 2147483647 h 250"/>
                    <a:gd name="T52" fmla="*/ 2147483647 w 124"/>
                    <a:gd name="T53" fmla="*/ 2147483647 h 250"/>
                    <a:gd name="T54" fmla="*/ 2147483647 w 124"/>
                    <a:gd name="T55" fmla="*/ 2147483647 h 250"/>
                    <a:gd name="T56" fmla="*/ 0 w 124"/>
                    <a:gd name="T57" fmla="*/ 2147483647 h 250"/>
                    <a:gd name="T58" fmla="*/ 2147483647 w 124"/>
                    <a:gd name="T59" fmla="*/ 2147483647 h 250"/>
                    <a:gd name="T60" fmla="*/ 2147483647 w 124"/>
                    <a:gd name="T61" fmla="*/ 2147483647 h 250"/>
                    <a:gd name="T62" fmla="*/ 2147483647 w 124"/>
                    <a:gd name="T63" fmla="*/ 2147483647 h 250"/>
                    <a:gd name="T64" fmla="*/ 2147483647 w 124"/>
                    <a:gd name="T65" fmla="*/ 2147483647 h 250"/>
                    <a:gd name="T66" fmla="*/ 2147483647 w 124"/>
                    <a:gd name="T67" fmla="*/ 2147483647 h 250"/>
                    <a:gd name="T68" fmla="*/ 2147483647 w 124"/>
                    <a:gd name="T69" fmla="*/ 2147483647 h 25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24"/>
                    <a:gd name="T106" fmla="*/ 0 h 250"/>
                    <a:gd name="T107" fmla="*/ 124 w 124"/>
                    <a:gd name="T108" fmla="*/ 250 h 25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24" h="250">
                      <a:moveTo>
                        <a:pt x="26" y="84"/>
                      </a:moveTo>
                      <a:lnTo>
                        <a:pt x="30" y="84"/>
                      </a:lnTo>
                      <a:lnTo>
                        <a:pt x="32" y="82"/>
                      </a:lnTo>
                      <a:lnTo>
                        <a:pt x="38" y="76"/>
                      </a:lnTo>
                      <a:lnTo>
                        <a:pt x="40" y="70"/>
                      </a:lnTo>
                      <a:lnTo>
                        <a:pt x="44" y="68"/>
                      </a:lnTo>
                      <a:lnTo>
                        <a:pt x="48" y="68"/>
                      </a:lnTo>
                      <a:lnTo>
                        <a:pt x="56" y="68"/>
                      </a:lnTo>
                      <a:lnTo>
                        <a:pt x="62" y="66"/>
                      </a:lnTo>
                      <a:lnTo>
                        <a:pt x="64" y="64"/>
                      </a:lnTo>
                      <a:lnTo>
                        <a:pt x="74" y="56"/>
                      </a:lnTo>
                      <a:lnTo>
                        <a:pt x="88" y="32"/>
                      </a:lnTo>
                      <a:lnTo>
                        <a:pt x="90" y="30"/>
                      </a:lnTo>
                      <a:lnTo>
                        <a:pt x="92" y="28"/>
                      </a:lnTo>
                      <a:lnTo>
                        <a:pt x="96" y="26"/>
                      </a:lnTo>
                      <a:lnTo>
                        <a:pt x="100" y="26"/>
                      </a:lnTo>
                      <a:lnTo>
                        <a:pt x="104" y="18"/>
                      </a:lnTo>
                      <a:lnTo>
                        <a:pt x="104" y="12"/>
                      </a:lnTo>
                      <a:lnTo>
                        <a:pt x="106" y="6"/>
                      </a:lnTo>
                      <a:lnTo>
                        <a:pt x="110" y="0"/>
                      </a:lnTo>
                      <a:lnTo>
                        <a:pt x="110" y="8"/>
                      </a:lnTo>
                      <a:lnTo>
                        <a:pt x="112" y="16"/>
                      </a:lnTo>
                      <a:lnTo>
                        <a:pt x="118" y="32"/>
                      </a:lnTo>
                      <a:lnTo>
                        <a:pt x="122" y="52"/>
                      </a:lnTo>
                      <a:lnTo>
                        <a:pt x="124" y="58"/>
                      </a:lnTo>
                      <a:lnTo>
                        <a:pt x="124" y="68"/>
                      </a:lnTo>
                      <a:lnTo>
                        <a:pt x="122" y="72"/>
                      </a:lnTo>
                      <a:lnTo>
                        <a:pt x="120" y="74"/>
                      </a:lnTo>
                      <a:lnTo>
                        <a:pt x="118" y="72"/>
                      </a:lnTo>
                      <a:lnTo>
                        <a:pt x="118" y="70"/>
                      </a:lnTo>
                      <a:lnTo>
                        <a:pt x="116" y="64"/>
                      </a:lnTo>
                      <a:lnTo>
                        <a:pt x="112" y="68"/>
                      </a:lnTo>
                      <a:lnTo>
                        <a:pt x="110" y="70"/>
                      </a:lnTo>
                      <a:lnTo>
                        <a:pt x="110" y="78"/>
                      </a:lnTo>
                      <a:lnTo>
                        <a:pt x="110" y="82"/>
                      </a:lnTo>
                      <a:lnTo>
                        <a:pt x="112" y="86"/>
                      </a:lnTo>
                      <a:lnTo>
                        <a:pt x="114" y="86"/>
                      </a:lnTo>
                      <a:lnTo>
                        <a:pt x="114" y="90"/>
                      </a:lnTo>
                      <a:lnTo>
                        <a:pt x="112" y="96"/>
                      </a:lnTo>
                      <a:lnTo>
                        <a:pt x="106" y="106"/>
                      </a:lnTo>
                      <a:lnTo>
                        <a:pt x="98" y="118"/>
                      </a:lnTo>
                      <a:lnTo>
                        <a:pt x="82" y="162"/>
                      </a:lnTo>
                      <a:lnTo>
                        <a:pt x="74" y="182"/>
                      </a:lnTo>
                      <a:lnTo>
                        <a:pt x="70" y="206"/>
                      </a:lnTo>
                      <a:lnTo>
                        <a:pt x="66" y="216"/>
                      </a:lnTo>
                      <a:lnTo>
                        <a:pt x="64" y="222"/>
                      </a:lnTo>
                      <a:lnTo>
                        <a:pt x="60" y="230"/>
                      </a:lnTo>
                      <a:lnTo>
                        <a:pt x="58" y="240"/>
                      </a:lnTo>
                      <a:lnTo>
                        <a:pt x="48" y="242"/>
                      </a:lnTo>
                      <a:lnTo>
                        <a:pt x="42" y="246"/>
                      </a:lnTo>
                      <a:lnTo>
                        <a:pt x="38" y="250"/>
                      </a:lnTo>
                      <a:lnTo>
                        <a:pt x="28" y="250"/>
                      </a:lnTo>
                      <a:lnTo>
                        <a:pt x="20" y="250"/>
                      </a:lnTo>
                      <a:lnTo>
                        <a:pt x="14" y="244"/>
                      </a:lnTo>
                      <a:lnTo>
                        <a:pt x="10" y="238"/>
                      </a:lnTo>
                      <a:lnTo>
                        <a:pt x="8" y="228"/>
                      </a:lnTo>
                      <a:lnTo>
                        <a:pt x="2" y="210"/>
                      </a:lnTo>
                      <a:lnTo>
                        <a:pt x="0" y="192"/>
                      </a:lnTo>
                      <a:lnTo>
                        <a:pt x="2" y="182"/>
                      </a:lnTo>
                      <a:lnTo>
                        <a:pt x="6" y="174"/>
                      </a:lnTo>
                      <a:lnTo>
                        <a:pt x="10" y="168"/>
                      </a:lnTo>
                      <a:lnTo>
                        <a:pt x="12" y="164"/>
                      </a:lnTo>
                      <a:lnTo>
                        <a:pt x="22" y="152"/>
                      </a:lnTo>
                      <a:lnTo>
                        <a:pt x="24" y="144"/>
                      </a:lnTo>
                      <a:lnTo>
                        <a:pt x="26" y="136"/>
                      </a:lnTo>
                      <a:lnTo>
                        <a:pt x="24" y="128"/>
                      </a:lnTo>
                      <a:lnTo>
                        <a:pt x="20" y="120"/>
                      </a:lnTo>
                      <a:lnTo>
                        <a:pt x="18" y="114"/>
                      </a:lnTo>
                      <a:lnTo>
                        <a:pt x="16" y="108"/>
                      </a:lnTo>
                      <a:lnTo>
                        <a:pt x="26" y="8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1" name="íŝ1iḓe">
                  <a:extLst>
                    <a:ext uri="{FF2B5EF4-FFF2-40B4-BE49-F238E27FC236}">
                      <a16:creationId xmlns:a16="http://schemas.microsoft.com/office/drawing/2014/main" id="{BCD70D0B-3FDA-4EE2-B3A7-799E6E0A1337}"/>
                    </a:ext>
                  </a:extLst>
                </p:cNvPr>
                <p:cNvSpPr/>
                <p:nvPr/>
              </p:nvSpPr>
              <p:spPr bwMode="auto">
                <a:xfrm>
                  <a:off x="5002041" y="2895339"/>
                  <a:ext cx="316759" cy="305431"/>
                </a:xfrm>
                <a:custGeom>
                  <a:avLst/>
                  <a:gdLst>
                    <a:gd name="T0" fmla="*/ 2147483647 w 182"/>
                    <a:gd name="T1" fmla="*/ 2147483647 h 182"/>
                    <a:gd name="T2" fmla="*/ 2147483647 w 182"/>
                    <a:gd name="T3" fmla="*/ 2147483647 h 182"/>
                    <a:gd name="T4" fmla="*/ 2147483647 w 182"/>
                    <a:gd name="T5" fmla="*/ 2147483647 h 182"/>
                    <a:gd name="T6" fmla="*/ 2147483647 w 182"/>
                    <a:gd name="T7" fmla="*/ 2147483647 h 182"/>
                    <a:gd name="T8" fmla="*/ 2147483647 w 182"/>
                    <a:gd name="T9" fmla="*/ 2147483647 h 182"/>
                    <a:gd name="T10" fmla="*/ 2147483647 w 182"/>
                    <a:gd name="T11" fmla="*/ 2147483647 h 182"/>
                    <a:gd name="T12" fmla="*/ 0 w 182"/>
                    <a:gd name="T13" fmla="*/ 2147483647 h 182"/>
                    <a:gd name="T14" fmla="*/ 2147483647 w 182"/>
                    <a:gd name="T15" fmla="*/ 2147483647 h 182"/>
                    <a:gd name="T16" fmla="*/ 2147483647 w 182"/>
                    <a:gd name="T17" fmla="*/ 2147483647 h 182"/>
                    <a:gd name="T18" fmla="*/ 0 w 182"/>
                    <a:gd name="T19" fmla="*/ 2147483647 h 182"/>
                    <a:gd name="T20" fmla="*/ 2147483647 w 182"/>
                    <a:gd name="T21" fmla="*/ 0 h 182"/>
                    <a:gd name="T22" fmla="*/ 2147483647 w 182"/>
                    <a:gd name="T23" fmla="*/ 2147483647 h 182"/>
                    <a:gd name="T24" fmla="*/ 2147483647 w 182"/>
                    <a:gd name="T25" fmla="*/ 2147483647 h 182"/>
                    <a:gd name="T26" fmla="*/ 2147483647 w 182"/>
                    <a:gd name="T27" fmla="*/ 2147483647 h 182"/>
                    <a:gd name="T28" fmla="*/ 2147483647 w 182"/>
                    <a:gd name="T29" fmla="*/ 2147483647 h 182"/>
                    <a:gd name="T30" fmla="*/ 2147483647 w 182"/>
                    <a:gd name="T31" fmla="*/ 2147483647 h 182"/>
                    <a:gd name="T32" fmla="*/ 2147483647 w 182"/>
                    <a:gd name="T33" fmla="*/ 2147483647 h 182"/>
                    <a:gd name="T34" fmla="*/ 2147483647 w 182"/>
                    <a:gd name="T35" fmla="*/ 2147483647 h 182"/>
                    <a:gd name="T36" fmla="*/ 2147483647 w 182"/>
                    <a:gd name="T37" fmla="*/ 2147483647 h 182"/>
                    <a:gd name="T38" fmla="*/ 2147483647 w 182"/>
                    <a:gd name="T39" fmla="*/ 2147483647 h 182"/>
                    <a:gd name="T40" fmla="*/ 2147483647 w 182"/>
                    <a:gd name="T41" fmla="*/ 2147483647 h 182"/>
                    <a:gd name="T42" fmla="*/ 2147483647 w 182"/>
                    <a:gd name="T43" fmla="*/ 2147483647 h 182"/>
                    <a:gd name="T44" fmla="*/ 2147483647 w 182"/>
                    <a:gd name="T45" fmla="*/ 2147483647 h 182"/>
                    <a:gd name="T46" fmla="*/ 2147483647 w 182"/>
                    <a:gd name="T47" fmla="*/ 2147483647 h 182"/>
                    <a:gd name="T48" fmla="*/ 2147483647 w 182"/>
                    <a:gd name="T49" fmla="*/ 2147483647 h 182"/>
                    <a:gd name="T50" fmla="*/ 2147483647 w 182"/>
                    <a:gd name="T51" fmla="*/ 2147483647 h 182"/>
                    <a:gd name="T52" fmla="*/ 2147483647 w 182"/>
                    <a:gd name="T53" fmla="*/ 2147483647 h 182"/>
                    <a:gd name="T54" fmla="*/ 2147483647 w 182"/>
                    <a:gd name="T55" fmla="*/ 2147483647 h 182"/>
                    <a:gd name="T56" fmla="*/ 2147483647 w 182"/>
                    <a:gd name="T57" fmla="*/ 2147483647 h 182"/>
                    <a:gd name="T58" fmla="*/ 2147483647 w 182"/>
                    <a:gd name="T59" fmla="*/ 2147483647 h 182"/>
                    <a:gd name="T60" fmla="*/ 2147483647 w 182"/>
                    <a:gd name="T61" fmla="*/ 2147483647 h 182"/>
                    <a:gd name="T62" fmla="*/ 2147483647 w 182"/>
                    <a:gd name="T63" fmla="*/ 2147483647 h 182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182"/>
                    <a:gd name="T97" fmla="*/ 0 h 182"/>
                    <a:gd name="T98" fmla="*/ 182 w 182"/>
                    <a:gd name="T99" fmla="*/ 182 h 182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182" h="182">
                      <a:moveTo>
                        <a:pt x="180" y="160"/>
                      </a:moveTo>
                      <a:lnTo>
                        <a:pt x="174" y="160"/>
                      </a:lnTo>
                      <a:lnTo>
                        <a:pt x="172" y="164"/>
                      </a:lnTo>
                      <a:lnTo>
                        <a:pt x="162" y="170"/>
                      </a:lnTo>
                      <a:lnTo>
                        <a:pt x="156" y="176"/>
                      </a:lnTo>
                      <a:lnTo>
                        <a:pt x="146" y="182"/>
                      </a:lnTo>
                      <a:lnTo>
                        <a:pt x="142" y="176"/>
                      </a:lnTo>
                      <a:lnTo>
                        <a:pt x="12" y="176"/>
                      </a:lnTo>
                      <a:lnTo>
                        <a:pt x="8" y="50"/>
                      </a:lnTo>
                      <a:lnTo>
                        <a:pt x="8" y="44"/>
                      </a:lnTo>
                      <a:lnTo>
                        <a:pt x="4" y="40"/>
                      </a:lnTo>
                      <a:lnTo>
                        <a:pt x="2" y="38"/>
                      </a:lnTo>
                      <a:lnTo>
                        <a:pt x="0" y="30"/>
                      </a:lnTo>
                      <a:lnTo>
                        <a:pt x="0" y="26"/>
                      </a:lnTo>
                      <a:lnTo>
                        <a:pt x="2" y="22"/>
                      </a:lnTo>
                      <a:lnTo>
                        <a:pt x="4" y="18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10"/>
                      </a:lnTo>
                      <a:lnTo>
                        <a:pt x="0" y="8"/>
                      </a:lnTo>
                      <a:lnTo>
                        <a:pt x="2" y="4"/>
                      </a:lnTo>
                      <a:lnTo>
                        <a:pt x="6" y="0"/>
                      </a:lnTo>
                      <a:lnTo>
                        <a:pt x="36" y="8"/>
                      </a:lnTo>
                      <a:lnTo>
                        <a:pt x="54" y="12"/>
                      </a:lnTo>
                      <a:lnTo>
                        <a:pt x="68" y="14"/>
                      </a:lnTo>
                      <a:lnTo>
                        <a:pt x="76" y="12"/>
                      </a:lnTo>
                      <a:lnTo>
                        <a:pt x="84" y="8"/>
                      </a:lnTo>
                      <a:lnTo>
                        <a:pt x="92" y="4"/>
                      </a:lnTo>
                      <a:lnTo>
                        <a:pt x="100" y="2"/>
                      </a:lnTo>
                      <a:lnTo>
                        <a:pt x="104" y="2"/>
                      </a:lnTo>
                      <a:lnTo>
                        <a:pt x="108" y="6"/>
                      </a:lnTo>
                      <a:lnTo>
                        <a:pt x="112" y="8"/>
                      </a:lnTo>
                      <a:lnTo>
                        <a:pt x="118" y="10"/>
                      </a:lnTo>
                      <a:lnTo>
                        <a:pt x="124" y="10"/>
                      </a:lnTo>
                      <a:lnTo>
                        <a:pt x="132" y="8"/>
                      </a:lnTo>
                      <a:lnTo>
                        <a:pt x="138" y="8"/>
                      </a:lnTo>
                      <a:lnTo>
                        <a:pt x="140" y="8"/>
                      </a:lnTo>
                      <a:lnTo>
                        <a:pt x="142" y="10"/>
                      </a:lnTo>
                      <a:lnTo>
                        <a:pt x="146" y="14"/>
                      </a:lnTo>
                      <a:lnTo>
                        <a:pt x="152" y="22"/>
                      </a:lnTo>
                      <a:lnTo>
                        <a:pt x="156" y="32"/>
                      </a:lnTo>
                      <a:lnTo>
                        <a:pt x="158" y="42"/>
                      </a:lnTo>
                      <a:lnTo>
                        <a:pt x="154" y="56"/>
                      </a:lnTo>
                      <a:lnTo>
                        <a:pt x="154" y="64"/>
                      </a:lnTo>
                      <a:lnTo>
                        <a:pt x="158" y="66"/>
                      </a:lnTo>
                      <a:lnTo>
                        <a:pt x="152" y="68"/>
                      </a:lnTo>
                      <a:lnTo>
                        <a:pt x="152" y="66"/>
                      </a:lnTo>
                      <a:lnTo>
                        <a:pt x="150" y="66"/>
                      </a:lnTo>
                      <a:lnTo>
                        <a:pt x="146" y="66"/>
                      </a:lnTo>
                      <a:lnTo>
                        <a:pt x="142" y="64"/>
                      </a:lnTo>
                      <a:lnTo>
                        <a:pt x="134" y="52"/>
                      </a:lnTo>
                      <a:lnTo>
                        <a:pt x="128" y="40"/>
                      </a:lnTo>
                      <a:lnTo>
                        <a:pt x="120" y="32"/>
                      </a:lnTo>
                      <a:lnTo>
                        <a:pt x="122" y="38"/>
                      </a:lnTo>
                      <a:lnTo>
                        <a:pt x="124" y="46"/>
                      </a:lnTo>
                      <a:lnTo>
                        <a:pt x="136" y="66"/>
                      </a:lnTo>
                      <a:lnTo>
                        <a:pt x="156" y="102"/>
                      </a:lnTo>
                      <a:lnTo>
                        <a:pt x="162" y="112"/>
                      </a:lnTo>
                      <a:lnTo>
                        <a:pt x="168" y="120"/>
                      </a:lnTo>
                      <a:lnTo>
                        <a:pt x="174" y="126"/>
                      </a:lnTo>
                      <a:lnTo>
                        <a:pt x="176" y="138"/>
                      </a:lnTo>
                      <a:lnTo>
                        <a:pt x="178" y="150"/>
                      </a:lnTo>
                      <a:lnTo>
                        <a:pt x="182" y="160"/>
                      </a:lnTo>
                      <a:lnTo>
                        <a:pt x="180" y="1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2" name="iṡļîḓê">
                  <a:extLst>
                    <a:ext uri="{FF2B5EF4-FFF2-40B4-BE49-F238E27FC236}">
                      <a16:creationId xmlns:a16="http://schemas.microsoft.com/office/drawing/2014/main" id="{8BBF9A35-4714-4782-9F72-DA3DB950FAA7}"/>
                    </a:ext>
                  </a:extLst>
                </p:cNvPr>
                <p:cNvSpPr/>
                <p:nvPr/>
              </p:nvSpPr>
              <p:spPr bwMode="auto">
                <a:xfrm>
                  <a:off x="4591631" y="2844901"/>
                  <a:ext cx="432445" cy="420316"/>
                </a:xfrm>
                <a:custGeom>
                  <a:avLst/>
                  <a:gdLst>
                    <a:gd name="T0" fmla="*/ 2147483647 w 247"/>
                    <a:gd name="T1" fmla="*/ 2147483647 h 252"/>
                    <a:gd name="T2" fmla="*/ 2147483647 w 247"/>
                    <a:gd name="T3" fmla="*/ 2147483647 h 252"/>
                    <a:gd name="T4" fmla="*/ 2147483647 w 247"/>
                    <a:gd name="T5" fmla="*/ 2147483647 h 252"/>
                    <a:gd name="T6" fmla="*/ 2147483647 w 247"/>
                    <a:gd name="T7" fmla="*/ 2147483647 h 252"/>
                    <a:gd name="T8" fmla="*/ 2147483647 w 247"/>
                    <a:gd name="T9" fmla="*/ 2147483647 h 252"/>
                    <a:gd name="T10" fmla="*/ 2147483647 w 247"/>
                    <a:gd name="T11" fmla="*/ 2147483647 h 252"/>
                    <a:gd name="T12" fmla="*/ 2147483647 w 247"/>
                    <a:gd name="T13" fmla="*/ 2147483647 h 252"/>
                    <a:gd name="T14" fmla="*/ 2147483647 w 247"/>
                    <a:gd name="T15" fmla="*/ 2147483647 h 252"/>
                    <a:gd name="T16" fmla="*/ 2147483647 w 247"/>
                    <a:gd name="T17" fmla="*/ 2147483647 h 252"/>
                    <a:gd name="T18" fmla="*/ 2147483647 w 247"/>
                    <a:gd name="T19" fmla="*/ 2147483647 h 252"/>
                    <a:gd name="T20" fmla="*/ 2147483647 w 247"/>
                    <a:gd name="T21" fmla="*/ 2147483647 h 252"/>
                    <a:gd name="T22" fmla="*/ 2147483647 w 247"/>
                    <a:gd name="T23" fmla="*/ 2147483647 h 252"/>
                    <a:gd name="T24" fmla="*/ 2147483647 w 247"/>
                    <a:gd name="T25" fmla="*/ 2147483647 h 252"/>
                    <a:gd name="T26" fmla="*/ 2147483647 w 247"/>
                    <a:gd name="T27" fmla="*/ 2147483647 h 252"/>
                    <a:gd name="T28" fmla="*/ 2147483647 w 247"/>
                    <a:gd name="T29" fmla="*/ 2147483647 h 252"/>
                    <a:gd name="T30" fmla="*/ 2147483647 w 247"/>
                    <a:gd name="T31" fmla="*/ 2147483647 h 252"/>
                    <a:gd name="T32" fmla="*/ 2147483647 w 247"/>
                    <a:gd name="T33" fmla="*/ 2147483647 h 252"/>
                    <a:gd name="T34" fmla="*/ 2147483647 w 247"/>
                    <a:gd name="T35" fmla="*/ 2147483647 h 252"/>
                    <a:gd name="T36" fmla="*/ 2147483647 w 247"/>
                    <a:gd name="T37" fmla="*/ 2147483647 h 252"/>
                    <a:gd name="T38" fmla="*/ 2147483647 w 247"/>
                    <a:gd name="T39" fmla="*/ 2147483647 h 252"/>
                    <a:gd name="T40" fmla="*/ 2147483647 w 247"/>
                    <a:gd name="T41" fmla="*/ 2147483647 h 252"/>
                    <a:gd name="T42" fmla="*/ 2147483647 w 247"/>
                    <a:gd name="T43" fmla="*/ 2147483647 h 252"/>
                    <a:gd name="T44" fmla="*/ 2147483647 w 247"/>
                    <a:gd name="T45" fmla="*/ 2147483647 h 252"/>
                    <a:gd name="T46" fmla="*/ 2147483647 w 247"/>
                    <a:gd name="T47" fmla="*/ 2147483647 h 252"/>
                    <a:gd name="T48" fmla="*/ 2147483647 w 247"/>
                    <a:gd name="T49" fmla="*/ 0 h 252"/>
                    <a:gd name="T50" fmla="*/ 2147483647 w 247"/>
                    <a:gd name="T51" fmla="*/ 2147483647 h 252"/>
                    <a:gd name="T52" fmla="*/ 2147483647 w 247"/>
                    <a:gd name="T53" fmla="*/ 2147483647 h 252"/>
                    <a:gd name="T54" fmla="*/ 2147483647 w 247"/>
                    <a:gd name="T55" fmla="*/ 2147483647 h 252"/>
                    <a:gd name="T56" fmla="*/ 2147483647 w 247"/>
                    <a:gd name="T57" fmla="*/ 2147483647 h 252"/>
                    <a:gd name="T58" fmla="*/ 2147483647 w 247"/>
                    <a:gd name="T59" fmla="*/ 2147483647 h 252"/>
                    <a:gd name="T60" fmla="*/ 0 w 247"/>
                    <a:gd name="T61" fmla="*/ 2147483647 h 252"/>
                    <a:gd name="T62" fmla="*/ 2147483647 w 247"/>
                    <a:gd name="T63" fmla="*/ 2147483647 h 252"/>
                    <a:gd name="T64" fmla="*/ 2147483647 w 247"/>
                    <a:gd name="T65" fmla="*/ 2147483647 h 252"/>
                    <a:gd name="T66" fmla="*/ 2147483647 w 247"/>
                    <a:gd name="T67" fmla="*/ 2147483647 h 252"/>
                    <a:gd name="T68" fmla="*/ 2147483647 w 247"/>
                    <a:gd name="T69" fmla="*/ 2147483647 h 252"/>
                    <a:gd name="T70" fmla="*/ 2147483647 w 247"/>
                    <a:gd name="T71" fmla="*/ 2147483647 h 252"/>
                    <a:gd name="T72" fmla="*/ 2147483647 w 247"/>
                    <a:gd name="T73" fmla="*/ 2147483647 h 252"/>
                    <a:gd name="T74" fmla="*/ 2147483647 w 247"/>
                    <a:gd name="T75" fmla="*/ 2147483647 h 252"/>
                    <a:gd name="T76" fmla="*/ 2147483647 w 247"/>
                    <a:gd name="T77" fmla="*/ 2147483647 h 252"/>
                    <a:gd name="T78" fmla="*/ 2147483647 w 247"/>
                    <a:gd name="T79" fmla="*/ 2147483647 h 252"/>
                    <a:gd name="T80" fmla="*/ 2147483647 w 247"/>
                    <a:gd name="T81" fmla="*/ 2147483647 h 252"/>
                    <a:gd name="T82" fmla="*/ 2147483647 w 247"/>
                    <a:gd name="T83" fmla="*/ 2147483647 h 252"/>
                    <a:gd name="T84" fmla="*/ 2147483647 w 247"/>
                    <a:gd name="T85" fmla="*/ 2147483647 h 252"/>
                    <a:gd name="T86" fmla="*/ 2147483647 w 247"/>
                    <a:gd name="T87" fmla="*/ 2147483647 h 252"/>
                    <a:gd name="T88" fmla="*/ 2147483647 w 247"/>
                    <a:gd name="T89" fmla="*/ 2147483647 h 252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47"/>
                    <a:gd name="T136" fmla="*/ 0 h 252"/>
                    <a:gd name="T137" fmla="*/ 247 w 247"/>
                    <a:gd name="T138" fmla="*/ 252 h 252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47" h="252">
                      <a:moveTo>
                        <a:pt x="247" y="206"/>
                      </a:moveTo>
                      <a:lnTo>
                        <a:pt x="243" y="80"/>
                      </a:lnTo>
                      <a:lnTo>
                        <a:pt x="243" y="74"/>
                      </a:lnTo>
                      <a:lnTo>
                        <a:pt x="239" y="70"/>
                      </a:lnTo>
                      <a:lnTo>
                        <a:pt x="237" y="68"/>
                      </a:lnTo>
                      <a:lnTo>
                        <a:pt x="235" y="60"/>
                      </a:lnTo>
                      <a:lnTo>
                        <a:pt x="235" y="56"/>
                      </a:lnTo>
                      <a:lnTo>
                        <a:pt x="237" y="52"/>
                      </a:lnTo>
                      <a:lnTo>
                        <a:pt x="239" y="48"/>
                      </a:lnTo>
                      <a:lnTo>
                        <a:pt x="241" y="44"/>
                      </a:lnTo>
                      <a:lnTo>
                        <a:pt x="237" y="42"/>
                      </a:lnTo>
                      <a:lnTo>
                        <a:pt x="235" y="40"/>
                      </a:lnTo>
                      <a:lnTo>
                        <a:pt x="235" y="38"/>
                      </a:lnTo>
                      <a:lnTo>
                        <a:pt x="237" y="34"/>
                      </a:lnTo>
                      <a:lnTo>
                        <a:pt x="241" y="30"/>
                      </a:lnTo>
                      <a:lnTo>
                        <a:pt x="215" y="20"/>
                      </a:lnTo>
                      <a:lnTo>
                        <a:pt x="209" y="16"/>
                      </a:lnTo>
                      <a:lnTo>
                        <a:pt x="203" y="12"/>
                      </a:lnTo>
                      <a:lnTo>
                        <a:pt x="197" y="6"/>
                      </a:lnTo>
                      <a:lnTo>
                        <a:pt x="193" y="4"/>
                      </a:lnTo>
                      <a:lnTo>
                        <a:pt x="189" y="4"/>
                      </a:lnTo>
                      <a:lnTo>
                        <a:pt x="181" y="6"/>
                      </a:lnTo>
                      <a:lnTo>
                        <a:pt x="171" y="12"/>
                      </a:lnTo>
                      <a:lnTo>
                        <a:pt x="163" y="20"/>
                      </a:lnTo>
                      <a:lnTo>
                        <a:pt x="163" y="24"/>
                      </a:lnTo>
                      <a:lnTo>
                        <a:pt x="161" y="28"/>
                      </a:lnTo>
                      <a:lnTo>
                        <a:pt x="163" y="36"/>
                      </a:lnTo>
                      <a:lnTo>
                        <a:pt x="163" y="38"/>
                      </a:lnTo>
                      <a:lnTo>
                        <a:pt x="165" y="40"/>
                      </a:lnTo>
                      <a:lnTo>
                        <a:pt x="163" y="44"/>
                      </a:lnTo>
                      <a:lnTo>
                        <a:pt x="161" y="48"/>
                      </a:lnTo>
                      <a:lnTo>
                        <a:pt x="157" y="52"/>
                      </a:lnTo>
                      <a:lnTo>
                        <a:pt x="149" y="54"/>
                      </a:lnTo>
                      <a:lnTo>
                        <a:pt x="145" y="54"/>
                      </a:lnTo>
                      <a:lnTo>
                        <a:pt x="139" y="52"/>
                      </a:lnTo>
                      <a:lnTo>
                        <a:pt x="133" y="46"/>
                      </a:lnTo>
                      <a:lnTo>
                        <a:pt x="125" y="40"/>
                      </a:lnTo>
                      <a:lnTo>
                        <a:pt x="115" y="38"/>
                      </a:lnTo>
                      <a:lnTo>
                        <a:pt x="111" y="36"/>
                      </a:lnTo>
                      <a:lnTo>
                        <a:pt x="107" y="36"/>
                      </a:lnTo>
                      <a:lnTo>
                        <a:pt x="103" y="36"/>
                      </a:lnTo>
                      <a:lnTo>
                        <a:pt x="99" y="34"/>
                      </a:lnTo>
                      <a:lnTo>
                        <a:pt x="93" y="30"/>
                      </a:lnTo>
                      <a:lnTo>
                        <a:pt x="89" y="24"/>
                      </a:lnTo>
                      <a:lnTo>
                        <a:pt x="85" y="18"/>
                      </a:lnTo>
                      <a:lnTo>
                        <a:pt x="81" y="16"/>
                      </a:lnTo>
                      <a:lnTo>
                        <a:pt x="77" y="14"/>
                      </a:lnTo>
                      <a:lnTo>
                        <a:pt x="53" y="10"/>
                      </a:lnTo>
                      <a:lnTo>
                        <a:pt x="42" y="6"/>
                      </a:lnTo>
                      <a:lnTo>
                        <a:pt x="30" y="0"/>
                      </a:lnTo>
                      <a:lnTo>
                        <a:pt x="26" y="4"/>
                      </a:lnTo>
                      <a:lnTo>
                        <a:pt x="26" y="10"/>
                      </a:lnTo>
                      <a:lnTo>
                        <a:pt x="26" y="12"/>
                      </a:lnTo>
                      <a:lnTo>
                        <a:pt x="26" y="18"/>
                      </a:lnTo>
                      <a:lnTo>
                        <a:pt x="18" y="24"/>
                      </a:lnTo>
                      <a:lnTo>
                        <a:pt x="12" y="30"/>
                      </a:lnTo>
                      <a:lnTo>
                        <a:pt x="8" y="36"/>
                      </a:lnTo>
                      <a:lnTo>
                        <a:pt x="8" y="40"/>
                      </a:lnTo>
                      <a:lnTo>
                        <a:pt x="10" y="40"/>
                      </a:lnTo>
                      <a:lnTo>
                        <a:pt x="4" y="52"/>
                      </a:lnTo>
                      <a:lnTo>
                        <a:pt x="0" y="56"/>
                      </a:lnTo>
                      <a:lnTo>
                        <a:pt x="0" y="62"/>
                      </a:lnTo>
                      <a:lnTo>
                        <a:pt x="0" y="68"/>
                      </a:lnTo>
                      <a:lnTo>
                        <a:pt x="2" y="74"/>
                      </a:lnTo>
                      <a:lnTo>
                        <a:pt x="4" y="80"/>
                      </a:lnTo>
                      <a:lnTo>
                        <a:pt x="4" y="88"/>
                      </a:lnTo>
                      <a:lnTo>
                        <a:pt x="6" y="120"/>
                      </a:lnTo>
                      <a:lnTo>
                        <a:pt x="2" y="124"/>
                      </a:lnTo>
                      <a:lnTo>
                        <a:pt x="0" y="132"/>
                      </a:lnTo>
                      <a:lnTo>
                        <a:pt x="2" y="136"/>
                      </a:lnTo>
                      <a:lnTo>
                        <a:pt x="4" y="140"/>
                      </a:lnTo>
                      <a:lnTo>
                        <a:pt x="10" y="152"/>
                      </a:lnTo>
                      <a:lnTo>
                        <a:pt x="12" y="158"/>
                      </a:lnTo>
                      <a:lnTo>
                        <a:pt x="18" y="162"/>
                      </a:lnTo>
                      <a:lnTo>
                        <a:pt x="28" y="166"/>
                      </a:lnTo>
                      <a:lnTo>
                        <a:pt x="32" y="168"/>
                      </a:lnTo>
                      <a:lnTo>
                        <a:pt x="36" y="174"/>
                      </a:lnTo>
                      <a:lnTo>
                        <a:pt x="40" y="182"/>
                      </a:lnTo>
                      <a:lnTo>
                        <a:pt x="42" y="182"/>
                      </a:lnTo>
                      <a:lnTo>
                        <a:pt x="46" y="182"/>
                      </a:lnTo>
                      <a:lnTo>
                        <a:pt x="55" y="182"/>
                      </a:lnTo>
                      <a:lnTo>
                        <a:pt x="61" y="184"/>
                      </a:lnTo>
                      <a:lnTo>
                        <a:pt x="67" y="186"/>
                      </a:lnTo>
                      <a:lnTo>
                        <a:pt x="71" y="190"/>
                      </a:lnTo>
                      <a:lnTo>
                        <a:pt x="75" y="196"/>
                      </a:lnTo>
                      <a:lnTo>
                        <a:pt x="105" y="182"/>
                      </a:lnTo>
                      <a:lnTo>
                        <a:pt x="231" y="252"/>
                      </a:lnTo>
                      <a:lnTo>
                        <a:pt x="235" y="244"/>
                      </a:lnTo>
                      <a:lnTo>
                        <a:pt x="247" y="244"/>
                      </a:lnTo>
                      <a:lnTo>
                        <a:pt x="247" y="2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3" name="ísľîḑé">
                  <a:extLst>
                    <a:ext uri="{FF2B5EF4-FFF2-40B4-BE49-F238E27FC236}">
                      <a16:creationId xmlns:a16="http://schemas.microsoft.com/office/drawing/2014/main" id="{19693041-F184-4E4F-B5FF-4C6613508F3D}"/>
                    </a:ext>
                  </a:extLst>
                </p:cNvPr>
                <p:cNvSpPr/>
                <p:nvPr/>
              </p:nvSpPr>
              <p:spPr bwMode="auto">
                <a:xfrm>
                  <a:off x="4536542" y="2724410"/>
                  <a:ext cx="107423" cy="225570"/>
                </a:xfrm>
                <a:custGeom>
                  <a:avLst/>
                  <a:gdLst>
                    <a:gd name="T0" fmla="*/ 2147483647 w 62"/>
                    <a:gd name="T1" fmla="*/ 2147483647 h 134"/>
                    <a:gd name="T2" fmla="*/ 2147483647 w 62"/>
                    <a:gd name="T3" fmla="*/ 2147483647 h 134"/>
                    <a:gd name="T4" fmla="*/ 2147483647 w 62"/>
                    <a:gd name="T5" fmla="*/ 2147483647 h 134"/>
                    <a:gd name="T6" fmla="*/ 2147483647 w 62"/>
                    <a:gd name="T7" fmla="*/ 2147483647 h 134"/>
                    <a:gd name="T8" fmla="*/ 2147483647 w 62"/>
                    <a:gd name="T9" fmla="*/ 2147483647 h 134"/>
                    <a:gd name="T10" fmla="*/ 2147483647 w 62"/>
                    <a:gd name="T11" fmla="*/ 2147483647 h 134"/>
                    <a:gd name="T12" fmla="*/ 2147483647 w 62"/>
                    <a:gd name="T13" fmla="*/ 2147483647 h 134"/>
                    <a:gd name="T14" fmla="*/ 2147483647 w 62"/>
                    <a:gd name="T15" fmla="*/ 2147483647 h 134"/>
                    <a:gd name="T16" fmla="*/ 2147483647 w 62"/>
                    <a:gd name="T17" fmla="*/ 2147483647 h 134"/>
                    <a:gd name="T18" fmla="*/ 0 w 62"/>
                    <a:gd name="T19" fmla="*/ 2147483647 h 134"/>
                    <a:gd name="T20" fmla="*/ 0 w 62"/>
                    <a:gd name="T21" fmla="*/ 2147483647 h 134"/>
                    <a:gd name="T22" fmla="*/ 0 w 62"/>
                    <a:gd name="T23" fmla="*/ 2147483647 h 134"/>
                    <a:gd name="T24" fmla="*/ 2147483647 w 62"/>
                    <a:gd name="T25" fmla="*/ 2147483647 h 134"/>
                    <a:gd name="T26" fmla="*/ 2147483647 w 62"/>
                    <a:gd name="T27" fmla="*/ 2147483647 h 134"/>
                    <a:gd name="T28" fmla="*/ 2147483647 w 62"/>
                    <a:gd name="T29" fmla="*/ 2147483647 h 134"/>
                    <a:gd name="T30" fmla="*/ 2147483647 w 62"/>
                    <a:gd name="T31" fmla="*/ 2147483647 h 134"/>
                    <a:gd name="T32" fmla="*/ 2147483647 w 62"/>
                    <a:gd name="T33" fmla="*/ 2147483647 h 134"/>
                    <a:gd name="T34" fmla="*/ 2147483647 w 62"/>
                    <a:gd name="T35" fmla="*/ 2147483647 h 134"/>
                    <a:gd name="T36" fmla="*/ 2147483647 w 62"/>
                    <a:gd name="T37" fmla="*/ 2147483647 h 134"/>
                    <a:gd name="T38" fmla="*/ 2147483647 w 62"/>
                    <a:gd name="T39" fmla="*/ 2147483647 h 134"/>
                    <a:gd name="T40" fmla="*/ 2147483647 w 62"/>
                    <a:gd name="T41" fmla="*/ 2147483647 h 134"/>
                    <a:gd name="T42" fmla="*/ 2147483647 w 62"/>
                    <a:gd name="T43" fmla="*/ 0 h 134"/>
                    <a:gd name="T44" fmla="*/ 2147483647 w 62"/>
                    <a:gd name="T45" fmla="*/ 0 h 134"/>
                    <a:gd name="T46" fmla="*/ 2147483647 w 62"/>
                    <a:gd name="T47" fmla="*/ 0 h 134"/>
                    <a:gd name="T48" fmla="*/ 2147483647 w 62"/>
                    <a:gd name="T49" fmla="*/ 2147483647 h 134"/>
                    <a:gd name="T50" fmla="*/ 2147483647 w 62"/>
                    <a:gd name="T51" fmla="*/ 2147483647 h 134"/>
                    <a:gd name="T52" fmla="*/ 2147483647 w 62"/>
                    <a:gd name="T53" fmla="*/ 2147483647 h 134"/>
                    <a:gd name="T54" fmla="*/ 2147483647 w 62"/>
                    <a:gd name="T55" fmla="*/ 2147483647 h 134"/>
                    <a:gd name="T56" fmla="*/ 2147483647 w 62"/>
                    <a:gd name="T57" fmla="*/ 2147483647 h 134"/>
                    <a:gd name="T58" fmla="*/ 2147483647 w 62"/>
                    <a:gd name="T59" fmla="*/ 2147483647 h 134"/>
                    <a:gd name="T60" fmla="*/ 2147483647 w 62"/>
                    <a:gd name="T61" fmla="*/ 2147483647 h 134"/>
                    <a:gd name="T62" fmla="*/ 2147483647 w 62"/>
                    <a:gd name="T63" fmla="*/ 2147483647 h 134"/>
                    <a:gd name="T64" fmla="*/ 2147483647 w 62"/>
                    <a:gd name="T65" fmla="*/ 2147483647 h 134"/>
                    <a:gd name="T66" fmla="*/ 2147483647 w 62"/>
                    <a:gd name="T67" fmla="*/ 2147483647 h 134"/>
                    <a:gd name="T68" fmla="*/ 2147483647 w 62"/>
                    <a:gd name="T69" fmla="*/ 2147483647 h 134"/>
                    <a:gd name="T70" fmla="*/ 2147483647 w 62"/>
                    <a:gd name="T71" fmla="*/ 2147483647 h 134"/>
                    <a:gd name="T72" fmla="*/ 2147483647 w 62"/>
                    <a:gd name="T73" fmla="*/ 2147483647 h 134"/>
                    <a:gd name="T74" fmla="*/ 2147483647 w 62"/>
                    <a:gd name="T75" fmla="*/ 2147483647 h 134"/>
                    <a:gd name="T76" fmla="*/ 2147483647 w 62"/>
                    <a:gd name="T77" fmla="*/ 2147483647 h 134"/>
                    <a:gd name="T78" fmla="*/ 2147483647 w 62"/>
                    <a:gd name="T79" fmla="*/ 2147483647 h 134"/>
                    <a:gd name="T80" fmla="*/ 2147483647 w 62"/>
                    <a:gd name="T81" fmla="*/ 2147483647 h 134"/>
                    <a:gd name="T82" fmla="*/ 2147483647 w 62"/>
                    <a:gd name="T83" fmla="*/ 2147483647 h 134"/>
                    <a:gd name="T84" fmla="*/ 2147483647 w 62"/>
                    <a:gd name="T85" fmla="*/ 2147483647 h 134"/>
                    <a:gd name="T86" fmla="*/ 2147483647 w 62"/>
                    <a:gd name="T87" fmla="*/ 2147483647 h 134"/>
                    <a:gd name="T88" fmla="*/ 2147483647 w 62"/>
                    <a:gd name="T89" fmla="*/ 2147483647 h 134"/>
                    <a:gd name="T90" fmla="*/ 2147483647 w 62"/>
                    <a:gd name="T91" fmla="*/ 2147483647 h 134"/>
                    <a:gd name="T92" fmla="*/ 2147483647 w 62"/>
                    <a:gd name="T93" fmla="*/ 2147483647 h 134"/>
                    <a:gd name="T94" fmla="*/ 2147483647 w 62"/>
                    <a:gd name="T95" fmla="*/ 2147483647 h 134"/>
                    <a:gd name="T96" fmla="*/ 2147483647 w 62"/>
                    <a:gd name="T97" fmla="*/ 2147483647 h 134"/>
                    <a:gd name="T98" fmla="*/ 2147483647 w 62"/>
                    <a:gd name="T99" fmla="*/ 2147483647 h 134"/>
                    <a:gd name="T100" fmla="*/ 2147483647 w 62"/>
                    <a:gd name="T101" fmla="*/ 2147483647 h 134"/>
                    <a:gd name="T102" fmla="*/ 2147483647 w 62"/>
                    <a:gd name="T103" fmla="*/ 2147483647 h 134"/>
                    <a:gd name="T104" fmla="*/ 2147483647 w 62"/>
                    <a:gd name="T105" fmla="*/ 2147483647 h 134"/>
                    <a:gd name="T106" fmla="*/ 2147483647 w 62"/>
                    <a:gd name="T107" fmla="*/ 2147483647 h 134"/>
                    <a:gd name="T108" fmla="*/ 2147483647 w 62"/>
                    <a:gd name="T109" fmla="*/ 2147483647 h 134"/>
                    <a:gd name="T110" fmla="*/ 2147483647 w 62"/>
                    <a:gd name="T111" fmla="*/ 2147483647 h 134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62"/>
                    <a:gd name="T169" fmla="*/ 0 h 134"/>
                    <a:gd name="T170" fmla="*/ 62 w 62"/>
                    <a:gd name="T171" fmla="*/ 134 h 134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62" h="134">
                      <a:moveTo>
                        <a:pt x="30" y="128"/>
                      </a:moveTo>
                      <a:lnTo>
                        <a:pt x="30" y="130"/>
                      </a:lnTo>
                      <a:lnTo>
                        <a:pt x="26" y="104"/>
                      </a:lnTo>
                      <a:lnTo>
                        <a:pt x="22" y="98"/>
                      </a:lnTo>
                      <a:lnTo>
                        <a:pt x="18" y="92"/>
                      </a:lnTo>
                      <a:lnTo>
                        <a:pt x="14" y="86"/>
                      </a:lnTo>
                      <a:lnTo>
                        <a:pt x="10" y="82"/>
                      </a:lnTo>
                      <a:lnTo>
                        <a:pt x="8" y="78"/>
                      </a:lnTo>
                      <a:lnTo>
                        <a:pt x="4" y="74"/>
                      </a:lnTo>
                      <a:lnTo>
                        <a:pt x="0" y="68"/>
                      </a:lnTo>
                      <a:lnTo>
                        <a:pt x="0" y="62"/>
                      </a:lnTo>
                      <a:lnTo>
                        <a:pt x="0" y="58"/>
                      </a:lnTo>
                      <a:lnTo>
                        <a:pt x="2" y="56"/>
                      </a:lnTo>
                      <a:lnTo>
                        <a:pt x="6" y="54"/>
                      </a:lnTo>
                      <a:lnTo>
                        <a:pt x="8" y="50"/>
                      </a:lnTo>
                      <a:lnTo>
                        <a:pt x="10" y="42"/>
                      </a:lnTo>
                      <a:lnTo>
                        <a:pt x="10" y="36"/>
                      </a:lnTo>
                      <a:lnTo>
                        <a:pt x="10" y="24"/>
                      </a:lnTo>
                      <a:lnTo>
                        <a:pt x="12" y="14"/>
                      </a:lnTo>
                      <a:lnTo>
                        <a:pt x="14" y="4"/>
                      </a:lnTo>
                      <a:lnTo>
                        <a:pt x="14" y="2"/>
                      </a:lnTo>
                      <a:lnTo>
                        <a:pt x="20" y="0"/>
                      </a:lnTo>
                      <a:lnTo>
                        <a:pt x="30" y="0"/>
                      </a:lnTo>
                      <a:lnTo>
                        <a:pt x="34" y="0"/>
                      </a:lnTo>
                      <a:lnTo>
                        <a:pt x="38" y="2"/>
                      </a:lnTo>
                      <a:lnTo>
                        <a:pt x="42" y="2"/>
                      </a:lnTo>
                      <a:lnTo>
                        <a:pt x="48" y="4"/>
                      </a:lnTo>
                      <a:lnTo>
                        <a:pt x="46" y="8"/>
                      </a:lnTo>
                      <a:lnTo>
                        <a:pt x="44" y="12"/>
                      </a:lnTo>
                      <a:lnTo>
                        <a:pt x="44" y="16"/>
                      </a:lnTo>
                      <a:lnTo>
                        <a:pt x="42" y="20"/>
                      </a:lnTo>
                      <a:lnTo>
                        <a:pt x="44" y="24"/>
                      </a:lnTo>
                      <a:lnTo>
                        <a:pt x="46" y="28"/>
                      </a:lnTo>
                      <a:lnTo>
                        <a:pt x="50" y="30"/>
                      </a:lnTo>
                      <a:lnTo>
                        <a:pt x="52" y="32"/>
                      </a:lnTo>
                      <a:lnTo>
                        <a:pt x="50" y="42"/>
                      </a:lnTo>
                      <a:lnTo>
                        <a:pt x="46" y="46"/>
                      </a:lnTo>
                      <a:lnTo>
                        <a:pt x="42" y="52"/>
                      </a:lnTo>
                      <a:lnTo>
                        <a:pt x="40" y="58"/>
                      </a:lnTo>
                      <a:lnTo>
                        <a:pt x="42" y="60"/>
                      </a:lnTo>
                      <a:lnTo>
                        <a:pt x="46" y="64"/>
                      </a:lnTo>
                      <a:lnTo>
                        <a:pt x="54" y="66"/>
                      </a:lnTo>
                      <a:lnTo>
                        <a:pt x="62" y="72"/>
                      </a:lnTo>
                      <a:lnTo>
                        <a:pt x="58" y="76"/>
                      </a:lnTo>
                      <a:lnTo>
                        <a:pt x="58" y="82"/>
                      </a:lnTo>
                      <a:lnTo>
                        <a:pt x="58" y="84"/>
                      </a:lnTo>
                      <a:lnTo>
                        <a:pt x="58" y="90"/>
                      </a:lnTo>
                      <a:lnTo>
                        <a:pt x="50" y="96"/>
                      </a:lnTo>
                      <a:lnTo>
                        <a:pt x="44" y="102"/>
                      </a:lnTo>
                      <a:lnTo>
                        <a:pt x="40" y="108"/>
                      </a:lnTo>
                      <a:lnTo>
                        <a:pt x="40" y="112"/>
                      </a:lnTo>
                      <a:lnTo>
                        <a:pt x="42" y="112"/>
                      </a:lnTo>
                      <a:lnTo>
                        <a:pt x="36" y="124"/>
                      </a:lnTo>
                      <a:lnTo>
                        <a:pt x="32" y="128"/>
                      </a:lnTo>
                      <a:lnTo>
                        <a:pt x="32" y="134"/>
                      </a:lnTo>
                      <a:lnTo>
                        <a:pt x="30" y="1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4" name="íŝḷïdé">
                  <a:extLst>
                    <a:ext uri="{FF2B5EF4-FFF2-40B4-BE49-F238E27FC236}">
                      <a16:creationId xmlns:a16="http://schemas.microsoft.com/office/drawing/2014/main" id="{DA694EA8-76D7-473D-B16A-A821D1101E53}"/>
                    </a:ext>
                  </a:extLst>
                </p:cNvPr>
                <p:cNvSpPr/>
                <p:nvPr/>
              </p:nvSpPr>
              <p:spPr bwMode="auto">
                <a:xfrm>
                  <a:off x="4105474" y="2730013"/>
                  <a:ext cx="556395" cy="552017"/>
                </a:xfrm>
                <a:custGeom>
                  <a:avLst/>
                  <a:gdLst>
                    <a:gd name="T0" fmla="*/ 2147483647 w 318"/>
                    <a:gd name="T1" fmla="*/ 2147483647 h 332"/>
                    <a:gd name="T2" fmla="*/ 2147483647 w 318"/>
                    <a:gd name="T3" fmla="*/ 2147483647 h 332"/>
                    <a:gd name="T4" fmla="*/ 2147483647 w 318"/>
                    <a:gd name="T5" fmla="*/ 2147483647 h 332"/>
                    <a:gd name="T6" fmla="*/ 2147483647 w 318"/>
                    <a:gd name="T7" fmla="*/ 2147483647 h 332"/>
                    <a:gd name="T8" fmla="*/ 2147483647 w 318"/>
                    <a:gd name="T9" fmla="*/ 2147483647 h 332"/>
                    <a:gd name="T10" fmla="*/ 2147483647 w 318"/>
                    <a:gd name="T11" fmla="*/ 2147483647 h 332"/>
                    <a:gd name="T12" fmla="*/ 2147483647 w 318"/>
                    <a:gd name="T13" fmla="*/ 2147483647 h 332"/>
                    <a:gd name="T14" fmla="*/ 2147483647 w 318"/>
                    <a:gd name="T15" fmla="*/ 2147483647 h 332"/>
                    <a:gd name="T16" fmla="*/ 2147483647 w 318"/>
                    <a:gd name="T17" fmla="*/ 0 h 332"/>
                    <a:gd name="T18" fmla="*/ 2147483647 w 318"/>
                    <a:gd name="T19" fmla="*/ 2147483647 h 332"/>
                    <a:gd name="T20" fmla="*/ 2147483647 w 318"/>
                    <a:gd name="T21" fmla="*/ 2147483647 h 332"/>
                    <a:gd name="T22" fmla="*/ 2147483647 w 318"/>
                    <a:gd name="T23" fmla="*/ 2147483647 h 332"/>
                    <a:gd name="T24" fmla="*/ 2147483647 w 318"/>
                    <a:gd name="T25" fmla="*/ 2147483647 h 332"/>
                    <a:gd name="T26" fmla="*/ 2147483647 w 318"/>
                    <a:gd name="T27" fmla="*/ 2147483647 h 332"/>
                    <a:gd name="T28" fmla="*/ 2147483647 w 318"/>
                    <a:gd name="T29" fmla="*/ 2147483647 h 332"/>
                    <a:gd name="T30" fmla="*/ 2147483647 w 318"/>
                    <a:gd name="T31" fmla="*/ 2147483647 h 332"/>
                    <a:gd name="T32" fmla="*/ 2147483647 w 318"/>
                    <a:gd name="T33" fmla="*/ 2147483647 h 332"/>
                    <a:gd name="T34" fmla="*/ 2147483647 w 318"/>
                    <a:gd name="T35" fmla="*/ 2147483647 h 332"/>
                    <a:gd name="T36" fmla="*/ 2147483647 w 318"/>
                    <a:gd name="T37" fmla="*/ 2147483647 h 332"/>
                    <a:gd name="T38" fmla="*/ 2147483647 w 318"/>
                    <a:gd name="T39" fmla="*/ 2147483647 h 332"/>
                    <a:gd name="T40" fmla="*/ 2147483647 w 318"/>
                    <a:gd name="T41" fmla="*/ 2147483647 h 332"/>
                    <a:gd name="T42" fmla="*/ 2147483647 w 318"/>
                    <a:gd name="T43" fmla="*/ 2147483647 h 332"/>
                    <a:gd name="T44" fmla="*/ 2147483647 w 318"/>
                    <a:gd name="T45" fmla="*/ 2147483647 h 332"/>
                    <a:gd name="T46" fmla="*/ 2147483647 w 318"/>
                    <a:gd name="T47" fmla="*/ 2147483647 h 332"/>
                    <a:gd name="T48" fmla="*/ 2147483647 w 318"/>
                    <a:gd name="T49" fmla="*/ 2147483647 h 332"/>
                    <a:gd name="T50" fmla="*/ 2147483647 w 318"/>
                    <a:gd name="T51" fmla="*/ 2147483647 h 332"/>
                    <a:gd name="T52" fmla="*/ 2147483647 w 318"/>
                    <a:gd name="T53" fmla="*/ 2147483647 h 332"/>
                    <a:gd name="T54" fmla="*/ 2147483647 w 318"/>
                    <a:gd name="T55" fmla="*/ 2147483647 h 332"/>
                    <a:gd name="T56" fmla="*/ 2147483647 w 318"/>
                    <a:gd name="T57" fmla="*/ 2147483647 h 332"/>
                    <a:gd name="T58" fmla="*/ 2147483647 w 318"/>
                    <a:gd name="T59" fmla="*/ 2147483647 h 332"/>
                    <a:gd name="T60" fmla="*/ 2147483647 w 318"/>
                    <a:gd name="T61" fmla="*/ 2147483647 h 332"/>
                    <a:gd name="T62" fmla="*/ 2147483647 w 318"/>
                    <a:gd name="T63" fmla="*/ 2147483647 h 332"/>
                    <a:gd name="T64" fmla="*/ 0 w 318"/>
                    <a:gd name="T65" fmla="*/ 2147483647 h 332"/>
                    <a:gd name="T66" fmla="*/ 2147483647 w 318"/>
                    <a:gd name="T67" fmla="*/ 2147483647 h 332"/>
                    <a:gd name="T68" fmla="*/ 2147483647 w 318"/>
                    <a:gd name="T69" fmla="*/ 2147483647 h 332"/>
                    <a:gd name="T70" fmla="*/ 2147483647 w 318"/>
                    <a:gd name="T71" fmla="*/ 2147483647 h 332"/>
                    <a:gd name="T72" fmla="*/ 2147483647 w 318"/>
                    <a:gd name="T73" fmla="*/ 2147483647 h 332"/>
                    <a:gd name="T74" fmla="*/ 2147483647 w 318"/>
                    <a:gd name="T75" fmla="*/ 2147483647 h 332"/>
                    <a:gd name="T76" fmla="*/ 2147483647 w 318"/>
                    <a:gd name="T77" fmla="*/ 2147483647 h 332"/>
                    <a:gd name="T78" fmla="*/ 2147483647 w 318"/>
                    <a:gd name="T79" fmla="*/ 2147483647 h 332"/>
                    <a:gd name="T80" fmla="*/ 2147483647 w 318"/>
                    <a:gd name="T81" fmla="*/ 2147483647 h 332"/>
                    <a:gd name="T82" fmla="*/ 2147483647 w 318"/>
                    <a:gd name="T83" fmla="*/ 2147483647 h 332"/>
                    <a:gd name="T84" fmla="*/ 2147483647 w 318"/>
                    <a:gd name="T85" fmla="*/ 2147483647 h 332"/>
                    <a:gd name="T86" fmla="*/ 2147483647 w 318"/>
                    <a:gd name="T87" fmla="*/ 2147483647 h 332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18"/>
                    <a:gd name="T133" fmla="*/ 0 h 332"/>
                    <a:gd name="T134" fmla="*/ 318 w 318"/>
                    <a:gd name="T135" fmla="*/ 332 h 332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18" h="332">
                      <a:moveTo>
                        <a:pt x="98" y="36"/>
                      </a:moveTo>
                      <a:lnTo>
                        <a:pt x="110" y="34"/>
                      </a:lnTo>
                      <a:lnTo>
                        <a:pt x="116" y="30"/>
                      </a:lnTo>
                      <a:lnTo>
                        <a:pt x="124" y="26"/>
                      </a:lnTo>
                      <a:lnTo>
                        <a:pt x="132" y="20"/>
                      </a:lnTo>
                      <a:lnTo>
                        <a:pt x="146" y="14"/>
                      </a:lnTo>
                      <a:lnTo>
                        <a:pt x="166" y="8"/>
                      </a:lnTo>
                      <a:lnTo>
                        <a:pt x="186" y="4"/>
                      </a:lnTo>
                      <a:lnTo>
                        <a:pt x="198" y="4"/>
                      </a:lnTo>
                      <a:lnTo>
                        <a:pt x="202" y="4"/>
                      </a:lnTo>
                      <a:lnTo>
                        <a:pt x="206" y="6"/>
                      </a:lnTo>
                      <a:lnTo>
                        <a:pt x="210" y="8"/>
                      </a:lnTo>
                      <a:lnTo>
                        <a:pt x="214" y="8"/>
                      </a:lnTo>
                      <a:lnTo>
                        <a:pt x="220" y="6"/>
                      </a:lnTo>
                      <a:lnTo>
                        <a:pt x="222" y="4"/>
                      </a:lnTo>
                      <a:lnTo>
                        <a:pt x="224" y="2"/>
                      </a:lnTo>
                      <a:lnTo>
                        <a:pt x="230" y="0"/>
                      </a:lnTo>
                      <a:lnTo>
                        <a:pt x="248" y="0"/>
                      </a:lnTo>
                      <a:lnTo>
                        <a:pt x="260" y="0"/>
                      </a:lnTo>
                      <a:lnTo>
                        <a:pt x="258" y="10"/>
                      </a:lnTo>
                      <a:lnTo>
                        <a:pt x="256" y="22"/>
                      </a:lnTo>
                      <a:lnTo>
                        <a:pt x="256" y="34"/>
                      </a:lnTo>
                      <a:lnTo>
                        <a:pt x="256" y="40"/>
                      </a:lnTo>
                      <a:lnTo>
                        <a:pt x="254" y="48"/>
                      </a:lnTo>
                      <a:lnTo>
                        <a:pt x="252" y="52"/>
                      </a:lnTo>
                      <a:lnTo>
                        <a:pt x="248" y="54"/>
                      </a:lnTo>
                      <a:lnTo>
                        <a:pt x="246" y="56"/>
                      </a:lnTo>
                      <a:lnTo>
                        <a:pt x="246" y="60"/>
                      </a:lnTo>
                      <a:lnTo>
                        <a:pt x="246" y="66"/>
                      </a:lnTo>
                      <a:lnTo>
                        <a:pt x="250" y="72"/>
                      </a:lnTo>
                      <a:lnTo>
                        <a:pt x="254" y="76"/>
                      </a:lnTo>
                      <a:lnTo>
                        <a:pt x="256" y="80"/>
                      </a:lnTo>
                      <a:lnTo>
                        <a:pt x="260" y="84"/>
                      </a:lnTo>
                      <a:lnTo>
                        <a:pt x="264" y="90"/>
                      </a:lnTo>
                      <a:lnTo>
                        <a:pt x="268" y="96"/>
                      </a:lnTo>
                      <a:lnTo>
                        <a:pt x="272" y="102"/>
                      </a:lnTo>
                      <a:lnTo>
                        <a:pt x="276" y="128"/>
                      </a:lnTo>
                      <a:lnTo>
                        <a:pt x="276" y="126"/>
                      </a:lnTo>
                      <a:lnTo>
                        <a:pt x="278" y="132"/>
                      </a:lnTo>
                      <a:lnTo>
                        <a:pt x="278" y="138"/>
                      </a:lnTo>
                      <a:lnTo>
                        <a:pt x="280" y="144"/>
                      </a:lnTo>
                      <a:lnTo>
                        <a:pt x="282" y="150"/>
                      </a:lnTo>
                      <a:lnTo>
                        <a:pt x="282" y="158"/>
                      </a:lnTo>
                      <a:lnTo>
                        <a:pt x="284" y="190"/>
                      </a:lnTo>
                      <a:lnTo>
                        <a:pt x="280" y="194"/>
                      </a:lnTo>
                      <a:lnTo>
                        <a:pt x="278" y="202"/>
                      </a:lnTo>
                      <a:lnTo>
                        <a:pt x="280" y="206"/>
                      </a:lnTo>
                      <a:lnTo>
                        <a:pt x="282" y="210"/>
                      </a:lnTo>
                      <a:lnTo>
                        <a:pt x="288" y="222"/>
                      </a:lnTo>
                      <a:lnTo>
                        <a:pt x="290" y="228"/>
                      </a:lnTo>
                      <a:lnTo>
                        <a:pt x="296" y="232"/>
                      </a:lnTo>
                      <a:lnTo>
                        <a:pt x="306" y="236"/>
                      </a:lnTo>
                      <a:lnTo>
                        <a:pt x="310" y="238"/>
                      </a:lnTo>
                      <a:lnTo>
                        <a:pt x="314" y="244"/>
                      </a:lnTo>
                      <a:lnTo>
                        <a:pt x="318" y="252"/>
                      </a:lnTo>
                      <a:lnTo>
                        <a:pt x="248" y="300"/>
                      </a:lnTo>
                      <a:lnTo>
                        <a:pt x="220" y="328"/>
                      </a:lnTo>
                      <a:lnTo>
                        <a:pt x="182" y="332"/>
                      </a:lnTo>
                      <a:lnTo>
                        <a:pt x="182" y="318"/>
                      </a:lnTo>
                      <a:lnTo>
                        <a:pt x="170" y="314"/>
                      </a:lnTo>
                      <a:lnTo>
                        <a:pt x="160" y="310"/>
                      </a:lnTo>
                      <a:lnTo>
                        <a:pt x="152" y="302"/>
                      </a:lnTo>
                      <a:lnTo>
                        <a:pt x="148" y="298"/>
                      </a:lnTo>
                      <a:lnTo>
                        <a:pt x="148" y="294"/>
                      </a:lnTo>
                      <a:lnTo>
                        <a:pt x="0" y="182"/>
                      </a:lnTo>
                      <a:lnTo>
                        <a:pt x="0" y="160"/>
                      </a:lnTo>
                      <a:lnTo>
                        <a:pt x="8" y="148"/>
                      </a:lnTo>
                      <a:lnTo>
                        <a:pt x="18" y="144"/>
                      </a:lnTo>
                      <a:lnTo>
                        <a:pt x="32" y="138"/>
                      </a:lnTo>
                      <a:lnTo>
                        <a:pt x="48" y="132"/>
                      </a:lnTo>
                      <a:lnTo>
                        <a:pt x="54" y="128"/>
                      </a:lnTo>
                      <a:lnTo>
                        <a:pt x="56" y="124"/>
                      </a:lnTo>
                      <a:lnTo>
                        <a:pt x="60" y="118"/>
                      </a:lnTo>
                      <a:lnTo>
                        <a:pt x="66" y="116"/>
                      </a:lnTo>
                      <a:lnTo>
                        <a:pt x="70" y="114"/>
                      </a:lnTo>
                      <a:lnTo>
                        <a:pt x="72" y="112"/>
                      </a:lnTo>
                      <a:lnTo>
                        <a:pt x="72" y="110"/>
                      </a:lnTo>
                      <a:lnTo>
                        <a:pt x="72" y="102"/>
                      </a:lnTo>
                      <a:lnTo>
                        <a:pt x="80" y="100"/>
                      </a:lnTo>
                      <a:lnTo>
                        <a:pt x="84" y="96"/>
                      </a:lnTo>
                      <a:lnTo>
                        <a:pt x="90" y="92"/>
                      </a:lnTo>
                      <a:lnTo>
                        <a:pt x="96" y="92"/>
                      </a:lnTo>
                      <a:lnTo>
                        <a:pt x="106" y="92"/>
                      </a:lnTo>
                      <a:lnTo>
                        <a:pt x="110" y="92"/>
                      </a:lnTo>
                      <a:lnTo>
                        <a:pt x="112" y="90"/>
                      </a:lnTo>
                      <a:lnTo>
                        <a:pt x="112" y="86"/>
                      </a:lnTo>
                      <a:lnTo>
                        <a:pt x="104" y="60"/>
                      </a:lnTo>
                      <a:lnTo>
                        <a:pt x="96" y="36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5" name="ïṩľíḑè">
                  <a:extLst>
                    <a:ext uri="{FF2B5EF4-FFF2-40B4-BE49-F238E27FC236}">
                      <a16:creationId xmlns:a16="http://schemas.microsoft.com/office/drawing/2014/main" id="{42BAD438-DF30-46D5-9BD6-76EB0ED110A8}"/>
                    </a:ext>
                  </a:extLst>
                </p:cNvPr>
                <p:cNvSpPr/>
                <p:nvPr/>
              </p:nvSpPr>
              <p:spPr bwMode="auto">
                <a:xfrm>
                  <a:off x="3988411" y="2769244"/>
                  <a:ext cx="314005" cy="256394"/>
                </a:xfrm>
                <a:custGeom>
                  <a:avLst/>
                  <a:gdLst>
                    <a:gd name="T0" fmla="*/ 2147483647 w 180"/>
                    <a:gd name="T1" fmla="*/ 2147483647 h 154"/>
                    <a:gd name="T2" fmla="*/ 2147483647 w 180"/>
                    <a:gd name="T3" fmla="*/ 2147483647 h 154"/>
                    <a:gd name="T4" fmla="*/ 2147483647 w 180"/>
                    <a:gd name="T5" fmla="*/ 2147483647 h 154"/>
                    <a:gd name="T6" fmla="*/ 2147483647 w 180"/>
                    <a:gd name="T7" fmla="*/ 2147483647 h 154"/>
                    <a:gd name="T8" fmla="*/ 2147483647 w 180"/>
                    <a:gd name="T9" fmla="*/ 2147483647 h 154"/>
                    <a:gd name="T10" fmla="*/ 2147483647 w 180"/>
                    <a:gd name="T11" fmla="*/ 2147483647 h 154"/>
                    <a:gd name="T12" fmla="*/ 2147483647 w 180"/>
                    <a:gd name="T13" fmla="*/ 2147483647 h 154"/>
                    <a:gd name="T14" fmla="*/ 2147483647 w 180"/>
                    <a:gd name="T15" fmla="*/ 2147483647 h 154"/>
                    <a:gd name="T16" fmla="*/ 2147483647 w 180"/>
                    <a:gd name="T17" fmla="*/ 2147483647 h 154"/>
                    <a:gd name="T18" fmla="*/ 2147483647 w 180"/>
                    <a:gd name="T19" fmla="*/ 2147483647 h 154"/>
                    <a:gd name="T20" fmla="*/ 2147483647 w 180"/>
                    <a:gd name="T21" fmla="*/ 2147483647 h 154"/>
                    <a:gd name="T22" fmla="*/ 2147483647 w 180"/>
                    <a:gd name="T23" fmla="*/ 2147483647 h 154"/>
                    <a:gd name="T24" fmla="*/ 2147483647 w 180"/>
                    <a:gd name="T25" fmla="*/ 2147483647 h 154"/>
                    <a:gd name="T26" fmla="*/ 2147483647 w 180"/>
                    <a:gd name="T27" fmla="*/ 2147483647 h 154"/>
                    <a:gd name="T28" fmla="*/ 2147483647 w 180"/>
                    <a:gd name="T29" fmla="*/ 2147483647 h 154"/>
                    <a:gd name="T30" fmla="*/ 2147483647 w 180"/>
                    <a:gd name="T31" fmla="*/ 2147483647 h 154"/>
                    <a:gd name="T32" fmla="*/ 2147483647 w 180"/>
                    <a:gd name="T33" fmla="*/ 2147483647 h 154"/>
                    <a:gd name="T34" fmla="*/ 2147483647 w 180"/>
                    <a:gd name="T35" fmla="*/ 2147483647 h 154"/>
                    <a:gd name="T36" fmla="*/ 2147483647 w 180"/>
                    <a:gd name="T37" fmla="*/ 2147483647 h 154"/>
                    <a:gd name="T38" fmla="*/ 2147483647 w 180"/>
                    <a:gd name="T39" fmla="*/ 2147483647 h 154"/>
                    <a:gd name="T40" fmla="*/ 2147483647 w 180"/>
                    <a:gd name="T41" fmla="*/ 2147483647 h 154"/>
                    <a:gd name="T42" fmla="*/ 2147483647 w 180"/>
                    <a:gd name="T43" fmla="*/ 2147483647 h 154"/>
                    <a:gd name="T44" fmla="*/ 2147483647 w 180"/>
                    <a:gd name="T45" fmla="*/ 2147483647 h 154"/>
                    <a:gd name="T46" fmla="*/ 2147483647 w 180"/>
                    <a:gd name="T47" fmla="*/ 2147483647 h 154"/>
                    <a:gd name="T48" fmla="*/ 2147483647 w 180"/>
                    <a:gd name="T49" fmla="*/ 2147483647 h 154"/>
                    <a:gd name="T50" fmla="*/ 2147483647 w 180"/>
                    <a:gd name="T51" fmla="*/ 2147483647 h 154"/>
                    <a:gd name="T52" fmla="*/ 2147483647 w 180"/>
                    <a:gd name="T53" fmla="*/ 2147483647 h 154"/>
                    <a:gd name="T54" fmla="*/ 2147483647 w 180"/>
                    <a:gd name="T55" fmla="*/ 2147483647 h 154"/>
                    <a:gd name="T56" fmla="*/ 2147483647 w 180"/>
                    <a:gd name="T57" fmla="*/ 2147483647 h 154"/>
                    <a:gd name="T58" fmla="*/ 2147483647 w 180"/>
                    <a:gd name="T59" fmla="*/ 2147483647 h 154"/>
                    <a:gd name="T60" fmla="*/ 2147483647 w 180"/>
                    <a:gd name="T61" fmla="*/ 2147483647 h 154"/>
                    <a:gd name="T62" fmla="*/ 2147483647 w 180"/>
                    <a:gd name="T63" fmla="*/ 0 h 154"/>
                    <a:gd name="T64" fmla="*/ 2147483647 w 180"/>
                    <a:gd name="T65" fmla="*/ 2147483647 h 154"/>
                    <a:gd name="T66" fmla="*/ 2147483647 w 180"/>
                    <a:gd name="T67" fmla="*/ 2147483647 h 154"/>
                    <a:gd name="T68" fmla="*/ 2147483647 w 180"/>
                    <a:gd name="T69" fmla="*/ 2147483647 h 154"/>
                    <a:gd name="T70" fmla="*/ 2147483647 w 180"/>
                    <a:gd name="T71" fmla="*/ 2147483647 h 154"/>
                    <a:gd name="T72" fmla="*/ 2147483647 w 180"/>
                    <a:gd name="T73" fmla="*/ 2147483647 h 154"/>
                    <a:gd name="T74" fmla="*/ 2147483647 w 180"/>
                    <a:gd name="T75" fmla="*/ 2147483647 h 154"/>
                    <a:gd name="T76" fmla="*/ 2147483647 w 180"/>
                    <a:gd name="T77" fmla="*/ 2147483647 h 154"/>
                    <a:gd name="T78" fmla="*/ 2147483647 w 180"/>
                    <a:gd name="T79" fmla="*/ 2147483647 h 154"/>
                    <a:gd name="T80" fmla="*/ 2147483647 w 180"/>
                    <a:gd name="T81" fmla="*/ 2147483647 h 154"/>
                    <a:gd name="T82" fmla="*/ 2147483647 w 180"/>
                    <a:gd name="T83" fmla="*/ 2147483647 h 154"/>
                    <a:gd name="T84" fmla="*/ 2147483647 w 180"/>
                    <a:gd name="T85" fmla="*/ 2147483647 h 154"/>
                    <a:gd name="T86" fmla="*/ 2147483647 w 180"/>
                    <a:gd name="T87" fmla="*/ 2147483647 h 154"/>
                    <a:gd name="T88" fmla="*/ 2147483647 w 180"/>
                    <a:gd name="T89" fmla="*/ 2147483647 h 154"/>
                    <a:gd name="T90" fmla="*/ 2147483647 w 180"/>
                    <a:gd name="T91" fmla="*/ 2147483647 h 154"/>
                    <a:gd name="T92" fmla="*/ 2147483647 w 180"/>
                    <a:gd name="T93" fmla="*/ 2147483647 h 154"/>
                    <a:gd name="T94" fmla="*/ 2147483647 w 180"/>
                    <a:gd name="T95" fmla="*/ 2147483647 h 154"/>
                    <a:gd name="T96" fmla="*/ 2147483647 w 180"/>
                    <a:gd name="T97" fmla="*/ 2147483647 h 154"/>
                    <a:gd name="T98" fmla="*/ 2147483647 w 180"/>
                    <a:gd name="T99" fmla="*/ 2147483647 h 154"/>
                    <a:gd name="T100" fmla="*/ 2147483647 w 180"/>
                    <a:gd name="T101" fmla="*/ 2147483647 h 154"/>
                    <a:gd name="T102" fmla="*/ 2147483647 w 180"/>
                    <a:gd name="T103" fmla="*/ 2147483647 h 154"/>
                    <a:gd name="T104" fmla="*/ 2147483647 w 180"/>
                    <a:gd name="T105" fmla="*/ 2147483647 h 154"/>
                    <a:gd name="T106" fmla="*/ 0 w 180"/>
                    <a:gd name="T107" fmla="*/ 2147483647 h 154"/>
                    <a:gd name="T108" fmla="*/ 2147483647 w 180"/>
                    <a:gd name="T109" fmla="*/ 2147483647 h 15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180"/>
                    <a:gd name="T166" fmla="*/ 0 h 154"/>
                    <a:gd name="T167" fmla="*/ 180 w 180"/>
                    <a:gd name="T168" fmla="*/ 154 h 154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180" h="154">
                      <a:moveTo>
                        <a:pt x="68" y="152"/>
                      </a:moveTo>
                      <a:lnTo>
                        <a:pt x="68" y="136"/>
                      </a:lnTo>
                      <a:lnTo>
                        <a:pt x="76" y="124"/>
                      </a:lnTo>
                      <a:lnTo>
                        <a:pt x="86" y="120"/>
                      </a:lnTo>
                      <a:lnTo>
                        <a:pt x="100" y="114"/>
                      </a:lnTo>
                      <a:lnTo>
                        <a:pt x="116" y="108"/>
                      </a:lnTo>
                      <a:lnTo>
                        <a:pt x="122" y="104"/>
                      </a:lnTo>
                      <a:lnTo>
                        <a:pt x="124" y="100"/>
                      </a:lnTo>
                      <a:lnTo>
                        <a:pt x="128" y="94"/>
                      </a:lnTo>
                      <a:lnTo>
                        <a:pt x="134" y="92"/>
                      </a:lnTo>
                      <a:lnTo>
                        <a:pt x="138" y="90"/>
                      </a:lnTo>
                      <a:lnTo>
                        <a:pt x="140" y="88"/>
                      </a:lnTo>
                      <a:lnTo>
                        <a:pt x="140" y="86"/>
                      </a:lnTo>
                      <a:lnTo>
                        <a:pt x="140" y="78"/>
                      </a:lnTo>
                      <a:lnTo>
                        <a:pt x="148" y="76"/>
                      </a:lnTo>
                      <a:lnTo>
                        <a:pt x="152" y="72"/>
                      </a:lnTo>
                      <a:lnTo>
                        <a:pt x="158" y="68"/>
                      </a:lnTo>
                      <a:lnTo>
                        <a:pt x="164" y="68"/>
                      </a:lnTo>
                      <a:lnTo>
                        <a:pt x="174" y="68"/>
                      </a:lnTo>
                      <a:lnTo>
                        <a:pt x="178" y="68"/>
                      </a:lnTo>
                      <a:lnTo>
                        <a:pt x="180" y="66"/>
                      </a:lnTo>
                      <a:lnTo>
                        <a:pt x="180" y="62"/>
                      </a:lnTo>
                      <a:lnTo>
                        <a:pt x="172" y="36"/>
                      </a:lnTo>
                      <a:lnTo>
                        <a:pt x="164" y="12"/>
                      </a:lnTo>
                      <a:lnTo>
                        <a:pt x="166" y="12"/>
                      </a:lnTo>
                      <a:lnTo>
                        <a:pt x="148" y="14"/>
                      </a:lnTo>
                      <a:lnTo>
                        <a:pt x="136" y="12"/>
                      </a:lnTo>
                      <a:lnTo>
                        <a:pt x="126" y="10"/>
                      </a:lnTo>
                      <a:lnTo>
                        <a:pt x="124" y="8"/>
                      </a:lnTo>
                      <a:lnTo>
                        <a:pt x="124" y="4"/>
                      </a:lnTo>
                      <a:lnTo>
                        <a:pt x="122" y="2"/>
                      </a:lnTo>
                      <a:lnTo>
                        <a:pt x="118" y="0"/>
                      </a:lnTo>
                      <a:lnTo>
                        <a:pt x="114" y="2"/>
                      </a:lnTo>
                      <a:lnTo>
                        <a:pt x="110" y="4"/>
                      </a:lnTo>
                      <a:lnTo>
                        <a:pt x="106" y="14"/>
                      </a:lnTo>
                      <a:lnTo>
                        <a:pt x="102" y="26"/>
                      </a:lnTo>
                      <a:lnTo>
                        <a:pt x="98" y="32"/>
                      </a:lnTo>
                      <a:lnTo>
                        <a:pt x="92" y="40"/>
                      </a:lnTo>
                      <a:lnTo>
                        <a:pt x="82" y="44"/>
                      </a:lnTo>
                      <a:lnTo>
                        <a:pt x="74" y="52"/>
                      </a:lnTo>
                      <a:lnTo>
                        <a:pt x="66" y="58"/>
                      </a:lnTo>
                      <a:lnTo>
                        <a:pt x="62" y="64"/>
                      </a:lnTo>
                      <a:lnTo>
                        <a:pt x="60" y="70"/>
                      </a:lnTo>
                      <a:lnTo>
                        <a:pt x="60" y="82"/>
                      </a:lnTo>
                      <a:lnTo>
                        <a:pt x="58" y="94"/>
                      </a:lnTo>
                      <a:lnTo>
                        <a:pt x="54" y="108"/>
                      </a:lnTo>
                      <a:lnTo>
                        <a:pt x="50" y="114"/>
                      </a:lnTo>
                      <a:lnTo>
                        <a:pt x="44" y="118"/>
                      </a:lnTo>
                      <a:lnTo>
                        <a:pt x="32" y="130"/>
                      </a:lnTo>
                      <a:lnTo>
                        <a:pt x="24" y="136"/>
                      </a:lnTo>
                      <a:lnTo>
                        <a:pt x="18" y="140"/>
                      </a:lnTo>
                      <a:lnTo>
                        <a:pt x="12" y="142"/>
                      </a:lnTo>
                      <a:lnTo>
                        <a:pt x="4" y="146"/>
                      </a:lnTo>
                      <a:lnTo>
                        <a:pt x="0" y="154"/>
                      </a:lnTo>
                      <a:lnTo>
                        <a:pt x="68" y="1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6" name="îṥḻïde">
                  <a:extLst>
                    <a:ext uri="{FF2B5EF4-FFF2-40B4-BE49-F238E27FC236}">
                      <a16:creationId xmlns:a16="http://schemas.microsoft.com/office/drawing/2014/main" id="{7EAC9806-9907-4F26-8D61-C9DF84BAAE1A}"/>
                    </a:ext>
                  </a:extLst>
                </p:cNvPr>
                <p:cNvSpPr/>
                <p:nvPr/>
              </p:nvSpPr>
              <p:spPr bwMode="auto">
                <a:xfrm>
                  <a:off x="3882365" y="3021434"/>
                  <a:ext cx="220354" cy="196148"/>
                </a:xfrm>
                <a:custGeom>
                  <a:avLst/>
                  <a:gdLst>
                    <a:gd name="T0" fmla="*/ 2147483647 w 126"/>
                    <a:gd name="T1" fmla="*/ 0 h 116"/>
                    <a:gd name="T2" fmla="*/ 2147483647 w 126"/>
                    <a:gd name="T3" fmla="*/ 2147483647 h 116"/>
                    <a:gd name="T4" fmla="*/ 2147483647 w 126"/>
                    <a:gd name="T5" fmla="*/ 2147483647 h 116"/>
                    <a:gd name="T6" fmla="*/ 2147483647 w 126"/>
                    <a:gd name="T7" fmla="*/ 2147483647 h 116"/>
                    <a:gd name="T8" fmla="*/ 2147483647 w 126"/>
                    <a:gd name="T9" fmla="*/ 2147483647 h 116"/>
                    <a:gd name="T10" fmla="*/ 2147483647 w 126"/>
                    <a:gd name="T11" fmla="*/ 2147483647 h 116"/>
                    <a:gd name="T12" fmla="*/ 2147483647 w 126"/>
                    <a:gd name="T13" fmla="*/ 2147483647 h 116"/>
                    <a:gd name="T14" fmla="*/ 0 w 126"/>
                    <a:gd name="T15" fmla="*/ 2147483647 h 116"/>
                    <a:gd name="T16" fmla="*/ 0 w 126"/>
                    <a:gd name="T17" fmla="*/ 2147483647 h 116"/>
                    <a:gd name="T18" fmla="*/ 2147483647 w 126"/>
                    <a:gd name="T19" fmla="*/ 2147483647 h 116"/>
                    <a:gd name="T20" fmla="*/ 2147483647 w 126"/>
                    <a:gd name="T21" fmla="*/ 2147483647 h 116"/>
                    <a:gd name="T22" fmla="*/ 2147483647 w 126"/>
                    <a:gd name="T23" fmla="*/ 2147483647 h 116"/>
                    <a:gd name="T24" fmla="*/ 2147483647 w 126"/>
                    <a:gd name="T25" fmla="*/ 2147483647 h 116"/>
                    <a:gd name="T26" fmla="*/ 2147483647 w 126"/>
                    <a:gd name="T27" fmla="*/ 2147483647 h 116"/>
                    <a:gd name="T28" fmla="*/ 2147483647 w 126"/>
                    <a:gd name="T29" fmla="*/ 2147483647 h 116"/>
                    <a:gd name="T30" fmla="*/ 2147483647 w 126"/>
                    <a:gd name="T31" fmla="*/ 2147483647 h 116"/>
                    <a:gd name="T32" fmla="*/ 2147483647 w 126"/>
                    <a:gd name="T33" fmla="*/ 2147483647 h 116"/>
                    <a:gd name="T34" fmla="*/ 2147483647 w 126"/>
                    <a:gd name="T35" fmla="*/ 0 h 11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26"/>
                    <a:gd name="T55" fmla="*/ 0 h 116"/>
                    <a:gd name="T56" fmla="*/ 126 w 126"/>
                    <a:gd name="T57" fmla="*/ 116 h 11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26" h="116">
                      <a:moveTo>
                        <a:pt x="126" y="0"/>
                      </a:moveTo>
                      <a:lnTo>
                        <a:pt x="126" y="32"/>
                      </a:lnTo>
                      <a:lnTo>
                        <a:pt x="76" y="32"/>
                      </a:lnTo>
                      <a:lnTo>
                        <a:pt x="76" y="78"/>
                      </a:lnTo>
                      <a:lnTo>
                        <a:pt x="66" y="82"/>
                      </a:lnTo>
                      <a:lnTo>
                        <a:pt x="58" y="90"/>
                      </a:lnTo>
                      <a:lnTo>
                        <a:pt x="56" y="116"/>
                      </a:lnTo>
                      <a:lnTo>
                        <a:pt x="0" y="116"/>
                      </a:lnTo>
                      <a:lnTo>
                        <a:pt x="0" y="108"/>
                      </a:lnTo>
                      <a:lnTo>
                        <a:pt x="2" y="100"/>
                      </a:lnTo>
                      <a:lnTo>
                        <a:pt x="10" y="88"/>
                      </a:lnTo>
                      <a:lnTo>
                        <a:pt x="20" y="74"/>
                      </a:lnTo>
                      <a:lnTo>
                        <a:pt x="24" y="66"/>
                      </a:lnTo>
                      <a:lnTo>
                        <a:pt x="38" y="42"/>
                      </a:lnTo>
                      <a:lnTo>
                        <a:pt x="50" y="20"/>
                      </a:lnTo>
                      <a:lnTo>
                        <a:pt x="56" y="12"/>
                      </a:lnTo>
                      <a:lnTo>
                        <a:pt x="60" y="2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7" name="iṧļíde">
                  <a:extLst>
                    <a:ext uri="{FF2B5EF4-FFF2-40B4-BE49-F238E27FC236}">
                      <a16:creationId xmlns:a16="http://schemas.microsoft.com/office/drawing/2014/main" id="{B7C2D301-FB12-4EE8-805C-5BAD814ABD7F}"/>
                    </a:ext>
                  </a:extLst>
                </p:cNvPr>
                <p:cNvSpPr/>
                <p:nvPr/>
              </p:nvSpPr>
              <p:spPr bwMode="auto">
                <a:xfrm>
                  <a:off x="3882365" y="3021434"/>
                  <a:ext cx="325022" cy="399301"/>
                </a:xfrm>
                <a:custGeom>
                  <a:avLst/>
                  <a:gdLst>
                    <a:gd name="T0" fmla="*/ 2147483647 w 186"/>
                    <a:gd name="T1" fmla="*/ 0 h 238"/>
                    <a:gd name="T2" fmla="*/ 2147483647 w 186"/>
                    <a:gd name="T3" fmla="*/ 0 h 238"/>
                    <a:gd name="T4" fmla="*/ 2147483647 w 186"/>
                    <a:gd name="T5" fmla="*/ 2147483647 h 238"/>
                    <a:gd name="T6" fmla="*/ 2147483647 w 186"/>
                    <a:gd name="T7" fmla="*/ 2147483647 h 238"/>
                    <a:gd name="T8" fmla="*/ 2147483647 w 186"/>
                    <a:gd name="T9" fmla="*/ 2147483647 h 238"/>
                    <a:gd name="T10" fmla="*/ 2147483647 w 186"/>
                    <a:gd name="T11" fmla="*/ 2147483647 h 238"/>
                    <a:gd name="T12" fmla="*/ 2147483647 w 186"/>
                    <a:gd name="T13" fmla="*/ 2147483647 h 238"/>
                    <a:gd name="T14" fmla="*/ 2147483647 w 186"/>
                    <a:gd name="T15" fmla="*/ 2147483647 h 238"/>
                    <a:gd name="T16" fmla="*/ 0 w 186"/>
                    <a:gd name="T17" fmla="*/ 2147483647 h 238"/>
                    <a:gd name="T18" fmla="*/ 2147483647 w 186"/>
                    <a:gd name="T19" fmla="*/ 2147483647 h 238"/>
                    <a:gd name="T20" fmla="*/ 2147483647 w 186"/>
                    <a:gd name="T21" fmla="*/ 2147483647 h 238"/>
                    <a:gd name="T22" fmla="*/ 2147483647 w 186"/>
                    <a:gd name="T23" fmla="*/ 2147483647 h 238"/>
                    <a:gd name="T24" fmla="*/ 2147483647 w 186"/>
                    <a:gd name="T25" fmla="*/ 2147483647 h 238"/>
                    <a:gd name="T26" fmla="*/ 2147483647 w 186"/>
                    <a:gd name="T27" fmla="*/ 2147483647 h 238"/>
                    <a:gd name="T28" fmla="*/ 2147483647 w 186"/>
                    <a:gd name="T29" fmla="*/ 2147483647 h 238"/>
                    <a:gd name="T30" fmla="*/ 2147483647 w 186"/>
                    <a:gd name="T31" fmla="*/ 2147483647 h 238"/>
                    <a:gd name="T32" fmla="*/ 2147483647 w 186"/>
                    <a:gd name="T33" fmla="*/ 2147483647 h 238"/>
                    <a:gd name="T34" fmla="*/ 2147483647 w 186"/>
                    <a:gd name="T35" fmla="*/ 2147483647 h 238"/>
                    <a:gd name="T36" fmla="*/ 2147483647 w 186"/>
                    <a:gd name="T37" fmla="*/ 2147483647 h 238"/>
                    <a:gd name="T38" fmla="*/ 2147483647 w 186"/>
                    <a:gd name="T39" fmla="*/ 2147483647 h 238"/>
                    <a:gd name="T40" fmla="*/ 2147483647 w 186"/>
                    <a:gd name="T41" fmla="*/ 2147483647 h 238"/>
                    <a:gd name="T42" fmla="*/ 2147483647 w 186"/>
                    <a:gd name="T43" fmla="*/ 2147483647 h 238"/>
                    <a:gd name="T44" fmla="*/ 2147483647 w 186"/>
                    <a:gd name="T45" fmla="*/ 2147483647 h 238"/>
                    <a:gd name="T46" fmla="*/ 2147483647 w 186"/>
                    <a:gd name="T47" fmla="*/ 2147483647 h 238"/>
                    <a:gd name="T48" fmla="*/ 2147483647 w 186"/>
                    <a:gd name="T49" fmla="*/ 2147483647 h 238"/>
                    <a:gd name="T50" fmla="*/ 2147483647 w 186"/>
                    <a:gd name="T51" fmla="*/ 2147483647 h 238"/>
                    <a:gd name="T52" fmla="*/ 2147483647 w 186"/>
                    <a:gd name="T53" fmla="*/ 2147483647 h 238"/>
                    <a:gd name="T54" fmla="*/ 2147483647 w 186"/>
                    <a:gd name="T55" fmla="*/ 2147483647 h 238"/>
                    <a:gd name="T56" fmla="*/ 2147483647 w 186"/>
                    <a:gd name="T57" fmla="*/ 2147483647 h 238"/>
                    <a:gd name="T58" fmla="*/ 2147483647 w 186"/>
                    <a:gd name="T59" fmla="*/ 2147483647 h 238"/>
                    <a:gd name="T60" fmla="*/ 2147483647 w 186"/>
                    <a:gd name="T61" fmla="*/ 2147483647 h 238"/>
                    <a:gd name="T62" fmla="*/ 2147483647 w 186"/>
                    <a:gd name="T63" fmla="*/ 2147483647 h 238"/>
                    <a:gd name="T64" fmla="*/ 2147483647 w 186"/>
                    <a:gd name="T65" fmla="*/ 2147483647 h 238"/>
                    <a:gd name="T66" fmla="*/ 2147483647 w 186"/>
                    <a:gd name="T67" fmla="*/ 2147483647 h 238"/>
                    <a:gd name="T68" fmla="*/ 2147483647 w 186"/>
                    <a:gd name="T69" fmla="*/ 2147483647 h 238"/>
                    <a:gd name="T70" fmla="*/ 2147483647 w 186"/>
                    <a:gd name="T71" fmla="*/ 2147483647 h 238"/>
                    <a:gd name="T72" fmla="*/ 2147483647 w 186"/>
                    <a:gd name="T73" fmla="*/ 2147483647 h 238"/>
                    <a:gd name="T74" fmla="*/ 2147483647 w 186"/>
                    <a:gd name="T75" fmla="*/ 2147483647 h 238"/>
                    <a:gd name="T76" fmla="*/ 2147483647 w 186"/>
                    <a:gd name="T77" fmla="*/ 2147483647 h 238"/>
                    <a:gd name="T78" fmla="*/ 2147483647 w 186"/>
                    <a:gd name="T79" fmla="*/ 2147483647 h 238"/>
                    <a:gd name="T80" fmla="*/ 2147483647 w 186"/>
                    <a:gd name="T81" fmla="*/ 2147483647 h 238"/>
                    <a:gd name="T82" fmla="*/ 2147483647 w 186"/>
                    <a:gd name="T83" fmla="*/ 2147483647 h 238"/>
                    <a:gd name="T84" fmla="*/ 2147483647 w 186"/>
                    <a:gd name="T85" fmla="*/ 2147483647 h 238"/>
                    <a:gd name="T86" fmla="*/ 2147483647 w 186"/>
                    <a:gd name="T87" fmla="*/ 2147483647 h 238"/>
                    <a:gd name="T88" fmla="*/ 2147483647 w 186"/>
                    <a:gd name="T89" fmla="*/ 2147483647 h 238"/>
                    <a:gd name="T90" fmla="*/ 2147483647 w 186"/>
                    <a:gd name="T91" fmla="*/ 2147483647 h 238"/>
                    <a:gd name="T92" fmla="*/ 2147483647 w 186"/>
                    <a:gd name="T93" fmla="*/ 2147483647 h 238"/>
                    <a:gd name="T94" fmla="*/ 2147483647 w 186"/>
                    <a:gd name="T95" fmla="*/ 2147483647 h 238"/>
                    <a:gd name="T96" fmla="*/ 2147483647 w 186"/>
                    <a:gd name="T97" fmla="*/ 2147483647 h 238"/>
                    <a:gd name="T98" fmla="*/ 2147483647 w 186"/>
                    <a:gd name="T99" fmla="*/ 2147483647 h 238"/>
                    <a:gd name="T100" fmla="*/ 2147483647 w 186"/>
                    <a:gd name="T101" fmla="*/ 2147483647 h 238"/>
                    <a:gd name="T102" fmla="*/ 2147483647 w 186"/>
                    <a:gd name="T103" fmla="*/ 2147483647 h 238"/>
                    <a:gd name="T104" fmla="*/ 2147483647 w 186"/>
                    <a:gd name="T105" fmla="*/ 2147483647 h 238"/>
                    <a:gd name="T106" fmla="*/ 2147483647 w 186"/>
                    <a:gd name="T107" fmla="*/ 2147483647 h 238"/>
                    <a:gd name="T108" fmla="*/ 2147483647 w 186"/>
                    <a:gd name="T109" fmla="*/ 2147483647 h 238"/>
                    <a:gd name="T110" fmla="*/ 2147483647 w 186"/>
                    <a:gd name="T111" fmla="*/ 2147483647 h 238"/>
                    <a:gd name="T112" fmla="*/ 2147483647 w 186"/>
                    <a:gd name="T113" fmla="*/ 2147483647 h 238"/>
                    <a:gd name="T114" fmla="*/ 2147483647 w 186"/>
                    <a:gd name="T115" fmla="*/ 2147483647 h 238"/>
                    <a:gd name="T116" fmla="*/ 2147483647 w 186"/>
                    <a:gd name="T117" fmla="*/ 2147483647 h 238"/>
                    <a:gd name="T118" fmla="*/ 2147483647 w 186"/>
                    <a:gd name="T119" fmla="*/ 2147483647 h 238"/>
                    <a:gd name="T120" fmla="*/ 2147483647 w 186"/>
                    <a:gd name="T121" fmla="*/ 0 h 238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86"/>
                    <a:gd name="T184" fmla="*/ 0 h 238"/>
                    <a:gd name="T185" fmla="*/ 186 w 186"/>
                    <a:gd name="T186" fmla="*/ 238 h 238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86" h="238">
                      <a:moveTo>
                        <a:pt x="128" y="0"/>
                      </a:moveTo>
                      <a:lnTo>
                        <a:pt x="126" y="0"/>
                      </a:lnTo>
                      <a:lnTo>
                        <a:pt x="126" y="32"/>
                      </a:lnTo>
                      <a:lnTo>
                        <a:pt x="76" y="32"/>
                      </a:lnTo>
                      <a:lnTo>
                        <a:pt x="76" y="78"/>
                      </a:lnTo>
                      <a:lnTo>
                        <a:pt x="66" y="82"/>
                      </a:lnTo>
                      <a:lnTo>
                        <a:pt x="58" y="90"/>
                      </a:lnTo>
                      <a:lnTo>
                        <a:pt x="56" y="116"/>
                      </a:lnTo>
                      <a:lnTo>
                        <a:pt x="0" y="116"/>
                      </a:lnTo>
                      <a:lnTo>
                        <a:pt x="2" y="124"/>
                      </a:lnTo>
                      <a:lnTo>
                        <a:pt x="6" y="128"/>
                      </a:lnTo>
                      <a:lnTo>
                        <a:pt x="10" y="134"/>
                      </a:lnTo>
                      <a:lnTo>
                        <a:pt x="12" y="138"/>
                      </a:lnTo>
                      <a:lnTo>
                        <a:pt x="10" y="142"/>
                      </a:lnTo>
                      <a:lnTo>
                        <a:pt x="8" y="146"/>
                      </a:lnTo>
                      <a:lnTo>
                        <a:pt x="6" y="150"/>
                      </a:lnTo>
                      <a:lnTo>
                        <a:pt x="6" y="152"/>
                      </a:lnTo>
                      <a:lnTo>
                        <a:pt x="6" y="156"/>
                      </a:lnTo>
                      <a:lnTo>
                        <a:pt x="10" y="158"/>
                      </a:lnTo>
                      <a:lnTo>
                        <a:pt x="14" y="166"/>
                      </a:lnTo>
                      <a:lnTo>
                        <a:pt x="12" y="166"/>
                      </a:lnTo>
                      <a:lnTo>
                        <a:pt x="14" y="176"/>
                      </a:lnTo>
                      <a:lnTo>
                        <a:pt x="12" y="186"/>
                      </a:lnTo>
                      <a:lnTo>
                        <a:pt x="10" y="196"/>
                      </a:lnTo>
                      <a:lnTo>
                        <a:pt x="6" y="206"/>
                      </a:lnTo>
                      <a:lnTo>
                        <a:pt x="10" y="206"/>
                      </a:lnTo>
                      <a:lnTo>
                        <a:pt x="12" y="206"/>
                      </a:lnTo>
                      <a:lnTo>
                        <a:pt x="16" y="206"/>
                      </a:lnTo>
                      <a:lnTo>
                        <a:pt x="18" y="204"/>
                      </a:lnTo>
                      <a:lnTo>
                        <a:pt x="22" y="202"/>
                      </a:lnTo>
                      <a:lnTo>
                        <a:pt x="26" y="202"/>
                      </a:lnTo>
                      <a:lnTo>
                        <a:pt x="34" y="204"/>
                      </a:lnTo>
                      <a:lnTo>
                        <a:pt x="42" y="208"/>
                      </a:lnTo>
                      <a:lnTo>
                        <a:pt x="48" y="210"/>
                      </a:lnTo>
                      <a:lnTo>
                        <a:pt x="50" y="216"/>
                      </a:lnTo>
                      <a:lnTo>
                        <a:pt x="60" y="230"/>
                      </a:lnTo>
                      <a:lnTo>
                        <a:pt x="64" y="234"/>
                      </a:lnTo>
                      <a:lnTo>
                        <a:pt x="70" y="238"/>
                      </a:lnTo>
                      <a:lnTo>
                        <a:pt x="76" y="228"/>
                      </a:lnTo>
                      <a:lnTo>
                        <a:pt x="78" y="222"/>
                      </a:lnTo>
                      <a:lnTo>
                        <a:pt x="82" y="222"/>
                      </a:lnTo>
                      <a:lnTo>
                        <a:pt x="88" y="220"/>
                      </a:lnTo>
                      <a:lnTo>
                        <a:pt x="86" y="226"/>
                      </a:lnTo>
                      <a:lnTo>
                        <a:pt x="88" y="230"/>
                      </a:lnTo>
                      <a:lnTo>
                        <a:pt x="92" y="224"/>
                      </a:lnTo>
                      <a:lnTo>
                        <a:pt x="94" y="224"/>
                      </a:lnTo>
                      <a:lnTo>
                        <a:pt x="96" y="222"/>
                      </a:lnTo>
                      <a:lnTo>
                        <a:pt x="98" y="224"/>
                      </a:lnTo>
                      <a:lnTo>
                        <a:pt x="100" y="226"/>
                      </a:lnTo>
                      <a:lnTo>
                        <a:pt x="102" y="228"/>
                      </a:lnTo>
                      <a:lnTo>
                        <a:pt x="106" y="226"/>
                      </a:lnTo>
                      <a:lnTo>
                        <a:pt x="110" y="224"/>
                      </a:lnTo>
                      <a:lnTo>
                        <a:pt x="172" y="224"/>
                      </a:lnTo>
                      <a:lnTo>
                        <a:pt x="174" y="216"/>
                      </a:lnTo>
                      <a:lnTo>
                        <a:pt x="176" y="208"/>
                      </a:lnTo>
                      <a:lnTo>
                        <a:pt x="172" y="208"/>
                      </a:lnTo>
                      <a:lnTo>
                        <a:pt x="170" y="206"/>
                      </a:lnTo>
                      <a:lnTo>
                        <a:pt x="158" y="50"/>
                      </a:lnTo>
                      <a:lnTo>
                        <a:pt x="186" y="50"/>
                      </a:lnTo>
                      <a:lnTo>
                        <a:pt x="128" y="6"/>
                      </a:lnTo>
                      <a:lnTo>
                        <a:pt x="12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8" name="ïslíḋê">
                  <a:extLst>
                    <a:ext uri="{FF2B5EF4-FFF2-40B4-BE49-F238E27FC236}">
                      <a16:creationId xmlns:a16="http://schemas.microsoft.com/office/drawing/2014/main" id="{C1E17AC0-937B-49A6-A019-4E40D20D54CD}"/>
                    </a:ext>
                  </a:extLst>
                </p:cNvPr>
                <p:cNvSpPr/>
                <p:nvPr/>
              </p:nvSpPr>
              <p:spPr bwMode="auto">
                <a:xfrm>
                  <a:off x="4000806" y="3105497"/>
                  <a:ext cx="447594" cy="451141"/>
                </a:xfrm>
                <a:custGeom>
                  <a:avLst/>
                  <a:gdLst>
                    <a:gd name="T0" fmla="*/ 2147483647 w 256"/>
                    <a:gd name="T1" fmla="*/ 2147483647 h 270"/>
                    <a:gd name="T2" fmla="*/ 2147483647 w 256"/>
                    <a:gd name="T3" fmla="*/ 2147483647 h 270"/>
                    <a:gd name="T4" fmla="*/ 2147483647 w 256"/>
                    <a:gd name="T5" fmla="*/ 2147483647 h 270"/>
                    <a:gd name="T6" fmla="*/ 2147483647 w 256"/>
                    <a:gd name="T7" fmla="*/ 2147483647 h 270"/>
                    <a:gd name="T8" fmla="*/ 2147483647 w 256"/>
                    <a:gd name="T9" fmla="*/ 2147483647 h 270"/>
                    <a:gd name="T10" fmla="*/ 2147483647 w 256"/>
                    <a:gd name="T11" fmla="*/ 2147483647 h 270"/>
                    <a:gd name="T12" fmla="*/ 2147483647 w 256"/>
                    <a:gd name="T13" fmla="*/ 2147483647 h 270"/>
                    <a:gd name="T14" fmla="*/ 2147483647 w 256"/>
                    <a:gd name="T15" fmla="*/ 2147483647 h 270"/>
                    <a:gd name="T16" fmla="*/ 2147483647 w 256"/>
                    <a:gd name="T17" fmla="*/ 2147483647 h 270"/>
                    <a:gd name="T18" fmla="*/ 2147483647 w 256"/>
                    <a:gd name="T19" fmla="*/ 2147483647 h 270"/>
                    <a:gd name="T20" fmla="*/ 2147483647 w 256"/>
                    <a:gd name="T21" fmla="*/ 0 h 270"/>
                    <a:gd name="T22" fmla="*/ 2147483647 w 256"/>
                    <a:gd name="T23" fmla="*/ 2147483647 h 270"/>
                    <a:gd name="T24" fmla="*/ 2147483647 w 256"/>
                    <a:gd name="T25" fmla="*/ 2147483647 h 270"/>
                    <a:gd name="T26" fmla="*/ 2147483647 w 256"/>
                    <a:gd name="T27" fmla="*/ 2147483647 h 270"/>
                    <a:gd name="T28" fmla="*/ 2147483647 w 256"/>
                    <a:gd name="T29" fmla="*/ 2147483647 h 270"/>
                    <a:gd name="T30" fmla="*/ 2147483647 w 256"/>
                    <a:gd name="T31" fmla="*/ 2147483647 h 270"/>
                    <a:gd name="T32" fmla="*/ 2147483647 w 256"/>
                    <a:gd name="T33" fmla="*/ 2147483647 h 270"/>
                    <a:gd name="T34" fmla="*/ 2147483647 w 256"/>
                    <a:gd name="T35" fmla="*/ 2147483647 h 270"/>
                    <a:gd name="T36" fmla="*/ 2147483647 w 256"/>
                    <a:gd name="T37" fmla="*/ 2147483647 h 270"/>
                    <a:gd name="T38" fmla="*/ 2147483647 w 256"/>
                    <a:gd name="T39" fmla="*/ 2147483647 h 270"/>
                    <a:gd name="T40" fmla="*/ 2147483647 w 256"/>
                    <a:gd name="T41" fmla="*/ 2147483647 h 270"/>
                    <a:gd name="T42" fmla="*/ 2147483647 w 256"/>
                    <a:gd name="T43" fmla="*/ 2147483647 h 270"/>
                    <a:gd name="T44" fmla="*/ 2147483647 w 256"/>
                    <a:gd name="T45" fmla="*/ 2147483647 h 270"/>
                    <a:gd name="T46" fmla="*/ 2147483647 w 256"/>
                    <a:gd name="T47" fmla="*/ 2147483647 h 270"/>
                    <a:gd name="T48" fmla="*/ 2147483647 w 256"/>
                    <a:gd name="T49" fmla="*/ 2147483647 h 270"/>
                    <a:gd name="T50" fmla="*/ 2147483647 w 256"/>
                    <a:gd name="T51" fmla="*/ 2147483647 h 270"/>
                    <a:gd name="T52" fmla="*/ 2147483647 w 256"/>
                    <a:gd name="T53" fmla="*/ 2147483647 h 270"/>
                    <a:gd name="T54" fmla="*/ 2147483647 w 256"/>
                    <a:gd name="T55" fmla="*/ 2147483647 h 270"/>
                    <a:gd name="T56" fmla="*/ 2147483647 w 256"/>
                    <a:gd name="T57" fmla="*/ 2147483647 h 270"/>
                    <a:gd name="T58" fmla="*/ 2147483647 w 256"/>
                    <a:gd name="T59" fmla="*/ 2147483647 h 270"/>
                    <a:gd name="T60" fmla="*/ 2147483647 w 256"/>
                    <a:gd name="T61" fmla="*/ 2147483647 h 270"/>
                    <a:gd name="T62" fmla="*/ 2147483647 w 256"/>
                    <a:gd name="T63" fmla="*/ 2147483647 h 270"/>
                    <a:gd name="T64" fmla="*/ 2147483647 w 256"/>
                    <a:gd name="T65" fmla="*/ 2147483647 h 270"/>
                    <a:gd name="T66" fmla="*/ 2147483647 w 256"/>
                    <a:gd name="T67" fmla="*/ 2147483647 h 270"/>
                    <a:gd name="T68" fmla="*/ 2147483647 w 256"/>
                    <a:gd name="T69" fmla="*/ 2147483647 h 270"/>
                    <a:gd name="T70" fmla="*/ 2147483647 w 256"/>
                    <a:gd name="T71" fmla="*/ 2147483647 h 270"/>
                    <a:gd name="T72" fmla="*/ 2147483647 w 256"/>
                    <a:gd name="T73" fmla="*/ 2147483647 h 270"/>
                    <a:gd name="T74" fmla="*/ 2147483647 w 256"/>
                    <a:gd name="T75" fmla="*/ 2147483647 h 270"/>
                    <a:gd name="T76" fmla="*/ 2147483647 w 256"/>
                    <a:gd name="T77" fmla="*/ 2147483647 h 27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56"/>
                    <a:gd name="T118" fmla="*/ 0 h 270"/>
                    <a:gd name="T119" fmla="*/ 256 w 256"/>
                    <a:gd name="T120" fmla="*/ 270 h 27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56" h="270">
                      <a:moveTo>
                        <a:pt x="2" y="188"/>
                      </a:moveTo>
                      <a:lnTo>
                        <a:pt x="8" y="178"/>
                      </a:lnTo>
                      <a:lnTo>
                        <a:pt x="10" y="172"/>
                      </a:lnTo>
                      <a:lnTo>
                        <a:pt x="14" y="172"/>
                      </a:lnTo>
                      <a:lnTo>
                        <a:pt x="20" y="170"/>
                      </a:lnTo>
                      <a:lnTo>
                        <a:pt x="18" y="176"/>
                      </a:lnTo>
                      <a:lnTo>
                        <a:pt x="20" y="180"/>
                      </a:lnTo>
                      <a:lnTo>
                        <a:pt x="24" y="174"/>
                      </a:lnTo>
                      <a:lnTo>
                        <a:pt x="26" y="174"/>
                      </a:lnTo>
                      <a:lnTo>
                        <a:pt x="28" y="172"/>
                      </a:lnTo>
                      <a:lnTo>
                        <a:pt x="30" y="174"/>
                      </a:lnTo>
                      <a:lnTo>
                        <a:pt x="32" y="176"/>
                      </a:lnTo>
                      <a:lnTo>
                        <a:pt x="34" y="178"/>
                      </a:lnTo>
                      <a:lnTo>
                        <a:pt x="38" y="176"/>
                      </a:lnTo>
                      <a:lnTo>
                        <a:pt x="42" y="174"/>
                      </a:lnTo>
                      <a:lnTo>
                        <a:pt x="104" y="174"/>
                      </a:lnTo>
                      <a:lnTo>
                        <a:pt x="106" y="166"/>
                      </a:lnTo>
                      <a:lnTo>
                        <a:pt x="108" y="158"/>
                      </a:lnTo>
                      <a:lnTo>
                        <a:pt x="104" y="158"/>
                      </a:lnTo>
                      <a:lnTo>
                        <a:pt x="102" y="156"/>
                      </a:lnTo>
                      <a:lnTo>
                        <a:pt x="90" y="0"/>
                      </a:lnTo>
                      <a:lnTo>
                        <a:pt x="118" y="0"/>
                      </a:lnTo>
                      <a:lnTo>
                        <a:pt x="208" y="68"/>
                      </a:lnTo>
                      <a:lnTo>
                        <a:pt x="208" y="72"/>
                      </a:lnTo>
                      <a:lnTo>
                        <a:pt x="212" y="76"/>
                      </a:lnTo>
                      <a:lnTo>
                        <a:pt x="220" y="84"/>
                      </a:lnTo>
                      <a:lnTo>
                        <a:pt x="230" y="88"/>
                      </a:lnTo>
                      <a:lnTo>
                        <a:pt x="242" y="92"/>
                      </a:lnTo>
                      <a:lnTo>
                        <a:pt x="242" y="106"/>
                      </a:lnTo>
                      <a:lnTo>
                        <a:pt x="256" y="104"/>
                      </a:lnTo>
                      <a:lnTo>
                        <a:pt x="256" y="154"/>
                      </a:lnTo>
                      <a:lnTo>
                        <a:pt x="252" y="162"/>
                      </a:lnTo>
                      <a:lnTo>
                        <a:pt x="248" y="170"/>
                      </a:lnTo>
                      <a:lnTo>
                        <a:pt x="240" y="174"/>
                      </a:lnTo>
                      <a:lnTo>
                        <a:pt x="230" y="176"/>
                      </a:lnTo>
                      <a:lnTo>
                        <a:pt x="218" y="176"/>
                      </a:lnTo>
                      <a:lnTo>
                        <a:pt x="206" y="178"/>
                      </a:lnTo>
                      <a:lnTo>
                        <a:pt x="186" y="184"/>
                      </a:lnTo>
                      <a:lnTo>
                        <a:pt x="150" y="196"/>
                      </a:lnTo>
                      <a:lnTo>
                        <a:pt x="146" y="198"/>
                      </a:lnTo>
                      <a:lnTo>
                        <a:pt x="144" y="200"/>
                      </a:lnTo>
                      <a:lnTo>
                        <a:pt x="142" y="206"/>
                      </a:lnTo>
                      <a:lnTo>
                        <a:pt x="138" y="212"/>
                      </a:lnTo>
                      <a:lnTo>
                        <a:pt x="136" y="212"/>
                      </a:lnTo>
                      <a:lnTo>
                        <a:pt x="132" y="212"/>
                      </a:lnTo>
                      <a:lnTo>
                        <a:pt x="124" y="212"/>
                      </a:lnTo>
                      <a:lnTo>
                        <a:pt x="124" y="222"/>
                      </a:lnTo>
                      <a:lnTo>
                        <a:pt x="124" y="228"/>
                      </a:lnTo>
                      <a:lnTo>
                        <a:pt x="122" y="232"/>
                      </a:lnTo>
                      <a:lnTo>
                        <a:pt x="116" y="236"/>
                      </a:lnTo>
                      <a:lnTo>
                        <a:pt x="110" y="240"/>
                      </a:lnTo>
                      <a:lnTo>
                        <a:pt x="108" y="244"/>
                      </a:lnTo>
                      <a:lnTo>
                        <a:pt x="108" y="248"/>
                      </a:lnTo>
                      <a:lnTo>
                        <a:pt x="106" y="256"/>
                      </a:lnTo>
                      <a:lnTo>
                        <a:pt x="104" y="264"/>
                      </a:lnTo>
                      <a:lnTo>
                        <a:pt x="100" y="266"/>
                      </a:lnTo>
                      <a:lnTo>
                        <a:pt x="94" y="270"/>
                      </a:lnTo>
                      <a:lnTo>
                        <a:pt x="90" y="264"/>
                      </a:lnTo>
                      <a:lnTo>
                        <a:pt x="82" y="266"/>
                      </a:lnTo>
                      <a:lnTo>
                        <a:pt x="76" y="268"/>
                      </a:lnTo>
                      <a:lnTo>
                        <a:pt x="70" y="270"/>
                      </a:lnTo>
                      <a:lnTo>
                        <a:pt x="64" y="268"/>
                      </a:lnTo>
                      <a:lnTo>
                        <a:pt x="62" y="266"/>
                      </a:lnTo>
                      <a:lnTo>
                        <a:pt x="58" y="252"/>
                      </a:lnTo>
                      <a:lnTo>
                        <a:pt x="54" y="240"/>
                      </a:lnTo>
                      <a:lnTo>
                        <a:pt x="50" y="234"/>
                      </a:lnTo>
                      <a:lnTo>
                        <a:pt x="44" y="232"/>
                      </a:lnTo>
                      <a:lnTo>
                        <a:pt x="42" y="234"/>
                      </a:lnTo>
                      <a:lnTo>
                        <a:pt x="40" y="236"/>
                      </a:lnTo>
                      <a:lnTo>
                        <a:pt x="34" y="236"/>
                      </a:lnTo>
                      <a:lnTo>
                        <a:pt x="20" y="234"/>
                      </a:lnTo>
                      <a:lnTo>
                        <a:pt x="10" y="232"/>
                      </a:lnTo>
                      <a:lnTo>
                        <a:pt x="10" y="224"/>
                      </a:lnTo>
                      <a:lnTo>
                        <a:pt x="10" y="218"/>
                      </a:lnTo>
                      <a:lnTo>
                        <a:pt x="8" y="210"/>
                      </a:lnTo>
                      <a:lnTo>
                        <a:pt x="4" y="200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9" name="ïšľiḋe">
                  <a:extLst>
                    <a:ext uri="{FF2B5EF4-FFF2-40B4-BE49-F238E27FC236}">
                      <a16:creationId xmlns:a16="http://schemas.microsoft.com/office/drawing/2014/main" id="{8E0C65BE-377E-4F20-BD2E-442954FAC3DD}"/>
                    </a:ext>
                  </a:extLst>
                </p:cNvPr>
                <p:cNvSpPr/>
                <p:nvPr/>
              </p:nvSpPr>
              <p:spPr bwMode="auto">
                <a:xfrm>
                  <a:off x="4339600" y="3147529"/>
                  <a:ext cx="436576" cy="362874"/>
                </a:xfrm>
                <a:custGeom>
                  <a:avLst/>
                  <a:gdLst>
                    <a:gd name="T0" fmla="*/ 2147483647 w 249"/>
                    <a:gd name="T1" fmla="*/ 2147483647 h 216"/>
                    <a:gd name="T2" fmla="*/ 2147483647 w 249"/>
                    <a:gd name="T3" fmla="*/ 2147483647 h 216"/>
                    <a:gd name="T4" fmla="*/ 2147483647 w 249"/>
                    <a:gd name="T5" fmla="*/ 0 h 216"/>
                    <a:gd name="T6" fmla="*/ 2147483647 w 249"/>
                    <a:gd name="T7" fmla="*/ 0 h 216"/>
                    <a:gd name="T8" fmla="*/ 2147483647 w 249"/>
                    <a:gd name="T9" fmla="*/ 2147483647 h 216"/>
                    <a:gd name="T10" fmla="*/ 2147483647 w 249"/>
                    <a:gd name="T11" fmla="*/ 2147483647 h 216"/>
                    <a:gd name="T12" fmla="*/ 2147483647 w 249"/>
                    <a:gd name="T13" fmla="*/ 2147483647 h 216"/>
                    <a:gd name="T14" fmla="*/ 2147483647 w 249"/>
                    <a:gd name="T15" fmla="*/ 2147483647 h 216"/>
                    <a:gd name="T16" fmla="*/ 0 w 249"/>
                    <a:gd name="T17" fmla="*/ 2147483647 h 216"/>
                    <a:gd name="T18" fmla="*/ 2147483647 w 249"/>
                    <a:gd name="T19" fmla="*/ 2147483647 h 216"/>
                    <a:gd name="T20" fmla="*/ 2147483647 w 249"/>
                    <a:gd name="T21" fmla="*/ 2147483647 h 216"/>
                    <a:gd name="T22" fmla="*/ 2147483647 w 249"/>
                    <a:gd name="T23" fmla="*/ 2147483647 h 216"/>
                    <a:gd name="T24" fmla="*/ 2147483647 w 249"/>
                    <a:gd name="T25" fmla="*/ 2147483647 h 216"/>
                    <a:gd name="T26" fmla="*/ 2147483647 w 249"/>
                    <a:gd name="T27" fmla="*/ 2147483647 h 216"/>
                    <a:gd name="T28" fmla="*/ 2147483647 w 249"/>
                    <a:gd name="T29" fmla="*/ 2147483647 h 216"/>
                    <a:gd name="T30" fmla="*/ 2147483647 w 249"/>
                    <a:gd name="T31" fmla="*/ 2147483647 h 216"/>
                    <a:gd name="T32" fmla="*/ 2147483647 w 249"/>
                    <a:gd name="T33" fmla="*/ 2147483647 h 216"/>
                    <a:gd name="T34" fmla="*/ 2147483647 w 249"/>
                    <a:gd name="T35" fmla="*/ 2147483647 h 216"/>
                    <a:gd name="T36" fmla="*/ 2147483647 w 249"/>
                    <a:gd name="T37" fmla="*/ 2147483647 h 216"/>
                    <a:gd name="T38" fmla="*/ 2147483647 w 249"/>
                    <a:gd name="T39" fmla="*/ 2147483647 h 216"/>
                    <a:gd name="T40" fmla="*/ 2147483647 w 249"/>
                    <a:gd name="T41" fmla="*/ 2147483647 h 216"/>
                    <a:gd name="T42" fmla="*/ 2147483647 w 249"/>
                    <a:gd name="T43" fmla="*/ 2147483647 h 216"/>
                    <a:gd name="T44" fmla="*/ 2147483647 w 249"/>
                    <a:gd name="T45" fmla="*/ 2147483647 h 216"/>
                    <a:gd name="T46" fmla="*/ 2147483647 w 249"/>
                    <a:gd name="T47" fmla="*/ 2147483647 h 216"/>
                    <a:gd name="T48" fmla="*/ 2147483647 w 249"/>
                    <a:gd name="T49" fmla="*/ 2147483647 h 216"/>
                    <a:gd name="T50" fmla="*/ 2147483647 w 249"/>
                    <a:gd name="T51" fmla="*/ 2147483647 h 216"/>
                    <a:gd name="T52" fmla="*/ 2147483647 w 249"/>
                    <a:gd name="T53" fmla="*/ 2147483647 h 216"/>
                    <a:gd name="T54" fmla="*/ 2147483647 w 249"/>
                    <a:gd name="T55" fmla="*/ 2147483647 h 216"/>
                    <a:gd name="T56" fmla="*/ 2147483647 w 249"/>
                    <a:gd name="T57" fmla="*/ 2147483647 h 216"/>
                    <a:gd name="T58" fmla="*/ 2147483647 w 249"/>
                    <a:gd name="T59" fmla="*/ 2147483647 h 216"/>
                    <a:gd name="T60" fmla="*/ 2147483647 w 249"/>
                    <a:gd name="T61" fmla="*/ 2147483647 h 216"/>
                    <a:gd name="T62" fmla="*/ 2147483647 w 249"/>
                    <a:gd name="T63" fmla="*/ 2147483647 h 216"/>
                    <a:gd name="T64" fmla="*/ 2147483647 w 249"/>
                    <a:gd name="T65" fmla="*/ 2147483647 h 216"/>
                    <a:gd name="T66" fmla="*/ 2147483647 w 249"/>
                    <a:gd name="T67" fmla="*/ 2147483647 h 216"/>
                    <a:gd name="T68" fmla="*/ 2147483647 w 249"/>
                    <a:gd name="T69" fmla="*/ 2147483647 h 216"/>
                    <a:gd name="T70" fmla="*/ 2147483647 w 249"/>
                    <a:gd name="T71" fmla="*/ 2147483647 h 216"/>
                    <a:gd name="T72" fmla="*/ 2147483647 w 249"/>
                    <a:gd name="T73" fmla="*/ 2147483647 h 216"/>
                    <a:gd name="T74" fmla="*/ 2147483647 w 249"/>
                    <a:gd name="T75" fmla="*/ 2147483647 h 216"/>
                    <a:gd name="T76" fmla="*/ 2147483647 w 249"/>
                    <a:gd name="T77" fmla="*/ 2147483647 h 216"/>
                    <a:gd name="T78" fmla="*/ 2147483647 w 249"/>
                    <a:gd name="T79" fmla="*/ 2147483647 h 216"/>
                    <a:gd name="T80" fmla="*/ 2147483647 w 249"/>
                    <a:gd name="T81" fmla="*/ 2147483647 h 21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249"/>
                    <a:gd name="T124" fmla="*/ 0 h 216"/>
                    <a:gd name="T125" fmla="*/ 249 w 249"/>
                    <a:gd name="T126" fmla="*/ 216 h 21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249" h="216">
                      <a:moveTo>
                        <a:pt x="219" y="14"/>
                      </a:moveTo>
                      <a:lnTo>
                        <a:pt x="215" y="8"/>
                      </a:lnTo>
                      <a:lnTo>
                        <a:pt x="211" y="4"/>
                      </a:lnTo>
                      <a:lnTo>
                        <a:pt x="205" y="2"/>
                      </a:lnTo>
                      <a:lnTo>
                        <a:pt x="199" y="0"/>
                      </a:lnTo>
                      <a:lnTo>
                        <a:pt x="190" y="0"/>
                      </a:lnTo>
                      <a:lnTo>
                        <a:pt x="186" y="0"/>
                      </a:lnTo>
                      <a:lnTo>
                        <a:pt x="184" y="0"/>
                      </a:lnTo>
                      <a:lnTo>
                        <a:pt x="114" y="48"/>
                      </a:lnTo>
                      <a:lnTo>
                        <a:pt x="86" y="76"/>
                      </a:lnTo>
                      <a:lnTo>
                        <a:pt x="62" y="78"/>
                      </a:lnTo>
                      <a:lnTo>
                        <a:pt x="62" y="128"/>
                      </a:lnTo>
                      <a:lnTo>
                        <a:pt x="58" y="136"/>
                      </a:lnTo>
                      <a:lnTo>
                        <a:pt x="54" y="144"/>
                      </a:lnTo>
                      <a:lnTo>
                        <a:pt x="46" y="148"/>
                      </a:lnTo>
                      <a:lnTo>
                        <a:pt x="36" y="150"/>
                      </a:lnTo>
                      <a:lnTo>
                        <a:pt x="16" y="152"/>
                      </a:lnTo>
                      <a:lnTo>
                        <a:pt x="0" y="156"/>
                      </a:lnTo>
                      <a:lnTo>
                        <a:pt x="0" y="166"/>
                      </a:lnTo>
                      <a:lnTo>
                        <a:pt x="4" y="172"/>
                      </a:lnTo>
                      <a:lnTo>
                        <a:pt x="8" y="174"/>
                      </a:lnTo>
                      <a:lnTo>
                        <a:pt x="12" y="178"/>
                      </a:lnTo>
                      <a:lnTo>
                        <a:pt x="14" y="182"/>
                      </a:lnTo>
                      <a:lnTo>
                        <a:pt x="14" y="186"/>
                      </a:lnTo>
                      <a:lnTo>
                        <a:pt x="14" y="190"/>
                      </a:lnTo>
                      <a:lnTo>
                        <a:pt x="14" y="194"/>
                      </a:lnTo>
                      <a:lnTo>
                        <a:pt x="18" y="198"/>
                      </a:lnTo>
                      <a:lnTo>
                        <a:pt x="24" y="198"/>
                      </a:lnTo>
                      <a:lnTo>
                        <a:pt x="30" y="200"/>
                      </a:lnTo>
                      <a:lnTo>
                        <a:pt x="32" y="204"/>
                      </a:lnTo>
                      <a:lnTo>
                        <a:pt x="32" y="206"/>
                      </a:lnTo>
                      <a:lnTo>
                        <a:pt x="42" y="206"/>
                      </a:lnTo>
                      <a:lnTo>
                        <a:pt x="46" y="212"/>
                      </a:lnTo>
                      <a:lnTo>
                        <a:pt x="52" y="216"/>
                      </a:lnTo>
                      <a:lnTo>
                        <a:pt x="56" y="202"/>
                      </a:lnTo>
                      <a:lnTo>
                        <a:pt x="60" y="188"/>
                      </a:lnTo>
                      <a:lnTo>
                        <a:pt x="64" y="184"/>
                      </a:lnTo>
                      <a:lnTo>
                        <a:pt x="70" y="180"/>
                      </a:lnTo>
                      <a:lnTo>
                        <a:pt x="76" y="176"/>
                      </a:lnTo>
                      <a:lnTo>
                        <a:pt x="86" y="176"/>
                      </a:lnTo>
                      <a:lnTo>
                        <a:pt x="88" y="176"/>
                      </a:lnTo>
                      <a:lnTo>
                        <a:pt x="92" y="178"/>
                      </a:lnTo>
                      <a:lnTo>
                        <a:pt x="98" y="184"/>
                      </a:lnTo>
                      <a:lnTo>
                        <a:pt x="104" y="188"/>
                      </a:lnTo>
                      <a:lnTo>
                        <a:pt x="106" y="190"/>
                      </a:lnTo>
                      <a:lnTo>
                        <a:pt x="110" y="192"/>
                      </a:lnTo>
                      <a:lnTo>
                        <a:pt x="114" y="190"/>
                      </a:lnTo>
                      <a:lnTo>
                        <a:pt x="114" y="188"/>
                      </a:lnTo>
                      <a:lnTo>
                        <a:pt x="116" y="186"/>
                      </a:lnTo>
                      <a:lnTo>
                        <a:pt x="120" y="186"/>
                      </a:lnTo>
                      <a:lnTo>
                        <a:pt x="128" y="186"/>
                      </a:lnTo>
                      <a:lnTo>
                        <a:pt x="132" y="190"/>
                      </a:lnTo>
                      <a:lnTo>
                        <a:pt x="136" y="192"/>
                      </a:lnTo>
                      <a:lnTo>
                        <a:pt x="142" y="194"/>
                      </a:lnTo>
                      <a:lnTo>
                        <a:pt x="150" y="192"/>
                      </a:lnTo>
                      <a:lnTo>
                        <a:pt x="156" y="188"/>
                      </a:lnTo>
                      <a:lnTo>
                        <a:pt x="162" y="186"/>
                      </a:lnTo>
                      <a:lnTo>
                        <a:pt x="170" y="184"/>
                      </a:lnTo>
                      <a:lnTo>
                        <a:pt x="176" y="184"/>
                      </a:lnTo>
                      <a:lnTo>
                        <a:pt x="180" y="186"/>
                      </a:lnTo>
                      <a:lnTo>
                        <a:pt x="184" y="186"/>
                      </a:lnTo>
                      <a:lnTo>
                        <a:pt x="193" y="188"/>
                      </a:lnTo>
                      <a:lnTo>
                        <a:pt x="197" y="186"/>
                      </a:lnTo>
                      <a:lnTo>
                        <a:pt x="203" y="184"/>
                      </a:lnTo>
                      <a:lnTo>
                        <a:pt x="213" y="176"/>
                      </a:lnTo>
                      <a:lnTo>
                        <a:pt x="215" y="166"/>
                      </a:lnTo>
                      <a:lnTo>
                        <a:pt x="217" y="158"/>
                      </a:lnTo>
                      <a:lnTo>
                        <a:pt x="221" y="150"/>
                      </a:lnTo>
                      <a:lnTo>
                        <a:pt x="225" y="144"/>
                      </a:lnTo>
                      <a:lnTo>
                        <a:pt x="235" y="132"/>
                      </a:lnTo>
                      <a:lnTo>
                        <a:pt x="239" y="126"/>
                      </a:lnTo>
                      <a:lnTo>
                        <a:pt x="243" y="118"/>
                      </a:lnTo>
                      <a:lnTo>
                        <a:pt x="243" y="76"/>
                      </a:lnTo>
                      <a:lnTo>
                        <a:pt x="243" y="72"/>
                      </a:lnTo>
                      <a:lnTo>
                        <a:pt x="245" y="68"/>
                      </a:lnTo>
                      <a:lnTo>
                        <a:pt x="247" y="64"/>
                      </a:lnTo>
                      <a:lnTo>
                        <a:pt x="249" y="58"/>
                      </a:lnTo>
                      <a:lnTo>
                        <a:pt x="247" y="48"/>
                      </a:lnTo>
                      <a:lnTo>
                        <a:pt x="241" y="34"/>
                      </a:lnTo>
                      <a:lnTo>
                        <a:pt x="235" y="22"/>
                      </a:lnTo>
                      <a:lnTo>
                        <a:pt x="231" y="8"/>
                      </a:lnTo>
                      <a:lnTo>
                        <a:pt x="229" y="8"/>
                      </a:lnTo>
                      <a:lnTo>
                        <a:pt x="2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0" name="iṩḷídè">
                  <a:extLst>
                    <a:ext uri="{FF2B5EF4-FFF2-40B4-BE49-F238E27FC236}">
                      <a16:creationId xmlns:a16="http://schemas.microsoft.com/office/drawing/2014/main" id="{920C87F0-E412-448D-8A8B-18236509AD89}"/>
                    </a:ext>
                  </a:extLst>
                </p:cNvPr>
                <p:cNvSpPr/>
                <p:nvPr/>
              </p:nvSpPr>
              <p:spPr bwMode="auto">
                <a:xfrm>
                  <a:off x="4711448" y="3147529"/>
                  <a:ext cx="294725" cy="491771"/>
                </a:xfrm>
                <a:custGeom>
                  <a:avLst/>
                  <a:gdLst>
                    <a:gd name="T0" fmla="*/ 2147483647 w 168"/>
                    <a:gd name="T1" fmla="*/ 2147483647 h 294"/>
                    <a:gd name="T2" fmla="*/ 2147483647 w 168"/>
                    <a:gd name="T3" fmla="*/ 2147483647 h 294"/>
                    <a:gd name="T4" fmla="*/ 2147483647 w 168"/>
                    <a:gd name="T5" fmla="*/ 2147483647 h 294"/>
                    <a:gd name="T6" fmla="*/ 2147483647 w 168"/>
                    <a:gd name="T7" fmla="*/ 2147483647 h 294"/>
                    <a:gd name="T8" fmla="*/ 2147483647 w 168"/>
                    <a:gd name="T9" fmla="*/ 2147483647 h 294"/>
                    <a:gd name="T10" fmla="*/ 2147483647 w 168"/>
                    <a:gd name="T11" fmla="*/ 2147483647 h 294"/>
                    <a:gd name="T12" fmla="*/ 2147483647 w 168"/>
                    <a:gd name="T13" fmla="*/ 2147483647 h 294"/>
                    <a:gd name="T14" fmla="*/ 2147483647 w 168"/>
                    <a:gd name="T15" fmla="*/ 2147483647 h 294"/>
                    <a:gd name="T16" fmla="*/ 2147483647 w 168"/>
                    <a:gd name="T17" fmla="*/ 2147483647 h 294"/>
                    <a:gd name="T18" fmla="*/ 2147483647 w 168"/>
                    <a:gd name="T19" fmla="*/ 2147483647 h 294"/>
                    <a:gd name="T20" fmla="*/ 2147483647 w 168"/>
                    <a:gd name="T21" fmla="*/ 2147483647 h 294"/>
                    <a:gd name="T22" fmla="*/ 2147483647 w 168"/>
                    <a:gd name="T23" fmla="*/ 2147483647 h 294"/>
                    <a:gd name="T24" fmla="*/ 2147483647 w 168"/>
                    <a:gd name="T25" fmla="*/ 2147483647 h 294"/>
                    <a:gd name="T26" fmla="*/ 2147483647 w 168"/>
                    <a:gd name="T27" fmla="*/ 2147483647 h 294"/>
                    <a:gd name="T28" fmla="*/ 2147483647 w 168"/>
                    <a:gd name="T29" fmla="*/ 2147483647 h 294"/>
                    <a:gd name="T30" fmla="*/ 2147483647 w 168"/>
                    <a:gd name="T31" fmla="*/ 2147483647 h 294"/>
                    <a:gd name="T32" fmla="*/ 2147483647 w 168"/>
                    <a:gd name="T33" fmla="*/ 2147483647 h 294"/>
                    <a:gd name="T34" fmla="*/ 2147483647 w 168"/>
                    <a:gd name="T35" fmla="*/ 2147483647 h 294"/>
                    <a:gd name="T36" fmla="*/ 2147483647 w 168"/>
                    <a:gd name="T37" fmla="*/ 2147483647 h 294"/>
                    <a:gd name="T38" fmla="*/ 2147483647 w 168"/>
                    <a:gd name="T39" fmla="*/ 2147483647 h 294"/>
                    <a:gd name="T40" fmla="*/ 2147483647 w 168"/>
                    <a:gd name="T41" fmla="*/ 2147483647 h 294"/>
                    <a:gd name="T42" fmla="*/ 2147483647 w 168"/>
                    <a:gd name="T43" fmla="*/ 2147483647 h 294"/>
                    <a:gd name="T44" fmla="*/ 2147483647 w 168"/>
                    <a:gd name="T45" fmla="*/ 2147483647 h 294"/>
                    <a:gd name="T46" fmla="*/ 2147483647 w 168"/>
                    <a:gd name="T47" fmla="*/ 2147483647 h 294"/>
                    <a:gd name="T48" fmla="*/ 2147483647 w 168"/>
                    <a:gd name="T49" fmla="*/ 2147483647 h 294"/>
                    <a:gd name="T50" fmla="*/ 2147483647 w 168"/>
                    <a:gd name="T51" fmla="*/ 2147483647 h 294"/>
                    <a:gd name="T52" fmla="*/ 2147483647 w 168"/>
                    <a:gd name="T53" fmla="*/ 2147483647 h 294"/>
                    <a:gd name="T54" fmla="*/ 2147483647 w 168"/>
                    <a:gd name="T55" fmla="*/ 2147483647 h 294"/>
                    <a:gd name="T56" fmla="*/ 2147483647 w 168"/>
                    <a:gd name="T57" fmla="*/ 2147483647 h 294"/>
                    <a:gd name="T58" fmla="*/ 2147483647 w 168"/>
                    <a:gd name="T59" fmla="*/ 2147483647 h 294"/>
                    <a:gd name="T60" fmla="*/ 2147483647 w 168"/>
                    <a:gd name="T61" fmla="*/ 2147483647 h 294"/>
                    <a:gd name="T62" fmla="*/ 2147483647 w 168"/>
                    <a:gd name="T63" fmla="*/ 2147483647 h 294"/>
                    <a:gd name="T64" fmla="*/ 2147483647 w 168"/>
                    <a:gd name="T65" fmla="*/ 2147483647 h 294"/>
                    <a:gd name="T66" fmla="*/ 2147483647 w 168"/>
                    <a:gd name="T67" fmla="*/ 2147483647 h 294"/>
                    <a:gd name="T68" fmla="*/ 2147483647 w 168"/>
                    <a:gd name="T69" fmla="*/ 2147483647 h 294"/>
                    <a:gd name="T70" fmla="*/ 2147483647 w 168"/>
                    <a:gd name="T71" fmla="*/ 2147483647 h 294"/>
                    <a:gd name="T72" fmla="*/ 2147483647 w 168"/>
                    <a:gd name="T73" fmla="*/ 2147483647 h 294"/>
                    <a:gd name="T74" fmla="*/ 2147483647 w 168"/>
                    <a:gd name="T75" fmla="*/ 2147483647 h 294"/>
                    <a:gd name="T76" fmla="*/ 2147483647 w 168"/>
                    <a:gd name="T77" fmla="*/ 2147483647 h 294"/>
                    <a:gd name="T78" fmla="*/ 2147483647 w 168"/>
                    <a:gd name="T79" fmla="*/ 2147483647 h 294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168"/>
                    <a:gd name="T121" fmla="*/ 0 h 294"/>
                    <a:gd name="T122" fmla="*/ 168 w 168"/>
                    <a:gd name="T123" fmla="*/ 294 h 294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168" h="294">
                      <a:moveTo>
                        <a:pt x="162" y="68"/>
                      </a:moveTo>
                      <a:lnTo>
                        <a:pt x="168" y="138"/>
                      </a:lnTo>
                      <a:lnTo>
                        <a:pt x="158" y="140"/>
                      </a:lnTo>
                      <a:lnTo>
                        <a:pt x="152" y="144"/>
                      </a:lnTo>
                      <a:lnTo>
                        <a:pt x="148" y="150"/>
                      </a:lnTo>
                      <a:lnTo>
                        <a:pt x="146" y="158"/>
                      </a:lnTo>
                      <a:lnTo>
                        <a:pt x="142" y="164"/>
                      </a:lnTo>
                      <a:lnTo>
                        <a:pt x="140" y="172"/>
                      </a:lnTo>
                      <a:lnTo>
                        <a:pt x="140" y="190"/>
                      </a:lnTo>
                      <a:lnTo>
                        <a:pt x="138" y="194"/>
                      </a:lnTo>
                      <a:lnTo>
                        <a:pt x="134" y="200"/>
                      </a:lnTo>
                      <a:lnTo>
                        <a:pt x="134" y="202"/>
                      </a:lnTo>
                      <a:lnTo>
                        <a:pt x="136" y="202"/>
                      </a:lnTo>
                      <a:lnTo>
                        <a:pt x="144" y="206"/>
                      </a:lnTo>
                      <a:lnTo>
                        <a:pt x="146" y="214"/>
                      </a:lnTo>
                      <a:lnTo>
                        <a:pt x="148" y="216"/>
                      </a:lnTo>
                      <a:lnTo>
                        <a:pt x="150" y="220"/>
                      </a:lnTo>
                      <a:lnTo>
                        <a:pt x="152" y="228"/>
                      </a:lnTo>
                      <a:lnTo>
                        <a:pt x="146" y="228"/>
                      </a:lnTo>
                      <a:lnTo>
                        <a:pt x="142" y="228"/>
                      </a:lnTo>
                      <a:lnTo>
                        <a:pt x="138" y="230"/>
                      </a:lnTo>
                      <a:lnTo>
                        <a:pt x="130" y="238"/>
                      </a:lnTo>
                      <a:lnTo>
                        <a:pt x="126" y="246"/>
                      </a:lnTo>
                      <a:lnTo>
                        <a:pt x="122" y="256"/>
                      </a:lnTo>
                      <a:lnTo>
                        <a:pt x="120" y="258"/>
                      </a:lnTo>
                      <a:lnTo>
                        <a:pt x="118" y="260"/>
                      </a:lnTo>
                      <a:lnTo>
                        <a:pt x="108" y="262"/>
                      </a:lnTo>
                      <a:lnTo>
                        <a:pt x="90" y="264"/>
                      </a:lnTo>
                      <a:lnTo>
                        <a:pt x="88" y="270"/>
                      </a:lnTo>
                      <a:lnTo>
                        <a:pt x="86" y="276"/>
                      </a:lnTo>
                      <a:lnTo>
                        <a:pt x="82" y="280"/>
                      </a:lnTo>
                      <a:lnTo>
                        <a:pt x="76" y="284"/>
                      </a:lnTo>
                      <a:lnTo>
                        <a:pt x="64" y="288"/>
                      </a:lnTo>
                      <a:lnTo>
                        <a:pt x="52" y="290"/>
                      </a:lnTo>
                      <a:lnTo>
                        <a:pt x="48" y="288"/>
                      </a:lnTo>
                      <a:lnTo>
                        <a:pt x="46" y="286"/>
                      </a:lnTo>
                      <a:lnTo>
                        <a:pt x="42" y="288"/>
                      </a:lnTo>
                      <a:lnTo>
                        <a:pt x="38" y="292"/>
                      </a:lnTo>
                      <a:lnTo>
                        <a:pt x="38" y="294"/>
                      </a:lnTo>
                      <a:lnTo>
                        <a:pt x="36" y="292"/>
                      </a:lnTo>
                      <a:lnTo>
                        <a:pt x="34" y="282"/>
                      </a:lnTo>
                      <a:lnTo>
                        <a:pt x="30" y="274"/>
                      </a:lnTo>
                      <a:lnTo>
                        <a:pt x="20" y="264"/>
                      </a:lnTo>
                      <a:lnTo>
                        <a:pt x="12" y="256"/>
                      </a:lnTo>
                      <a:lnTo>
                        <a:pt x="8" y="252"/>
                      </a:lnTo>
                      <a:lnTo>
                        <a:pt x="10" y="250"/>
                      </a:lnTo>
                      <a:lnTo>
                        <a:pt x="12" y="248"/>
                      </a:lnTo>
                      <a:lnTo>
                        <a:pt x="18" y="246"/>
                      </a:lnTo>
                      <a:lnTo>
                        <a:pt x="36" y="246"/>
                      </a:lnTo>
                      <a:lnTo>
                        <a:pt x="28" y="240"/>
                      </a:lnTo>
                      <a:lnTo>
                        <a:pt x="28" y="236"/>
                      </a:lnTo>
                      <a:lnTo>
                        <a:pt x="26" y="230"/>
                      </a:lnTo>
                      <a:lnTo>
                        <a:pt x="28" y="212"/>
                      </a:lnTo>
                      <a:lnTo>
                        <a:pt x="26" y="206"/>
                      </a:lnTo>
                      <a:lnTo>
                        <a:pt x="22" y="200"/>
                      </a:lnTo>
                      <a:lnTo>
                        <a:pt x="16" y="192"/>
                      </a:lnTo>
                      <a:lnTo>
                        <a:pt x="12" y="186"/>
                      </a:lnTo>
                      <a:lnTo>
                        <a:pt x="10" y="188"/>
                      </a:lnTo>
                      <a:lnTo>
                        <a:pt x="8" y="186"/>
                      </a:lnTo>
                      <a:lnTo>
                        <a:pt x="4" y="182"/>
                      </a:lnTo>
                      <a:lnTo>
                        <a:pt x="0" y="176"/>
                      </a:lnTo>
                      <a:lnTo>
                        <a:pt x="2" y="166"/>
                      </a:lnTo>
                      <a:lnTo>
                        <a:pt x="4" y="158"/>
                      </a:lnTo>
                      <a:lnTo>
                        <a:pt x="8" y="150"/>
                      </a:lnTo>
                      <a:lnTo>
                        <a:pt x="12" y="144"/>
                      </a:lnTo>
                      <a:lnTo>
                        <a:pt x="22" y="132"/>
                      </a:lnTo>
                      <a:lnTo>
                        <a:pt x="26" y="126"/>
                      </a:lnTo>
                      <a:lnTo>
                        <a:pt x="30" y="118"/>
                      </a:lnTo>
                      <a:lnTo>
                        <a:pt x="30" y="76"/>
                      </a:lnTo>
                      <a:lnTo>
                        <a:pt x="30" y="72"/>
                      </a:lnTo>
                      <a:lnTo>
                        <a:pt x="32" y="68"/>
                      </a:lnTo>
                      <a:lnTo>
                        <a:pt x="34" y="64"/>
                      </a:lnTo>
                      <a:lnTo>
                        <a:pt x="36" y="58"/>
                      </a:lnTo>
                      <a:lnTo>
                        <a:pt x="34" y="48"/>
                      </a:lnTo>
                      <a:lnTo>
                        <a:pt x="28" y="34"/>
                      </a:lnTo>
                      <a:lnTo>
                        <a:pt x="22" y="22"/>
                      </a:lnTo>
                      <a:lnTo>
                        <a:pt x="18" y="8"/>
                      </a:lnTo>
                      <a:lnTo>
                        <a:pt x="20" y="8"/>
                      </a:lnTo>
                      <a:lnTo>
                        <a:pt x="36" y="0"/>
                      </a:lnTo>
                      <a:lnTo>
                        <a:pt x="162" y="70"/>
                      </a:lnTo>
                      <a:lnTo>
                        <a:pt x="162" y="6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1" name="îšḷíďe">
                  <a:extLst>
                    <a:ext uri="{FF2B5EF4-FFF2-40B4-BE49-F238E27FC236}">
                      <a16:creationId xmlns:a16="http://schemas.microsoft.com/office/drawing/2014/main" id="{C89F4BB6-1999-4D3C-88F9-DA73156E8668}"/>
                    </a:ext>
                  </a:extLst>
                </p:cNvPr>
                <p:cNvSpPr/>
                <p:nvPr/>
              </p:nvSpPr>
              <p:spPr bwMode="auto">
                <a:xfrm>
                  <a:off x="5500592" y="3462767"/>
                  <a:ext cx="57844" cy="67251"/>
                </a:xfrm>
                <a:custGeom>
                  <a:avLst/>
                  <a:gdLst>
                    <a:gd name="T0" fmla="*/ 2147483647 w 32"/>
                    <a:gd name="T1" fmla="*/ 0 h 40"/>
                    <a:gd name="T2" fmla="*/ 2147483647 w 32"/>
                    <a:gd name="T3" fmla="*/ 2147483647 h 40"/>
                    <a:gd name="T4" fmla="*/ 2147483647 w 32"/>
                    <a:gd name="T5" fmla="*/ 2147483647 h 40"/>
                    <a:gd name="T6" fmla="*/ 2147483647 w 32"/>
                    <a:gd name="T7" fmla="*/ 2147483647 h 40"/>
                    <a:gd name="T8" fmla="*/ 2147483647 w 32"/>
                    <a:gd name="T9" fmla="*/ 2147483647 h 40"/>
                    <a:gd name="T10" fmla="*/ 2147483647 w 32"/>
                    <a:gd name="T11" fmla="*/ 2147483647 h 40"/>
                    <a:gd name="T12" fmla="*/ 2147483647 w 32"/>
                    <a:gd name="T13" fmla="*/ 2147483647 h 40"/>
                    <a:gd name="T14" fmla="*/ 2147483647 w 32"/>
                    <a:gd name="T15" fmla="*/ 2147483647 h 40"/>
                    <a:gd name="T16" fmla="*/ 2147483647 w 32"/>
                    <a:gd name="T17" fmla="*/ 2147483647 h 40"/>
                    <a:gd name="T18" fmla="*/ 2147483647 w 32"/>
                    <a:gd name="T19" fmla="*/ 2147483647 h 40"/>
                    <a:gd name="T20" fmla="*/ 0 w 32"/>
                    <a:gd name="T21" fmla="*/ 2147483647 h 40"/>
                    <a:gd name="T22" fmla="*/ 2147483647 w 32"/>
                    <a:gd name="T23" fmla="*/ 2147483647 h 40"/>
                    <a:gd name="T24" fmla="*/ 2147483647 w 32"/>
                    <a:gd name="T25" fmla="*/ 2147483647 h 40"/>
                    <a:gd name="T26" fmla="*/ 2147483647 w 32"/>
                    <a:gd name="T27" fmla="*/ 2147483647 h 40"/>
                    <a:gd name="T28" fmla="*/ 2147483647 w 32"/>
                    <a:gd name="T29" fmla="*/ 0 h 4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2"/>
                    <a:gd name="T46" fmla="*/ 0 h 40"/>
                    <a:gd name="T47" fmla="*/ 32 w 32"/>
                    <a:gd name="T48" fmla="*/ 40 h 4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2" h="40">
                      <a:moveTo>
                        <a:pt x="16" y="0"/>
                      </a:moveTo>
                      <a:lnTo>
                        <a:pt x="24" y="8"/>
                      </a:lnTo>
                      <a:lnTo>
                        <a:pt x="30" y="14"/>
                      </a:lnTo>
                      <a:lnTo>
                        <a:pt x="32" y="20"/>
                      </a:lnTo>
                      <a:lnTo>
                        <a:pt x="30" y="26"/>
                      </a:lnTo>
                      <a:lnTo>
                        <a:pt x="26" y="30"/>
                      </a:lnTo>
                      <a:lnTo>
                        <a:pt x="22" y="34"/>
                      </a:lnTo>
                      <a:lnTo>
                        <a:pt x="16" y="38"/>
                      </a:lnTo>
                      <a:lnTo>
                        <a:pt x="6" y="40"/>
                      </a:lnTo>
                      <a:lnTo>
                        <a:pt x="2" y="38"/>
                      </a:lnTo>
                      <a:lnTo>
                        <a:pt x="0" y="32"/>
                      </a:lnTo>
                      <a:lnTo>
                        <a:pt x="2" y="24"/>
                      </a:lnTo>
                      <a:lnTo>
                        <a:pt x="8" y="16"/>
                      </a:lnTo>
                      <a:lnTo>
                        <a:pt x="22" y="6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2" name="iṡḻiḍê">
                  <a:extLst>
                    <a:ext uri="{FF2B5EF4-FFF2-40B4-BE49-F238E27FC236}">
                      <a16:creationId xmlns:a16="http://schemas.microsoft.com/office/drawing/2014/main" id="{CF346E74-2D23-4576-9DB1-BF28ED100B8F}"/>
                    </a:ext>
                  </a:extLst>
                </p:cNvPr>
                <p:cNvSpPr/>
                <p:nvPr/>
              </p:nvSpPr>
              <p:spPr bwMode="auto">
                <a:xfrm>
                  <a:off x="5259580" y="3314255"/>
                  <a:ext cx="413165" cy="442734"/>
                </a:xfrm>
                <a:custGeom>
                  <a:avLst/>
                  <a:gdLst>
                    <a:gd name="T0" fmla="*/ 2147483647 w 236"/>
                    <a:gd name="T1" fmla="*/ 2147483647 h 264"/>
                    <a:gd name="T2" fmla="*/ 2147483647 w 236"/>
                    <a:gd name="T3" fmla="*/ 2147483647 h 264"/>
                    <a:gd name="T4" fmla="*/ 2147483647 w 236"/>
                    <a:gd name="T5" fmla="*/ 2147483647 h 264"/>
                    <a:gd name="T6" fmla="*/ 2147483647 w 236"/>
                    <a:gd name="T7" fmla="*/ 2147483647 h 264"/>
                    <a:gd name="T8" fmla="*/ 2147483647 w 236"/>
                    <a:gd name="T9" fmla="*/ 2147483647 h 264"/>
                    <a:gd name="T10" fmla="*/ 2147483647 w 236"/>
                    <a:gd name="T11" fmla="*/ 2147483647 h 264"/>
                    <a:gd name="T12" fmla="*/ 2147483647 w 236"/>
                    <a:gd name="T13" fmla="*/ 2147483647 h 264"/>
                    <a:gd name="T14" fmla="*/ 2147483647 w 236"/>
                    <a:gd name="T15" fmla="*/ 2147483647 h 264"/>
                    <a:gd name="T16" fmla="*/ 2147483647 w 236"/>
                    <a:gd name="T17" fmla="*/ 2147483647 h 264"/>
                    <a:gd name="T18" fmla="*/ 2147483647 w 236"/>
                    <a:gd name="T19" fmla="*/ 2147483647 h 264"/>
                    <a:gd name="T20" fmla="*/ 2147483647 w 236"/>
                    <a:gd name="T21" fmla="*/ 2147483647 h 264"/>
                    <a:gd name="T22" fmla="*/ 2147483647 w 236"/>
                    <a:gd name="T23" fmla="*/ 2147483647 h 264"/>
                    <a:gd name="T24" fmla="*/ 2147483647 w 236"/>
                    <a:gd name="T25" fmla="*/ 2147483647 h 264"/>
                    <a:gd name="T26" fmla="*/ 2147483647 w 236"/>
                    <a:gd name="T27" fmla="*/ 2147483647 h 264"/>
                    <a:gd name="T28" fmla="*/ 2147483647 w 236"/>
                    <a:gd name="T29" fmla="*/ 2147483647 h 264"/>
                    <a:gd name="T30" fmla="*/ 2147483647 w 236"/>
                    <a:gd name="T31" fmla="*/ 2147483647 h 264"/>
                    <a:gd name="T32" fmla="*/ 2147483647 w 236"/>
                    <a:gd name="T33" fmla="*/ 2147483647 h 264"/>
                    <a:gd name="T34" fmla="*/ 2147483647 w 236"/>
                    <a:gd name="T35" fmla="*/ 2147483647 h 264"/>
                    <a:gd name="T36" fmla="*/ 2147483647 w 236"/>
                    <a:gd name="T37" fmla="*/ 2147483647 h 264"/>
                    <a:gd name="T38" fmla="*/ 2147483647 w 236"/>
                    <a:gd name="T39" fmla="*/ 2147483647 h 264"/>
                    <a:gd name="T40" fmla="*/ 2147483647 w 236"/>
                    <a:gd name="T41" fmla="*/ 2147483647 h 264"/>
                    <a:gd name="T42" fmla="*/ 2147483647 w 236"/>
                    <a:gd name="T43" fmla="*/ 2147483647 h 264"/>
                    <a:gd name="T44" fmla="*/ 2147483647 w 236"/>
                    <a:gd name="T45" fmla="*/ 2147483647 h 264"/>
                    <a:gd name="T46" fmla="*/ 2147483647 w 236"/>
                    <a:gd name="T47" fmla="*/ 2147483647 h 264"/>
                    <a:gd name="T48" fmla="*/ 2147483647 w 236"/>
                    <a:gd name="T49" fmla="*/ 2147483647 h 264"/>
                    <a:gd name="T50" fmla="*/ 2147483647 w 236"/>
                    <a:gd name="T51" fmla="*/ 2147483647 h 264"/>
                    <a:gd name="T52" fmla="*/ 2147483647 w 236"/>
                    <a:gd name="T53" fmla="*/ 2147483647 h 264"/>
                    <a:gd name="T54" fmla="*/ 2147483647 w 236"/>
                    <a:gd name="T55" fmla="*/ 2147483647 h 264"/>
                    <a:gd name="T56" fmla="*/ 2147483647 w 236"/>
                    <a:gd name="T57" fmla="*/ 2147483647 h 264"/>
                    <a:gd name="T58" fmla="*/ 2147483647 w 236"/>
                    <a:gd name="T59" fmla="*/ 2147483647 h 264"/>
                    <a:gd name="T60" fmla="*/ 0 w 236"/>
                    <a:gd name="T61" fmla="*/ 2147483647 h 264"/>
                    <a:gd name="T62" fmla="*/ 2147483647 w 236"/>
                    <a:gd name="T63" fmla="*/ 2147483647 h 264"/>
                    <a:gd name="T64" fmla="*/ 2147483647 w 236"/>
                    <a:gd name="T65" fmla="*/ 2147483647 h 264"/>
                    <a:gd name="T66" fmla="*/ 2147483647 w 236"/>
                    <a:gd name="T67" fmla="*/ 2147483647 h 264"/>
                    <a:gd name="T68" fmla="*/ 2147483647 w 236"/>
                    <a:gd name="T69" fmla="*/ 2147483647 h 264"/>
                    <a:gd name="T70" fmla="*/ 2147483647 w 236"/>
                    <a:gd name="T71" fmla="*/ 2147483647 h 264"/>
                    <a:gd name="T72" fmla="*/ 2147483647 w 236"/>
                    <a:gd name="T73" fmla="*/ 2147483647 h 264"/>
                    <a:gd name="T74" fmla="*/ 2147483647 w 236"/>
                    <a:gd name="T75" fmla="*/ 2147483647 h 264"/>
                    <a:gd name="T76" fmla="*/ 2147483647 w 236"/>
                    <a:gd name="T77" fmla="*/ 2147483647 h 264"/>
                    <a:gd name="T78" fmla="*/ 2147483647 w 236"/>
                    <a:gd name="T79" fmla="*/ 2147483647 h 264"/>
                    <a:gd name="T80" fmla="*/ 2147483647 w 236"/>
                    <a:gd name="T81" fmla="*/ 2147483647 h 264"/>
                    <a:gd name="T82" fmla="*/ 2147483647 w 236"/>
                    <a:gd name="T83" fmla="*/ 2147483647 h 264"/>
                    <a:gd name="T84" fmla="*/ 2147483647 w 236"/>
                    <a:gd name="T85" fmla="*/ 2147483647 h 264"/>
                    <a:gd name="T86" fmla="*/ 2147483647 w 236"/>
                    <a:gd name="T87" fmla="*/ 2147483647 h 264"/>
                    <a:gd name="T88" fmla="*/ 2147483647 w 236"/>
                    <a:gd name="T89" fmla="*/ 2147483647 h 264"/>
                    <a:gd name="T90" fmla="*/ 2147483647 w 236"/>
                    <a:gd name="T91" fmla="*/ 2147483647 h 264"/>
                    <a:gd name="T92" fmla="*/ 2147483647 w 236"/>
                    <a:gd name="T93" fmla="*/ 2147483647 h 264"/>
                    <a:gd name="T94" fmla="*/ 2147483647 w 236"/>
                    <a:gd name="T95" fmla="*/ 2147483647 h 264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36"/>
                    <a:gd name="T145" fmla="*/ 0 h 264"/>
                    <a:gd name="T146" fmla="*/ 236 w 236"/>
                    <a:gd name="T147" fmla="*/ 264 h 264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36" h="264">
                      <a:moveTo>
                        <a:pt x="160" y="94"/>
                      </a:moveTo>
                      <a:lnTo>
                        <a:pt x="154" y="88"/>
                      </a:lnTo>
                      <a:lnTo>
                        <a:pt x="160" y="94"/>
                      </a:lnTo>
                      <a:lnTo>
                        <a:pt x="146" y="104"/>
                      </a:lnTo>
                      <a:lnTo>
                        <a:pt x="140" y="112"/>
                      </a:lnTo>
                      <a:lnTo>
                        <a:pt x="138" y="120"/>
                      </a:lnTo>
                      <a:lnTo>
                        <a:pt x="140" y="126"/>
                      </a:lnTo>
                      <a:lnTo>
                        <a:pt x="144" y="128"/>
                      </a:lnTo>
                      <a:lnTo>
                        <a:pt x="152" y="126"/>
                      </a:lnTo>
                      <a:lnTo>
                        <a:pt x="158" y="124"/>
                      </a:lnTo>
                      <a:lnTo>
                        <a:pt x="158" y="132"/>
                      </a:lnTo>
                      <a:lnTo>
                        <a:pt x="160" y="140"/>
                      </a:lnTo>
                      <a:lnTo>
                        <a:pt x="164" y="152"/>
                      </a:lnTo>
                      <a:lnTo>
                        <a:pt x="174" y="160"/>
                      </a:lnTo>
                      <a:lnTo>
                        <a:pt x="184" y="168"/>
                      </a:lnTo>
                      <a:lnTo>
                        <a:pt x="196" y="172"/>
                      </a:lnTo>
                      <a:lnTo>
                        <a:pt x="210" y="178"/>
                      </a:lnTo>
                      <a:lnTo>
                        <a:pt x="222" y="180"/>
                      </a:lnTo>
                      <a:lnTo>
                        <a:pt x="236" y="182"/>
                      </a:lnTo>
                      <a:lnTo>
                        <a:pt x="230" y="194"/>
                      </a:lnTo>
                      <a:lnTo>
                        <a:pt x="220" y="202"/>
                      </a:lnTo>
                      <a:lnTo>
                        <a:pt x="204" y="222"/>
                      </a:lnTo>
                      <a:lnTo>
                        <a:pt x="200" y="230"/>
                      </a:lnTo>
                      <a:lnTo>
                        <a:pt x="196" y="234"/>
                      </a:lnTo>
                      <a:lnTo>
                        <a:pt x="194" y="236"/>
                      </a:lnTo>
                      <a:lnTo>
                        <a:pt x="190" y="238"/>
                      </a:lnTo>
                      <a:lnTo>
                        <a:pt x="186" y="236"/>
                      </a:lnTo>
                      <a:lnTo>
                        <a:pt x="180" y="236"/>
                      </a:lnTo>
                      <a:lnTo>
                        <a:pt x="174" y="238"/>
                      </a:lnTo>
                      <a:lnTo>
                        <a:pt x="168" y="242"/>
                      </a:lnTo>
                      <a:lnTo>
                        <a:pt x="160" y="246"/>
                      </a:lnTo>
                      <a:lnTo>
                        <a:pt x="150" y="254"/>
                      </a:lnTo>
                      <a:lnTo>
                        <a:pt x="144" y="256"/>
                      </a:lnTo>
                      <a:lnTo>
                        <a:pt x="138" y="256"/>
                      </a:lnTo>
                      <a:lnTo>
                        <a:pt x="134" y="256"/>
                      </a:lnTo>
                      <a:lnTo>
                        <a:pt x="130" y="252"/>
                      </a:lnTo>
                      <a:lnTo>
                        <a:pt x="128" y="250"/>
                      </a:lnTo>
                      <a:lnTo>
                        <a:pt x="124" y="250"/>
                      </a:lnTo>
                      <a:lnTo>
                        <a:pt x="120" y="250"/>
                      </a:lnTo>
                      <a:lnTo>
                        <a:pt x="118" y="252"/>
                      </a:lnTo>
                      <a:lnTo>
                        <a:pt x="114" y="256"/>
                      </a:lnTo>
                      <a:lnTo>
                        <a:pt x="108" y="262"/>
                      </a:lnTo>
                      <a:lnTo>
                        <a:pt x="108" y="264"/>
                      </a:lnTo>
                      <a:lnTo>
                        <a:pt x="104" y="264"/>
                      </a:lnTo>
                      <a:lnTo>
                        <a:pt x="96" y="264"/>
                      </a:lnTo>
                      <a:lnTo>
                        <a:pt x="88" y="260"/>
                      </a:lnTo>
                      <a:lnTo>
                        <a:pt x="76" y="254"/>
                      </a:lnTo>
                      <a:lnTo>
                        <a:pt x="62" y="250"/>
                      </a:lnTo>
                      <a:lnTo>
                        <a:pt x="54" y="248"/>
                      </a:lnTo>
                      <a:lnTo>
                        <a:pt x="46" y="246"/>
                      </a:lnTo>
                      <a:lnTo>
                        <a:pt x="48" y="246"/>
                      </a:lnTo>
                      <a:lnTo>
                        <a:pt x="44" y="238"/>
                      </a:lnTo>
                      <a:lnTo>
                        <a:pt x="40" y="232"/>
                      </a:lnTo>
                      <a:lnTo>
                        <a:pt x="36" y="226"/>
                      </a:lnTo>
                      <a:lnTo>
                        <a:pt x="32" y="222"/>
                      </a:lnTo>
                      <a:lnTo>
                        <a:pt x="30" y="208"/>
                      </a:lnTo>
                      <a:lnTo>
                        <a:pt x="26" y="204"/>
                      </a:lnTo>
                      <a:lnTo>
                        <a:pt x="24" y="200"/>
                      </a:lnTo>
                      <a:lnTo>
                        <a:pt x="10" y="192"/>
                      </a:lnTo>
                      <a:lnTo>
                        <a:pt x="4" y="186"/>
                      </a:lnTo>
                      <a:lnTo>
                        <a:pt x="0" y="182"/>
                      </a:lnTo>
                      <a:lnTo>
                        <a:pt x="0" y="180"/>
                      </a:lnTo>
                      <a:lnTo>
                        <a:pt x="2" y="178"/>
                      </a:lnTo>
                      <a:lnTo>
                        <a:pt x="6" y="176"/>
                      </a:lnTo>
                      <a:lnTo>
                        <a:pt x="12" y="174"/>
                      </a:lnTo>
                      <a:lnTo>
                        <a:pt x="16" y="170"/>
                      </a:lnTo>
                      <a:lnTo>
                        <a:pt x="18" y="160"/>
                      </a:lnTo>
                      <a:lnTo>
                        <a:pt x="18" y="152"/>
                      </a:lnTo>
                      <a:lnTo>
                        <a:pt x="18" y="142"/>
                      </a:lnTo>
                      <a:lnTo>
                        <a:pt x="20" y="134"/>
                      </a:lnTo>
                      <a:lnTo>
                        <a:pt x="24" y="132"/>
                      </a:lnTo>
                      <a:lnTo>
                        <a:pt x="30" y="130"/>
                      </a:lnTo>
                      <a:lnTo>
                        <a:pt x="32" y="120"/>
                      </a:lnTo>
                      <a:lnTo>
                        <a:pt x="34" y="112"/>
                      </a:lnTo>
                      <a:lnTo>
                        <a:pt x="42" y="98"/>
                      </a:lnTo>
                      <a:lnTo>
                        <a:pt x="52" y="86"/>
                      </a:lnTo>
                      <a:lnTo>
                        <a:pt x="52" y="78"/>
                      </a:lnTo>
                      <a:lnTo>
                        <a:pt x="52" y="70"/>
                      </a:lnTo>
                      <a:lnTo>
                        <a:pt x="52" y="46"/>
                      </a:lnTo>
                      <a:lnTo>
                        <a:pt x="54" y="42"/>
                      </a:lnTo>
                      <a:lnTo>
                        <a:pt x="56" y="34"/>
                      </a:lnTo>
                      <a:lnTo>
                        <a:pt x="58" y="28"/>
                      </a:lnTo>
                      <a:lnTo>
                        <a:pt x="58" y="16"/>
                      </a:lnTo>
                      <a:lnTo>
                        <a:pt x="66" y="14"/>
                      </a:lnTo>
                      <a:lnTo>
                        <a:pt x="74" y="10"/>
                      </a:lnTo>
                      <a:lnTo>
                        <a:pt x="80" y="4"/>
                      </a:lnTo>
                      <a:lnTo>
                        <a:pt x="84" y="0"/>
                      </a:lnTo>
                      <a:lnTo>
                        <a:pt x="90" y="10"/>
                      </a:lnTo>
                      <a:lnTo>
                        <a:pt x="96" y="28"/>
                      </a:lnTo>
                      <a:lnTo>
                        <a:pt x="102" y="40"/>
                      </a:lnTo>
                      <a:lnTo>
                        <a:pt x="104" y="44"/>
                      </a:lnTo>
                      <a:lnTo>
                        <a:pt x="110" y="46"/>
                      </a:lnTo>
                      <a:lnTo>
                        <a:pt x="126" y="56"/>
                      </a:lnTo>
                      <a:lnTo>
                        <a:pt x="138" y="68"/>
                      </a:lnTo>
                      <a:lnTo>
                        <a:pt x="154" y="88"/>
                      </a:lnTo>
                      <a:lnTo>
                        <a:pt x="160" y="9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3" name="ïşļîďê">
                  <a:extLst>
                    <a:ext uri="{FF2B5EF4-FFF2-40B4-BE49-F238E27FC236}">
                      <a16:creationId xmlns:a16="http://schemas.microsoft.com/office/drawing/2014/main" id="{C2C93BFC-B339-4DC0-90A9-421FC983958B}"/>
                    </a:ext>
                  </a:extLst>
                </p:cNvPr>
                <p:cNvSpPr/>
                <p:nvPr/>
              </p:nvSpPr>
              <p:spPr bwMode="auto">
                <a:xfrm>
                  <a:off x="4743125" y="3530018"/>
                  <a:ext cx="362208" cy="250789"/>
                </a:xfrm>
                <a:custGeom>
                  <a:avLst/>
                  <a:gdLst>
                    <a:gd name="T0" fmla="*/ 2147483647 w 206"/>
                    <a:gd name="T1" fmla="*/ 2147483647 h 152"/>
                    <a:gd name="T2" fmla="*/ 2147483647 w 206"/>
                    <a:gd name="T3" fmla="*/ 2147483647 h 152"/>
                    <a:gd name="T4" fmla="*/ 2147483647 w 206"/>
                    <a:gd name="T5" fmla="*/ 2147483647 h 152"/>
                    <a:gd name="T6" fmla="*/ 2147483647 w 206"/>
                    <a:gd name="T7" fmla="*/ 2147483647 h 152"/>
                    <a:gd name="T8" fmla="*/ 2147483647 w 206"/>
                    <a:gd name="T9" fmla="*/ 2147483647 h 152"/>
                    <a:gd name="T10" fmla="*/ 2147483647 w 206"/>
                    <a:gd name="T11" fmla="*/ 2147483647 h 152"/>
                    <a:gd name="T12" fmla="*/ 2147483647 w 206"/>
                    <a:gd name="T13" fmla="*/ 2147483647 h 152"/>
                    <a:gd name="T14" fmla="*/ 2147483647 w 206"/>
                    <a:gd name="T15" fmla="*/ 2147483647 h 152"/>
                    <a:gd name="T16" fmla="*/ 2147483647 w 206"/>
                    <a:gd name="T17" fmla="*/ 2147483647 h 152"/>
                    <a:gd name="T18" fmla="*/ 2147483647 w 206"/>
                    <a:gd name="T19" fmla="*/ 2147483647 h 152"/>
                    <a:gd name="T20" fmla="*/ 2147483647 w 206"/>
                    <a:gd name="T21" fmla="*/ 0 h 152"/>
                    <a:gd name="T22" fmla="*/ 2147483647 w 206"/>
                    <a:gd name="T23" fmla="*/ 0 h 152"/>
                    <a:gd name="T24" fmla="*/ 2147483647 w 206"/>
                    <a:gd name="T25" fmla="*/ 0 h 152"/>
                    <a:gd name="T26" fmla="*/ 2147483647 w 206"/>
                    <a:gd name="T27" fmla="*/ 2147483647 h 152"/>
                    <a:gd name="T28" fmla="*/ 2147483647 w 206"/>
                    <a:gd name="T29" fmla="*/ 2147483647 h 152"/>
                    <a:gd name="T30" fmla="*/ 2147483647 w 206"/>
                    <a:gd name="T31" fmla="*/ 2147483647 h 152"/>
                    <a:gd name="T32" fmla="*/ 2147483647 w 206"/>
                    <a:gd name="T33" fmla="*/ 2147483647 h 152"/>
                    <a:gd name="T34" fmla="*/ 2147483647 w 206"/>
                    <a:gd name="T35" fmla="*/ 2147483647 h 152"/>
                    <a:gd name="T36" fmla="*/ 2147483647 w 206"/>
                    <a:gd name="T37" fmla="*/ 2147483647 h 152"/>
                    <a:gd name="T38" fmla="*/ 2147483647 w 206"/>
                    <a:gd name="T39" fmla="*/ 2147483647 h 152"/>
                    <a:gd name="T40" fmla="*/ 2147483647 w 206"/>
                    <a:gd name="T41" fmla="*/ 2147483647 h 152"/>
                    <a:gd name="T42" fmla="*/ 2147483647 w 206"/>
                    <a:gd name="T43" fmla="*/ 2147483647 h 152"/>
                    <a:gd name="T44" fmla="*/ 2147483647 w 206"/>
                    <a:gd name="T45" fmla="*/ 2147483647 h 152"/>
                    <a:gd name="T46" fmla="*/ 2147483647 w 206"/>
                    <a:gd name="T47" fmla="*/ 2147483647 h 152"/>
                    <a:gd name="T48" fmla="*/ 0 w 206"/>
                    <a:gd name="T49" fmla="*/ 2147483647 h 152"/>
                    <a:gd name="T50" fmla="*/ 2147483647 w 206"/>
                    <a:gd name="T51" fmla="*/ 2147483647 h 152"/>
                    <a:gd name="T52" fmla="*/ 2147483647 w 206"/>
                    <a:gd name="T53" fmla="*/ 2147483647 h 152"/>
                    <a:gd name="T54" fmla="*/ 2147483647 w 206"/>
                    <a:gd name="T55" fmla="*/ 2147483647 h 152"/>
                    <a:gd name="T56" fmla="*/ 2147483647 w 206"/>
                    <a:gd name="T57" fmla="*/ 2147483647 h 152"/>
                    <a:gd name="T58" fmla="*/ 2147483647 w 206"/>
                    <a:gd name="T59" fmla="*/ 2147483647 h 152"/>
                    <a:gd name="T60" fmla="*/ 2147483647 w 206"/>
                    <a:gd name="T61" fmla="*/ 2147483647 h 152"/>
                    <a:gd name="T62" fmla="*/ 2147483647 w 206"/>
                    <a:gd name="T63" fmla="*/ 2147483647 h 152"/>
                    <a:gd name="T64" fmla="*/ 2147483647 w 206"/>
                    <a:gd name="T65" fmla="*/ 2147483647 h 152"/>
                    <a:gd name="T66" fmla="*/ 2147483647 w 206"/>
                    <a:gd name="T67" fmla="*/ 2147483647 h 152"/>
                    <a:gd name="T68" fmla="*/ 2147483647 w 206"/>
                    <a:gd name="T69" fmla="*/ 2147483647 h 152"/>
                    <a:gd name="T70" fmla="*/ 2147483647 w 206"/>
                    <a:gd name="T71" fmla="*/ 2147483647 h 152"/>
                    <a:gd name="T72" fmla="*/ 2147483647 w 206"/>
                    <a:gd name="T73" fmla="*/ 2147483647 h 152"/>
                    <a:gd name="T74" fmla="*/ 2147483647 w 206"/>
                    <a:gd name="T75" fmla="*/ 2147483647 h 152"/>
                    <a:gd name="T76" fmla="*/ 2147483647 w 206"/>
                    <a:gd name="T77" fmla="*/ 2147483647 h 152"/>
                    <a:gd name="T78" fmla="*/ 2147483647 w 206"/>
                    <a:gd name="T79" fmla="*/ 2147483647 h 152"/>
                    <a:gd name="T80" fmla="*/ 2147483647 w 206"/>
                    <a:gd name="T81" fmla="*/ 2147483647 h 152"/>
                    <a:gd name="T82" fmla="*/ 2147483647 w 206"/>
                    <a:gd name="T83" fmla="*/ 2147483647 h 152"/>
                    <a:gd name="T84" fmla="*/ 2147483647 w 206"/>
                    <a:gd name="T85" fmla="*/ 2147483647 h 152"/>
                    <a:gd name="T86" fmla="*/ 2147483647 w 206"/>
                    <a:gd name="T87" fmla="*/ 2147483647 h 152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206"/>
                    <a:gd name="T133" fmla="*/ 0 h 152"/>
                    <a:gd name="T134" fmla="*/ 206 w 206"/>
                    <a:gd name="T135" fmla="*/ 152 h 152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206" h="152">
                      <a:moveTo>
                        <a:pt x="206" y="108"/>
                      </a:moveTo>
                      <a:lnTo>
                        <a:pt x="204" y="106"/>
                      </a:lnTo>
                      <a:lnTo>
                        <a:pt x="204" y="102"/>
                      </a:lnTo>
                      <a:lnTo>
                        <a:pt x="204" y="96"/>
                      </a:lnTo>
                      <a:lnTo>
                        <a:pt x="200" y="92"/>
                      </a:lnTo>
                      <a:lnTo>
                        <a:pt x="196" y="88"/>
                      </a:lnTo>
                      <a:lnTo>
                        <a:pt x="186" y="80"/>
                      </a:lnTo>
                      <a:lnTo>
                        <a:pt x="178" y="70"/>
                      </a:lnTo>
                      <a:lnTo>
                        <a:pt x="174" y="68"/>
                      </a:lnTo>
                      <a:lnTo>
                        <a:pt x="170" y="62"/>
                      </a:lnTo>
                      <a:lnTo>
                        <a:pt x="170" y="56"/>
                      </a:lnTo>
                      <a:lnTo>
                        <a:pt x="168" y="54"/>
                      </a:lnTo>
                      <a:lnTo>
                        <a:pt x="162" y="50"/>
                      </a:lnTo>
                      <a:lnTo>
                        <a:pt x="158" y="46"/>
                      </a:lnTo>
                      <a:lnTo>
                        <a:pt x="156" y="44"/>
                      </a:lnTo>
                      <a:lnTo>
                        <a:pt x="156" y="40"/>
                      </a:lnTo>
                      <a:lnTo>
                        <a:pt x="144" y="40"/>
                      </a:lnTo>
                      <a:lnTo>
                        <a:pt x="144" y="28"/>
                      </a:lnTo>
                      <a:lnTo>
                        <a:pt x="142" y="20"/>
                      </a:lnTo>
                      <a:lnTo>
                        <a:pt x="140" y="12"/>
                      </a:lnTo>
                      <a:lnTo>
                        <a:pt x="136" y="6"/>
                      </a:lnTo>
                      <a:lnTo>
                        <a:pt x="136" y="0"/>
                      </a:lnTo>
                      <a:lnTo>
                        <a:pt x="134" y="0"/>
                      </a:lnTo>
                      <a:lnTo>
                        <a:pt x="132" y="0"/>
                      </a:lnTo>
                      <a:lnTo>
                        <a:pt x="128" y="0"/>
                      </a:lnTo>
                      <a:lnTo>
                        <a:pt x="124" y="0"/>
                      </a:lnTo>
                      <a:lnTo>
                        <a:pt x="120" y="2"/>
                      </a:lnTo>
                      <a:lnTo>
                        <a:pt x="112" y="10"/>
                      </a:lnTo>
                      <a:lnTo>
                        <a:pt x="108" y="18"/>
                      </a:lnTo>
                      <a:lnTo>
                        <a:pt x="104" y="28"/>
                      </a:lnTo>
                      <a:lnTo>
                        <a:pt x="102" y="30"/>
                      </a:lnTo>
                      <a:lnTo>
                        <a:pt x="100" y="32"/>
                      </a:lnTo>
                      <a:lnTo>
                        <a:pt x="90" y="34"/>
                      </a:lnTo>
                      <a:lnTo>
                        <a:pt x="72" y="36"/>
                      </a:lnTo>
                      <a:lnTo>
                        <a:pt x="70" y="42"/>
                      </a:lnTo>
                      <a:lnTo>
                        <a:pt x="68" y="48"/>
                      </a:lnTo>
                      <a:lnTo>
                        <a:pt x="64" y="52"/>
                      </a:lnTo>
                      <a:lnTo>
                        <a:pt x="58" y="56"/>
                      </a:lnTo>
                      <a:lnTo>
                        <a:pt x="46" y="60"/>
                      </a:lnTo>
                      <a:lnTo>
                        <a:pt x="34" y="62"/>
                      </a:lnTo>
                      <a:lnTo>
                        <a:pt x="30" y="60"/>
                      </a:lnTo>
                      <a:lnTo>
                        <a:pt x="28" y="58"/>
                      </a:lnTo>
                      <a:lnTo>
                        <a:pt x="24" y="60"/>
                      </a:lnTo>
                      <a:lnTo>
                        <a:pt x="20" y="64"/>
                      </a:lnTo>
                      <a:lnTo>
                        <a:pt x="20" y="66"/>
                      </a:lnTo>
                      <a:lnTo>
                        <a:pt x="18" y="64"/>
                      </a:lnTo>
                      <a:lnTo>
                        <a:pt x="14" y="68"/>
                      </a:lnTo>
                      <a:lnTo>
                        <a:pt x="8" y="74"/>
                      </a:lnTo>
                      <a:lnTo>
                        <a:pt x="2" y="84"/>
                      </a:lnTo>
                      <a:lnTo>
                        <a:pt x="0" y="94"/>
                      </a:lnTo>
                      <a:lnTo>
                        <a:pt x="0" y="102"/>
                      </a:lnTo>
                      <a:lnTo>
                        <a:pt x="2" y="112"/>
                      </a:lnTo>
                      <a:lnTo>
                        <a:pt x="10" y="126"/>
                      </a:lnTo>
                      <a:lnTo>
                        <a:pt x="20" y="140"/>
                      </a:lnTo>
                      <a:lnTo>
                        <a:pt x="28" y="152"/>
                      </a:lnTo>
                      <a:lnTo>
                        <a:pt x="32" y="146"/>
                      </a:lnTo>
                      <a:lnTo>
                        <a:pt x="36" y="140"/>
                      </a:lnTo>
                      <a:lnTo>
                        <a:pt x="42" y="136"/>
                      </a:lnTo>
                      <a:lnTo>
                        <a:pt x="52" y="136"/>
                      </a:lnTo>
                      <a:lnTo>
                        <a:pt x="62" y="136"/>
                      </a:lnTo>
                      <a:lnTo>
                        <a:pt x="64" y="126"/>
                      </a:lnTo>
                      <a:lnTo>
                        <a:pt x="66" y="118"/>
                      </a:lnTo>
                      <a:lnTo>
                        <a:pt x="68" y="114"/>
                      </a:lnTo>
                      <a:lnTo>
                        <a:pt x="72" y="112"/>
                      </a:lnTo>
                      <a:lnTo>
                        <a:pt x="76" y="108"/>
                      </a:lnTo>
                      <a:lnTo>
                        <a:pt x="78" y="108"/>
                      </a:lnTo>
                      <a:lnTo>
                        <a:pt x="84" y="108"/>
                      </a:lnTo>
                      <a:lnTo>
                        <a:pt x="90" y="110"/>
                      </a:lnTo>
                      <a:lnTo>
                        <a:pt x="102" y="116"/>
                      </a:lnTo>
                      <a:lnTo>
                        <a:pt x="112" y="122"/>
                      </a:lnTo>
                      <a:lnTo>
                        <a:pt x="120" y="122"/>
                      </a:lnTo>
                      <a:lnTo>
                        <a:pt x="128" y="122"/>
                      </a:lnTo>
                      <a:lnTo>
                        <a:pt x="130" y="122"/>
                      </a:lnTo>
                      <a:lnTo>
                        <a:pt x="130" y="120"/>
                      </a:lnTo>
                      <a:lnTo>
                        <a:pt x="132" y="116"/>
                      </a:lnTo>
                      <a:lnTo>
                        <a:pt x="134" y="114"/>
                      </a:lnTo>
                      <a:lnTo>
                        <a:pt x="138" y="116"/>
                      </a:lnTo>
                      <a:lnTo>
                        <a:pt x="140" y="116"/>
                      </a:lnTo>
                      <a:lnTo>
                        <a:pt x="146" y="114"/>
                      </a:lnTo>
                      <a:lnTo>
                        <a:pt x="150" y="112"/>
                      </a:lnTo>
                      <a:lnTo>
                        <a:pt x="156" y="110"/>
                      </a:lnTo>
                      <a:lnTo>
                        <a:pt x="160" y="110"/>
                      </a:lnTo>
                      <a:lnTo>
                        <a:pt x="172" y="110"/>
                      </a:lnTo>
                      <a:lnTo>
                        <a:pt x="174" y="104"/>
                      </a:lnTo>
                      <a:lnTo>
                        <a:pt x="178" y="102"/>
                      </a:lnTo>
                      <a:lnTo>
                        <a:pt x="184" y="104"/>
                      </a:lnTo>
                      <a:lnTo>
                        <a:pt x="192" y="106"/>
                      </a:lnTo>
                      <a:lnTo>
                        <a:pt x="204" y="106"/>
                      </a:lnTo>
                      <a:lnTo>
                        <a:pt x="206" y="1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4" name="íṩ1îḑé">
                  <a:extLst>
                    <a:ext uri="{FF2B5EF4-FFF2-40B4-BE49-F238E27FC236}">
                      <a16:creationId xmlns:a16="http://schemas.microsoft.com/office/drawing/2014/main" id="{44D915EE-17C7-429A-A9F0-A9A2D06DD192}"/>
                    </a:ext>
                  </a:extLst>
                </p:cNvPr>
                <p:cNvSpPr/>
                <p:nvPr/>
              </p:nvSpPr>
              <p:spPr bwMode="auto">
                <a:xfrm>
                  <a:off x="5291256" y="3726167"/>
                  <a:ext cx="220354" cy="281612"/>
                </a:xfrm>
                <a:custGeom>
                  <a:avLst/>
                  <a:gdLst>
                    <a:gd name="T0" fmla="*/ 2147483647 w 126"/>
                    <a:gd name="T1" fmla="*/ 2147483647 h 168"/>
                    <a:gd name="T2" fmla="*/ 2147483647 w 126"/>
                    <a:gd name="T3" fmla="*/ 2147483647 h 168"/>
                    <a:gd name="T4" fmla="*/ 2147483647 w 126"/>
                    <a:gd name="T5" fmla="*/ 2147483647 h 168"/>
                    <a:gd name="T6" fmla="*/ 2147483647 w 126"/>
                    <a:gd name="T7" fmla="*/ 2147483647 h 168"/>
                    <a:gd name="T8" fmla="*/ 2147483647 w 126"/>
                    <a:gd name="T9" fmla="*/ 2147483647 h 168"/>
                    <a:gd name="T10" fmla="*/ 2147483647 w 126"/>
                    <a:gd name="T11" fmla="*/ 2147483647 h 168"/>
                    <a:gd name="T12" fmla="*/ 2147483647 w 126"/>
                    <a:gd name="T13" fmla="*/ 2147483647 h 168"/>
                    <a:gd name="T14" fmla="*/ 2147483647 w 126"/>
                    <a:gd name="T15" fmla="*/ 2147483647 h 168"/>
                    <a:gd name="T16" fmla="*/ 2147483647 w 126"/>
                    <a:gd name="T17" fmla="*/ 2147483647 h 168"/>
                    <a:gd name="T18" fmla="*/ 2147483647 w 126"/>
                    <a:gd name="T19" fmla="*/ 2147483647 h 168"/>
                    <a:gd name="T20" fmla="*/ 2147483647 w 126"/>
                    <a:gd name="T21" fmla="*/ 2147483647 h 168"/>
                    <a:gd name="T22" fmla="*/ 2147483647 w 126"/>
                    <a:gd name="T23" fmla="*/ 2147483647 h 168"/>
                    <a:gd name="T24" fmla="*/ 2147483647 w 126"/>
                    <a:gd name="T25" fmla="*/ 2147483647 h 168"/>
                    <a:gd name="T26" fmla="*/ 2147483647 w 126"/>
                    <a:gd name="T27" fmla="*/ 2147483647 h 168"/>
                    <a:gd name="T28" fmla="*/ 2147483647 w 126"/>
                    <a:gd name="T29" fmla="*/ 2147483647 h 168"/>
                    <a:gd name="T30" fmla="*/ 2147483647 w 126"/>
                    <a:gd name="T31" fmla="*/ 2147483647 h 168"/>
                    <a:gd name="T32" fmla="*/ 2147483647 w 126"/>
                    <a:gd name="T33" fmla="*/ 0 h 168"/>
                    <a:gd name="T34" fmla="*/ 2147483647 w 126"/>
                    <a:gd name="T35" fmla="*/ 0 h 168"/>
                    <a:gd name="T36" fmla="*/ 0 w 126"/>
                    <a:gd name="T37" fmla="*/ 2147483647 h 168"/>
                    <a:gd name="T38" fmla="*/ 2147483647 w 126"/>
                    <a:gd name="T39" fmla="*/ 2147483647 h 168"/>
                    <a:gd name="T40" fmla="*/ 2147483647 w 126"/>
                    <a:gd name="T41" fmla="*/ 2147483647 h 168"/>
                    <a:gd name="T42" fmla="*/ 2147483647 w 126"/>
                    <a:gd name="T43" fmla="*/ 2147483647 h 168"/>
                    <a:gd name="T44" fmla="*/ 2147483647 w 126"/>
                    <a:gd name="T45" fmla="*/ 2147483647 h 168"/>
                    <a:gd name="T46" fmla="*/ 2147483647 w 126"/>
                    <a:gd name="T47" fmla="*/ 2147483647 h 168"/>
                    <a:gd name="T48" fmla="*/ 2147483647 w 126"/>
                    <a:gd name="T49" fmla="*/ 2147483647 h 168"/>
                    <a:gd name="T50" fmla="*/ 2147483647 w 126"/>
                    <a:gd name="T51" fmla="*/ 2147483647 h 168"/>
                    <a:gd name="T52" fmla="*/ 0 w 126"/>
                    <a:gd name="T53" fmla="*/ 2147483647 h 168"/>
                    <a:gd name="T54" fmla="*/ 0 w 126"/>
                    <a:gd name="T55" fmla="*/ 2147483647 h 168"/>
                    <a:gd name="T56" fmla="*/ 2147483647 w 126"/>
                    <a:gd name="T57" fmla="*/ 2147483647 h 168"/>
                    <a:gd name="T58" fmla="*/ 2147483647 w 126"/>
                    <a:gd name="T59" fmla="*/ 2147483647 h 168"/>
                    <a:gd name="T60" fmla="*/ 2147483647 w 126"/>
                    <a:gd name="T61" fmla="*/ 2147483647 h 168"/>
                    <a:gd name="T62" fmla="*/ 2147483647 w 126"/>
                    <a:gd name="T63" fmla="*/ 2147483647 h 168"/>
                    <a:gd name="T64" fmla="*/ 2147483647 w 126"/>
                    <a:gd name="T65" fmla="*/ 2147483647 h 168"/>
                    <a:gd name="T66" fmla="*/ 2147483647 w 126"/>
                    <a:gd name="T67" fmla="*/ 2147483647 h 168"/>
                    <a:gd name="T68" fmla="*/ 2147483647 w 126"/>
                    <a:gd name="T69" fmla="*/ 2147483647 h 168"/>
                    <a:gd name="T70" fmla="*/ 2147483647 w 126"/>
                    <a:gd name="T71" fmla="*/ 2147483647 h 168"/>
                    <a:gd name="T72" fmla="*/ 2147483647 w 126"/>
                    <a:gd name="T73" fmla="*/ 2147483647 h 168"/>
                    <a:gd name="T74" fmla="*/ 2147483647 w 126"/>
                    <a:gd name="T75" fmla="*/ 2147483647 h 168"/>
                    <a:gd name="T76" fmla="*/ 2147483647 w 126"/>
                    <a:gd name="T77" fmla="*/ 2147483647 h 168"/>
                    <a:gd name="T78" fmla="*/ 2147483647 w 126"/>
                    <a:gd name="T79" fmla="*/ 2147483647 h 168"/>
                    <a:gd name="T80" fmla="*/ 2147483647 w 126"/>
                    <a:gd name="T81" fmla="*/ 2147483647 h 16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6"/>
                    <a:gd name="T124" fmla="*/ 0 h 168"/>
                    <a:gd name="T125" fmla="*/ 126 w 126"/>
                    <a:gd name="T126" fmla="*/ 168 h 16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6" h="168">
                      <a:moveTo>
                        <a:pt x="120" y="10"/>
                      </a:moveTo>
                      <a:lnTo>
                        <a:pt x="116" y="10"/>
                      </a:lnTo>
                      <a:lnTo>
                        <a:pt x="112" y="6"/>
                      </a:lnTo>
                      <a:lnTo>
                        <a:pt x="110" y="4"/>
                      </a:lnTo>
                      <a:lnTo>
                        <a:pt x="106" y="4"/>
                      </a:lnTo>
                      <a:lnTo>
                        <a:pt x="102" y="4"/>
                      </a:lnTo>
                      <a:lnTo>
                        <a:pt x="100" y="6"/>
                      </a:lnTo>
                      <a:lnTo>
                        <a:pt x="96" y="10"/>
                      </a:lnTo>
                      <a:lnTo>
                        <a:pt x="90" y="16"/>
                      </a:lnTo>
                      <a:lnTo>
                        <a:pt x="90" y="18"/>
                      </a:lnTo>
                      <a:lnTo>
                        <a:pt x="86" y="18"/>
                      </a:lnTo>
                      <a:lnTo>
                        <a:pt x="78" y="18"/>
                      </a:lnTo>
                      <a:lnTo>
                        <a:pt x="70" y="14"/>
                      </a:lnTo>
                      <a:lnTo>
                        <a:pt x="58" y="8"/>
                      </a:lnTo>
                      <a:lnTo>
                        <a:pt x="46" y="4"/>
                      </a:lnTo>
                      <a:lnTo>
                        <a:pt x="38" y="2"/>
                      </a:lnTo>
                      <a:lnTo>
                        <a:pt x="30" y="0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4" y="12"/>
                      </a:lnTo>
                      <a:lnTo>
                        <a:pt x="8" y="20"/>
                      </a:lnTo>
                      <a:lnTo>
                        <a:pt x="14" y="32"/>
                      </a:lnTo>
                      <a:lnTo>
                        <a:pt x="16" y="38"/>
                      </a:lnTo>
                      <a:lnTo>
                        <a:pt x="16" y="42"/>
                      </a:lnTo>
                      <a:lnTo>
                        <a:pt x="16" y="48"/>
                      </a:lnTo>
                      <a:lnTo>
                        <a:pt x="16" y="52"/>
                      </a:lnTo>
                      <a:lnTo>
                        <a:pt x="0" y="76"/>
                      </a:lnTo>
                      <a:lnTo>
                        <a:pt x="0" y="100"/>
                      </a:lnTo>
                      <a:lnTo>
                        <a:pt x="62" y="138"/>
                      </a:lnTo>
                      <a:lnTo>
                        <a:pt x="62" y="146"/>
                      </a:lnTo>
                      <a:lnTo>
                        <a:pt x="88" y="168"/>
                      </a:lnTo>
                      <a:lnTo>
                        <a:pt x="90" y="164"/>
                      </a:lnTo>
                      <a:lnTo>
                        <a:pt x="94" y="158"/>
                      </a:lnTo>
                      <a:lnTo>
                        <a:pt x="108" y="130"/>
                      </a:lnTo>
                      <a:lnTo>
                        <a:pt x="122" y="106"/>
                      </a:lnTo>
                      <a:lnTo>
                        <a:pt x="116" y="102"/>
                      </a:lnTo>
                      <a:lnTo>
                        <a:pt x="112" y="98"/>
                      </a:lnTo>
                      <a:lnTo>
                        <a:pt x="112" y="32"/>
                      </a:lnTo>
                      <a:lnTo>
                        <a:pt x="120" y="14"/>
                      </a:lnTo>
                      <a:lnTo>
                        <a:pt x="126" y="10"/>
                      </a:lnTo>
                      <a:lnTo>
                        <a:pt x="120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5" name="ïṥlïḓé">
                  <a:extLst>
                    <a:ext uri="{FF2B5EF4-FFF2-40B4-BE49-F238E27FC236}">
                      <a16:creationId xmlns:a16="http://schemas.microsoft.com/office/drawing/2014/main" id="{09D96F4F-FDBB-4B5D-8E91-E13BCEE9A526}"/>
                    </a:ext>
                  </a:extLst>
                </p:cNvPr>
                <p:cNvSpPr/>
                <p:nvPr/>
              </p:nvSpPr>
              <p:spPr bwMode="auto">
                <a:xfrm>
                  <a:off x="5165929" y="3726167"/>
                  <a:ext cx="152871" cy="179335"/>
                </a:xfrm>
                <a:custGeom>
                  <a:avLst/>
                  <a:gdLst>
                    <a:gd name="T0" fmla="*/ 2147483647 w 88"/>
                    <a:gd name="T1" fmla="*/ 0 h 108"/>
                    <a:gd name="T2" fmla="*/ 2147483647 w 88"/>
                    <a:gd name="T3" fmla="*/ 2147483647 h 108"/>
                    <a:gd name="T4" fmla="*/ 2147483647 w 88"/>
                    <a:gd name="T5" fmla="*/ 2147483647 h 108"/>
                    <a:gd name="T6" fmla="*/ 2147483647 w 88"/>
                    <a:gd name="T7" fmla="*/ 2147483647 h 108"/>
                    <a:gd name="T8" fmla="*/ 2147483647 w 88"/>
                    <a:gd name="T9" fmla="*/ 2147483647 h 108"/>
                    <a:gd name="T10" fmla="*/ 2147483647 w 88"/>
                    <a:gd name="T11" fmla="*/ 2147483647 h 108"/>
                    <a:gd name="T12" fmla="*/ 2147483647 w 88"/>
                    <a:gd name="T13" fmla="*/ 2147483647 h 108"/>
                    <a:gd name="T14" fmla="*/ 2147483647 w 88"/>
                    <a:gd name="T15" fmla="*/ 2147483647 h 108"/>
                    <a:gd name="T16" fmla="*/ 2147483647 w 88"/>
                    <a:gd name="T17" fmla="*/ 2147483647 h 108"/>
                    <a:gd name="T18" fmla="*/ 2147483647 w 88"/>
                    <a:gd name="T19" fmla="*/ 2147483647 h 108"/>
                    <a:gd name="T20" fmla="*/ 2147483647 w 88"/>
                    <a:gd name="T21" fmla="*/ 2147483647 h 108"/>
                    <a:gd name="T22" fmla="*/ 2147483647 w 88"/>
                    <a:gd name="T23" fmla="*/ 2147483647 h 108"/>
                    <a:gd name="T24" fmla="*/ 2147483647 w 88"/>
                    <a:gd name="T25" fmla="*/ 2147483647 h 108"/>
                    <a:gd name="T26" fmla="*/ 2147483647 w 88"/>
                    <a:gd name="T27" fmla="*/ 2147483647 h 108"/>
                    <a:gd name="T28" fmla="*/ 0 w 88"/>
                    <a:gd name="T29" fmla="*/ 2147483647 h 108"/>
                    <a:gd name="T30" fmla="*/ 0 w 88"/>
                    <a:gd name="T31" fmla="*/ 2147483647 h 108"/>
                    <a:gd name="T32" fmla="*/ 2147483647 w 88"/>
                    <a:gd name="T33" fmla="*/ 2147483647 h 108"/>
                    <a:gd name="T34" fmla="*/ 2147483647 w 88"/>
                    <a:gd name="T35" fmla="*/ 2147483647 h 108"/>
                    <a:gd name="T36" fmla="*/ 2147483647 w 88"/>
                    <a:gd name="T37" fmla="*/ 2147483647 h 108"/>
                    <a:gd name="T38" fmla="*/ 2147483647 w 88"/>
                    <a:gd name="T39" fmla="*/ 2147483647 h 108"/>
                    <a:gd name="T40" fmla="*/ 2147483647 w 88"/>
                    <a:gd name="T41" fmla="*/ 2147483647 h 108"/>
                    <a:gd name="T42" fmla="*/ 2147483647 w 88"/>
                    <a:gd name="T43" fmla="*/ 2147483647 h 108"/>
                    <a:gd name="T44" fmla="*/ 2147483647 w 88"/>
                    <a:gd name="T45" fmla="*/ 2147483647 h 108"/>
                    <a:gd name="T46" fmla="*/ 2147483647 w 88"/>
                    <a:gd name="T47" fmla="*/ 2147483647 h 108"/>
                    <a:gd name="T48" fmla="*/ 2147483647 w 88"/>
                    <a:gd name="T49" fmla="*/ 2147483647 h 108"/>
                    <a:gd name="T50" fmla="*/ 2147483647 w 88"/>
                    <a:gd name="T51" fmla="*/ 2147483647 h 108"/>
                    <a:gd name="T52" fmla="*/ 2147483647 w 88"/>
                    <a:gd name="T53" fmla="*/ 2147483647 h 108"/>
                    <a:gd name="T54" fmla="*/ 2147483647 w 88"/>
                    <a:gd name="T55" fmla="*/ 2147483647 h 108"/>
                    <a:gd name="T56" fmla="*/ 2147483647 w 88"/>
                    <a:gd name="T57" fmla="*/ 2147483647 h 108"/>
                    <a:gd name="T58" fmla="*/ 2147483647 w 88"/>
                    <a:gd name="T59" fmla="*/ 0 h 108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88"/>
                    <a:gd name="T91" fmla="*/ 0 h 108"/>
                    <a:gd name="T92" fmla="*/ 88 w 88"/>
                    <a:gd name="T93" fmla="*/ 108 h 108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88" h="108">
                      <a:moveTo>
                        <a:pt x="76" y="0"/>
                      </a:moveTo>
                      <a:lnTo>
                        <a:pt x="72" y="4"/>
                      </a:lnTo>
                      <a:lnTo>
                        <a:pt x="76" y="12"/>
                      </a:lnTo>
                      <a:lnTo>
                        <a:pt x="80" y="20"/>
                      </a:lnTo>
                      <a:lnTo>
                        <a:pt x="86" y="32"/>
                      </a:lnTo>
                      <a:lnTo>
                        <a:pt x="88" y="38"/>
                      </a:lnTo>
                      <a:lnTo>
                        <a:pt x="88" y="42"/>
                      </a:lnTo>
                      <a:lnTo>
                        <a:pt x="88" y="48"/>
                      </a:lnTo>
                      <a:lnTo>
                        <a:pt x="88" y="52"/>
                      </a:lnTo>
                      <a:lnTo>
                        <a:pt x="72" y="76"/>
                      </a:lnTo>
                      <a:lnTo>
                        <a:pt x="72" y="100"/>
                      </a:lnTo>
                      <a:lnTo>
                        <a:pt x="20" y="98"/>
                      </a:lnTo>
                      <a:lnTo>
                        <a:pt x="14" y="102"/>
                      </a:lnTo>
                      <a:lnTo>
                        <a:pt x="10" y="108"/>
                      </a:lnTo>
                      <a:lnTo>
                        <a:pt x="0" y="108"/>
                      </a:lnTo>
                      <a:lnTo>
                        <a:pt x="0" y="86"/>
                      </a:lnTo>
                      <a:lnTo>
                        <a:pt x="6" y="76"/>
                      </a:lnTo>
                      <a:lnTo>
                        <a:pt x="12" y="64"/>
                      </a:lnTo>
                      <a:lnTo>
                        <a:pt x="18" y="56"/>
                      </a:lnTo>
                      <a:lnTo>
                        <a:pt x="24" y="48"/>
                      </a:lnTo>
                      <a:lnTo>
                        <a:pt x="24" y="38"/>
                      </a:lnTo>
                      <a:lnTo>
                        <a:pt x="22" y="34"/>
                      </a:lnTo>
                      <a:lnTo>
                        <a:pt x="22" y="28"/>
                      </a:lnTo>
                      <a:lnTo>
                        <a:pt x="20" y="16"/>
                      </a:lnTo>
                      <a:lnTo>
                        <a:pt x="24" y="14"/>
                      </a:lnTo>
                      <a:lnTo>
                        <a:pt x="30" y="12"/>
                      </a:lnTo>
                      <a:lnTo>
                        <a:pt x="52" y="12"/>
                      </a:lnTo>
                      <a:lnTo>
                        <a:pt x="62" y="10"/>
                      </a:lnTo>
                      <a:lnTo>
                        <a:pt x="72" y="4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6" name="îṧḷíḓe">
                  <a:extLst>
                    <a:ext uri="{FF2B5EF4-FFF2-40B4-BE49-F238E27FC236}">
                      <a16:creationId xmlns:a16="http://schemas.microsoft.com/office/drawing/2014/main" id="{C1D0B0AE-84B1-4A2D-BE5C-735AA79802E8}"/>
                    </a:ext>
                  </a:extLst>
                </p:cNvPr>
                <p:cNvSpPr/>
                <p:nvPr/>
              </p:nvSpPr>
              <p:spPr bwMode="auto">
                <a:xfrm>
                  <a:off x="5161797" y="3888689"/>
                  <a:ext cx="319514" cy="336254"/>
                </a:xfrm>
                <a:custGeom>
                  <a:avLst/>
                  <a:gdLst>
                    <a:gd name="T0" fmla="*/ 2147483647 w 182"/>
                    <a:gd name="T1" fmla="*/ 2147483647 h 200"/>
                    <a:gd name="T2" fmla="*/ 2147483647 w 182"/>
                    <a:gd name="T3" fmla="*/ 2147483647 h 200"/>
                    <a:gd name="T4" fmla="*/ 2147483647 w 182"/>
                    <a:gd name="T5" fmla="*/ 2147483647 h 200"/>
                    <a:gd name="T6" fmla="*/ 2147483647 w 182"/>
                    <a:gd name="T7" fmla="*/ 2147483647 h 200"/>
                    <a:gd name="T8" fmla="*/ 2147483647 w 182"/>
                    <a:gd name="T9" fmla="*/ 2147483647 h 200"/>
                    <a:gd name="T10" fmla="*/ 2147483647 w 182"/>
                    <a:gd name="T11" fmla="*/ 2147483647 h 200"/>
                    <a:gd name="T12" fmla="*/ 2147483647 w 182"/>
                    <a:gd name="T13" fmla="*/ 2147483647 h 200"/>
                    <a:gd name="T14" fmla="*/ 2147483647 w 182"/>
                    <a:gd name="T15" fmla="*/ 2147483647 h 200"/>
                    <a:gd name="T16" fmla="*/ 2147483647 w 182"/>
                    <a:gd name="T17" fmla="*/ 2147483647 h 200"/>
                    <a:gd name="T18" fmla="*/ 2147483647 w 182"/>
                    <a:gd name="T19" fmla="*/ 2147483647 h 200"/>
                    <a:gd name="T20" fmla="*/ 2147483647 w 182"/>
                    <a:gd name="T21" fmla="*/ 2147483647 h 200"/>
                    <a:gd name="T22" fmla="*/ 2147483647 w 182"/>
                    <a:gd name="T23" fmla="*/ 2147483647 h 200"/>
                    <a:gd name="T24" fmla="*/ 2147483647 w 182"/>
                    <a:gd name="T25" fmla="*/ 2147483647 h 200"/>
                    <a:gd name="T26" fmla="*/ 2147483647 w 182"/>
                    <a:gd name="T27" fmla="*/ 2147483647 h 200"/>
                    <a:gd name="T28" fmla="*/ 2147483647 w 182"/>
                    <a:gd name="T29" fmla="*/ 2147483647 h 200"/>
                    <a:gd name="T30" fmla="*/ 2147483647 w 182"/>
                    <a:gd name="T31" fmla="*/ 2147483647 h 200"/>
                    <a:gd name="T32" fmla="*/ 2147483647 w 182"/>
                    <a:gd name="T33" fmla="*/ 2147483647 h 200"/>
                    <a:gd name="T34" fmla="*/ 2147483647 w 182"/>
                    <a:gd name="T35" fmla="*/ 2147483647 h 200"/>
                    <a:gd name="T36" fmla="*/ 2147483647 w 182"/>
                    <a:gd name="T37" fmla="*/ 2147483647 h 200"/>
                    <a:gd name="T38" fmla="*/ 2147483647 w 182"/>
                    <a:gd name="T39" fmla="*/ 2147483647 h 200"/>
                    <a:gd name="T40" fmla="*/ 2147483647 w 182"/>
                    <a:gd name="T41" fmla="*/ 2147483647 h 200"/>
                    <a:gd name="T42" fmla="*/ 2147483647 w 182"/>
                    <a:gd name="T43" fmla="*/ 2147483647 h 200"/>
                    <a:gd name="T44" fmla="*/ 2147483647 w 182"/>
                    <a:gd name="T45" fmla="*/ 2147483647 h 200"/>
                    <a:gd name="T46" fmla="*/ 2147483647 w 182"/>
                    <a:gd name="T47" fmla="*/ 2147483647 h 200"/>
                    <a:gd name="T48" fmla="*/ 2147483647 w 182"/>
                    <a:gd name="T49" fmla="*/ 2147483647 h 200"/>
                    <a:gd name="T50" fmla="*/ 2147483647 w 182"/>
                    <a:gd name="T51" fmla="*/ 2147483647 h 200"/>
                    <a:gd name="T52" fmla="*/ 2147483647 w 182"/>
                    <a:gd name="T53" fmla="*/ 2147483647 h 200"/>
                    <a:gd name="T54" fmla="*/ 0 w 182"/>
                    <a:gd name="T55" fmla="*/ 2147483647 h 200"/>
                    <a:gd name="T56" fmla="*/ 0 w 182"/>
                    <a:gd name="T57" fmla="*/ 2147483647 h 200"/>
                    <a:gd name="T58" fmla="*/ 0 w 182"/>
                    <a:gd name="T59" fmla="*/ 2147483647 h 200"/>
                    <a:gd name="T60" fmla="*/ 0 w 182"/>
                    <a:gd name="T61" fmla="*/ 2147483647 h 200"/>
                    <a:gd name="T62" fmla="*/ 2147483647 w 182"/>
                    <a:gd name="T63" fmla="*/ 2147483647 h 200"/>
                    <a:gd name="T64" fmla="*/ 2147483647 w 182"/>
                    <a:gd name="T65" fmla="*/ 2147483647 h 200"/>
                    <a:gd name="T66" fmla="*/ 2147483647 w 182"/>
                    <a:gd name="T67" fmla="*/ 2147483647 h 200"/>
                    <a:gd name="T68" fmla="*/ 2147483647 w 182"/>
                    <a:gd name="T69" fmla="*/ 2147483647 h 200"/>
                    <a:gd name="T70" fmla="*/ 2147483647 w 182"/>
                    <a:gd name="T71" fmla="*/ 2147483647 h 200"/>
                    <a:gd name="T72" fmla="*/ 2147483647 w 182"/>
                    <a:gd name="T73" fmla="*/ 2147483647 h 200"/>
                    <a:gd name="T74" fmla="*/ 2147483647 w 182"/>
                    <a:gd name="T75" fmla="*/ 2147483647 h 200"/>
                    <a:gd name="T76" fmla="*/ 2147483647 w 182"/>
                    <a:gd name="T77" fmla="*/ 2147483647 h 200"/>
                    <a:gd name="T78" fmla="*/ 2147483647 w 182"/>
                    <a:gd name="T79" fmla="*/ 2147483647 h 200"/>
                    <a:gd name="T80" fmla="*/ 2147483647 w 182"/>
                    <a:gd name="T81" fmla="*/ 0 h 20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82"/>
                    <a:gd name="T124" fmla="*/ 0 h 200"/>
                    <a:gd name="T125" fmla="*/ 182 w 182"/>
                    <a:gd name="T126" fmla="*/ 200 h 20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82" h="200">
                      <a:moveTo>
                        <a:pt x="30" y="0"/>
                      </a:moveTo>
                      <a:lnTo>
                        <a:pt x="74" y="2"/>
                      </a:lnTo>
                      <a:lnTo>
                        <a:pt x="136" y="40"/>
                      </a:lnTo>
                      <a:lnTo>
                        <a:pt x="136" y="48"/>
                      </a:lnTo>
                      <a:lnTo>
                        <a:pt x="162" y="70"/>
                      </a:lnTo>
                      <a:lnTo>
                        <a:pt x="160" y="74"/>
                      </a:lnTo>
                      <a:lnTo>
                        <a:pt x="158" y="80"/>
                      </a:lnTo>
                      <a:lnTo>
                        <a:pt x="156" y="84"/>
                      </a:lnTo>
                      <a:lnTo>
                        <a:pt x="154" y="88"/>
                      </a:lnTo>
                      <a:lnTo>
                        <a:pt x="152" y="92"/>
                      </a:lnTo>
                      <a:lnTo>
                        <a:pt x="152" y="98"/>
                      </a:lnTo>
                      <a:lnTo>
                        <a:pt x="154" y="102"/>
                      </a:lnTo>
                      <a:lnTo>
                        <a:pt x="158" y="106"/>
                      </a:lnTo>
                      <a:lnTo>
                        <a:pt x="162" y="110"/>
                      </a:lnTo>
                      <a:lnTo>
                        <a:pt x="164" y="116"/>
                      </a:lnTo>
                      <a:lnTo>
                        <a:pt x="164" y="126"/>
                      </a:lnTo>
                      <a:lnTo>
                        <a:pt x="164" y="142"/>
                      </a:lnTo>
                      <a:lnTo>
                        <a:pt x="164" y="156"/>
                      </a:lnTo>
                      <a:lnTo>
                        <a:pt x="168" y="162"/>
                      </a:lnTo>
                      <a:lnTo>
                        <a:pt x="172" y="168"/>
                      </a:lnTo>
                      <a:lnTo>
                        <a:pt x="176" y="174"/>
                      </a:lnTo>
                      <a:lnTo>
                        <a:pt x="182" y="178"/>
                      </a:lnTo>
                      <a:lnTo>
                        <a:pt x="174" y="180"/>
                      </a:lnTo>
                      <a:lnTo>
                        <a:pt x="166" y="180"/>
                      </a:lnTo>
                      <a:lnTo>
                        <a:pt x="162" y="184"/>
                      </a:lnTo>
                      <a:lnTo>
                        <a:pt x="152" y="188"/>
                      </a:lnTo>
                      <a:lnTo>
                        <a:pt x="138" y="192"/>
                      </a:lnTo>
                      <a:lnTo>
                        <a:pt x="134" y="194"/>
                      </a:lnTo>
                      <a:lnTo>
                        <a:pt x="132" y="196"/>
                      </a:lnTo>
                      <a:lnTo>
                        <a:pt x="130" y="198"/>
                      </a:lnTo>
                      <a:lnTo>
                        <a:pt x="126" y="198"/>
                      </a:lnTo>
                      <a:lnTo>
                        <a:pt x="122" y="198"/>
                      </a:lnTo>
                      <a:lnTo>
                        <a:pt x="120" y="196"/>
                      </a:lnTo>
                      <a:lnTo>
                        <a:pt x="116" y="196"/>
                      </a:lnTo>
                      <a:lnTo>
                        <a:pt x="114" y="198"/>
                      </a:lnTo>
                      <a:lnTo>
                        <a:pt x="112" y="200"/>
                      </a:lnTo>
                      <a:lnTo>
                        <a:pt x="108" y="200"/>
                      </a:lnTo>
                      <a:lnTo>
                        <a:pt x="82" y="198"/>
                      </a:lnTo>
                      <a:lnTo>
                        <a:pt x="82" y="172"/>
                      </a:lnTo>
                      <a:lnTo>
                        <a:pt x="80" y="170"/>
                      </a:lnTo>
                      <a:lnTo>
                        <a:pt x="78" y="166"/>
                      </a:lnTo>
                      <a:lnTo>
                        <a:pt x="76" y="160"/>
                      </a:lnTo>
                      <a:lnTo>
                        <a:pt x="60" y="160"/>
                      </a:lnTo>
                      <a:lnTo>
                        <a:pt x="46" y="150"/>
                      </a:lnTo>
                      <a:lnTo>
                        <a:pt x="40" y="146"/>
                      </a:lnTo>
                      <a:lnTo>
                        <a:pt x="30" y="142"/>
                      </a:lnTo>
                      <a:lnTo>
                        <a:pt x="26" y="140"/>
                      </a:lnTo>
                      <a:lnTo>
                        <a:pt x="24" y="138"/>
                      </a:lnTo>
                      <a:lnTo>
                        <a:pt x="22" y="136"/>
                      </a:lnTo>
                      <a:lnTo>
                        <a:pt x="20" y="134"/>
                      </a:lnTo>
                      <a:lnTo>
                        <a:pt x="18" y="126"/>
                      </a:lnTo>
                      <a:lnTo>
                        <a:pt x="16" y="120"/>
                      </a:lnTo>
                      <a:lnTo>
                        <a:pt x="16" y="114"/>
                      </a:lnTo>
                      <a:lnTo>
                        <a:pt x="10" y="110"/>
                      </a:lnTo>
                      <a:lnTo>
                        <a:pt x="6" y="104"/>
                      </a:lnTo>
                      <a:lnTo>
                        <a:pt x="0" y="100"/>
                      </a:lnTo>
                      <a:lnTo>
                        <a:pt x="0" y="94"/>
                      </a:lnTo>
                      <a:lnTo>
                        <a:pt x="0" y="92"/>
                      </a:lnTo>
                      <a:lnTo>
                        <a:pt x="2" y="88"/>
                      </a:lnTo>
                      <a:lnTo>
                        <a:pt x="0" y="84"/>
                      </a:lnTo>
                      <a:lnTo>
                        <a:pt x="0" y="82"/>
                      </a:lnTo>
                      <a:lnTo>
                        <a:pt x="0" y="78"/>
                      </a:lnTo>
                      <a:lnTo>
                        <a:pt x="0" y="72"/>
                      </a:lnTo>
                      <a:lnTo>
                        <a:pt x="2" y="68"/>
                      </a:lnTo>
                      <a:lnTo>
                        <a:pt x="8" y="60"/>
                      </a:lnTo>
                      <a:lnTo>
                        <a:pt x="20" y="50"/>
                      </a:lnTo>
                      <a:lnTo>
                        <a:pt x="22" y="46"/>
                      </a:lnTo>
                      <a:lnTo>
                        <a:pt x="22" y="42"/>
                      </a:lnTo>
                      <a:lnTo>
                        <a:pt x="22" y="40"/>
                      </a:lnTo>
                      <a:lnTo>
                        <a:pt x="20" y="38"/>
                      </a:lnTo>
                      <a:lnTo>
                        <a:pt x="18" y="36"/>
                      </a:lnTo>
                      <a:lnTo>
                        <a:pt x="16" y="34"/>
                      </a:lnTo>
                      <a:lnTo>
                        <a:pt x="18" y="30"/>
                      </a:lnTo>
                      <a:lnTo>
                        <a:pt x="20" y="28"/>
                      </a:lnTo>
                      <a:lnTo>
                        <a:pt x="22" y="26"/>
                      </a:lnTo>
                      <a:lnTo>
                        <a:pt x="22" y="22"/>
                      </a:lnTo>
                      <a:lnTo>
                        <a:pt x="24" y="22"/>
                      </a:lnTo>
                      <a:lnTo>
                        <a:pt x="24" y="16"/>
                      </a:lnTo>
                      <a:lnTo>
                        <a:pt x="22" y="12"/>
                      </a:lnTo>
                      <a:lnTo>
                        <a:pt x="20" y="6"/>
                      </a:lnTo>
                      <a:lnTo>
                        <a:pt x="22" y="0"/>
                      </a:lnTo>
                      <a:lnTo>
                        <a:pt x="24" y="0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7" name="íṣliḋê">
                  <a:extLst>
                    <a:ext uri="{FF2B5EF4-FFF2-40B4-BE49-F238E27FC236}">
                      <a16:creationId xmlns:a16="http://schemas.microsoft.com/office/drawing/2014/main" id="{6F4E67CD-88D1-4D1C-91E6-C9842748FF89}"/>
                    </a:ext>
                  </a:extLst>
                </p:cNvPr>
                <p:cNvSpPr/>
                <p:nvPr/>
              </p:nvSpPr>
              <p:spPr bwMode="auto">
                <a:xfrm>
                  <a:off x="5152156" y="3888689"/>
                  <a:ext cx="50957" cy="57443"/>
                </a:xfrm>
                <a:custGeom>
                  <a:avLst/>
                  <a:gdLst>
                    <a:gd name="T0" fmla="*/ 2147483647 w 30"/>
                    <a:gd name="T1" fmla="*/ 2147483647 h 34"/>
                    <a:gd name="T2" fmla="*/ 2147483647 w 30"/>
                    <a:gd name="T3" fmla="*/ 2147483647 h 34"/>
                    <a:gd name="T4" fmla="*/ 2147483647 w 30"/>
                    <a:gd name="T5" fmla="*/ 2147483647 h 34"/>
                    <a:gd name="T6" fmla="*/ 2147483647 w 30"/>
                    <a:gd name="T7" fmla="*/ 2147483647 h 34"/>
                    <a:gd name="T8" fmla="*/ 2147483647 w 30"/>
                    <a:gd name="T9" fmla="*/ 2147483647 h 34"/>
                    <a:gd name="T10" fmla="*/ 2147483647 w 30"/>
                    <a:gd name="T11" fmla="*/ 2147483647 h 34"/>
                    <a:gd name="T12" fmla="*/ 2147483647 w 30"/>
                    <a:gd name="T13" fmla="*/ 2147483647 h 34"/>
                    <a:gd name="T14" fmla="*/ 2147483647 w 30"/>
                    <a:gd name="T15" fmla="*/ 0 h 34"/>
                    <a:gd name="T16" fmla="*/ 2147483647 w 30"/>
                    <a:gd name="T17" fmla="*/ 2147483647 h 34"/>
                    <a:gd name="T18" fmla="*/ 2147483647 w 30"/>
                    <a:gd name="T19" fmla="*/ 2147483647 h 34"/>
                    <a:gd name="T20" fmla="*/ 2147483647 w 30"/>
                    <a:gd name="T21" fmla="*/ 2147483647 h 34"/>
                    <a:gd name="T22" fmla="*/ 2147483647 w 30"/>
                    <a:gd name="T23" fmla="*/ 2147483647 h 34"/>
                    <a:gd name="T24" fmla="*/ 2147483647 w 30"/>
                    <a:gd name="T25" fmla="*/ 2147483647 h 34"/>
                    <a:gd name="T26" fmla="*/ 0 w 30"/>
                    <a:gd name="T27" fmla="*/ 2147483647 h 34"/>
                    <a:gd name="T28" fmla="*/ 0 w 30"/>
                    <a:gd name="T29" fmla="*/ 2147483647 h 34"/>
                    <a:gd name="T30" fmla="*/ 0 w 30"/>
                    <a:gd name="T31" fmla="*/ 2147483647 h 34"/>
                    <a:gd name="T32" fmla="*/ 0 w 30"/>
                    <a:gd name="T33" fmla="*/ 2147483647 h 34"/>
                    <a:gd name="T34" fmla="*/ 2147483647 w 30"/>
                    <a:gd name="T35" fmla="*/ 2147483647 h 34"/>
                    <a:gd name="T36" fmla="*/ 2147483647 w 30"/>
                    <a:gd name="T37" fmla="*/ 2147483647 h 34"/>
                    <a:gd name="T38" fmla="*/ 2147483647 w 30"/>
                    <a:gd name="T39" fmla="*/ 2147483647 h 34"/>
                    <a:gd name="T40" fmla="*/ 2147483647 w 30"/>
                    <a:gd name="T41" fmla="*/ 2147483647 h 34"/>
                    <a:gd name="T42" fmla="*/ 2147483647 w 30"/>
                    <a:gd name="T43" fmla="*/ 2147483647 h 34"/>
                    <a:gd name="T44" fmla="*/ 2147483647 w 30"/>
                    <a:gd name="T45" fmla="*/ 2147483647 h 3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0"/>
                    <a:gd name="T70" fmla="*/ 0 h 34"/>
                    <a:gd name="T71" fmla="*/ 30 w 30"/>
                    <a:gd name="T72" fmla="*/ 34 h 34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0" h="34">
                      <a:moveTo>
                        <a:pt x="26" y="28"/>
                      </a:moveTo>
                      <a:lnTo>
                        <a:pt x="28" y="26"/>
                      </a:lnTo>
                      <a:lnTo>
                        <a:pt x="28" y="22"/>
                      </a:lnTo>
                      <a:lnTo>
                        <a:pt x="30" y="22"/>
                      </a:lnTo>
                      <a:lnTo>
                        <a:pt x="30" y="16"/>
                      </a:lnTo>
                      <a:lnTo>
                        <a:pt x="28" y="12"/>
                      </a:lnTo>
                      <a:lnTo>
                        <a:pt x="26" y="6"/>
                      </a:lnTo>
                      <a:lnTo>
                        <a:pt x="28" y="0"/>
                      </a:lnTo>
                      <a:lnTo>
                        <a:pt x="24" y="2"/>
                      </a:lnTo>
                      <a:lnTo>
                        <a:pt x="22" y="4"/>
                      </a:lnTo>
                      <a:lnTo>
                        <a:pt x="18" y="10"/>
                      </a:lnTo>
                      <a:lnTo>
                        <a:pt x="8" y="10"/>
                      </a:lnTo>
                      <a:lnTo>
                        <a:pt x="2" y="18"/>
                      </a:lnTo>
                      <a:lnTo>
                        <a:pt x="0" y="24"/>
                      </a:lnTo>
                      <a:lnTo>
                        <a:pt x="0" y="30"/>
                      </a:lnTo>
                      <a:lnTo>
                        <a:pt x="0" y="32"/>
                      </a:lnTo>
                      <a:lnTo>
                        <a:pt x="0" y="34"/>
                      </a:lnTo>
                      <a:lnTo>
                        <a:pt x="12" y="34"/>
                      </a:lnTo>
                      <a:lnTo>
                        <a:pt x="14" y="30"/>
                      </a:lnTo>
                      <a:lnTo>
                        <a:pt x="14" y="28"/>
                      </a:lnTo>
                      <a:lnTo>
                        <a:pt x="16" y="26"/>
                      </a:lnTo>
                      <a:lnTo>
                        <a:pt x="26" y="26"/>
                      </a:lnTo>
                      <a:lnTo>
                        <a:pt x="26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8" name="ïṥľîḋè">
                  <a:extLst>
                    <a:ext uri="{FF2B5EF4-FFF2-40B4-BE49-F238E27FC236}">
                      <a16:creationId xmlns:a16="http://schemas.microsoft.com/office/drawing/2014/main" id="{84564F1D-FF7B-453B-AF19-342348F0B8C3}"/>
                    </a:ext>
                  </a:extLst>
                </p:cNvPr>
                <p:cNvSpPr/>
                <p:nvPr/>
              </p:nvSpPr>
              <p:spPr bwMode="auto">
                <a:xfrm>
                  <a:off x="5152156" y="3934923"/>
                  <a:ext cx="48203" cy="68651"/>
                </a:xfrm>
                <a:custGeom>
                  <a:avLst/>
                  <a:gdLst>
                    <a:gd name="T0" fmla="*/ 0 w 28"/>
                    <a:gd name="T1" fmla="*/ 2147483647 h 42"/>
                    <a:gd name="T2" fmla="*/ 2147483647 w 28"/>
                    <a:gd name="T3" fmla="*/ 2147483647 h 42"/>
                    <a:gd name="T4" fmla="*/ 2147483647 w 28"/>
                    <a:gd name="T5" fmla="*/ 2147483647 h 42"/>
                    <a:gd name="T6" fmla="*/ 2147483647 w 28"/>
                    <a:gd name="T7" fmla="*/ 2147483647 h 42"/>
                    <a:gd name="T8" fmla="*/ 2147483647 w 28"/>
                    <a:gd name="T9" fmla="*/ 2147483647 h 42"/>
                    <a:gd name="T10" fmla="*/ 2147483647 w 28"/>
                    <a:gd name="T11" fmla="*/ 2147483647 h 42"/>
                    <a:gd name="T12" fmla="*/ 2147483647 w 28"/>
                    <a:gd name="T13" fmla="*/ 2147483647 h 42"/>
                    <a:gd name="T14" fmla="*/ 2147483647 w 28"/>
                    <a:gd name="T15" fmla="*/ 2147483647 h 42"/>
                    <a:gd name="T16" fmla="*/ 2147483647 w 28"/>
                    <a:gd name="T17" fmla="*/ 2147483647 h 42"/>
                    <a:gd name="T18" fmla="*/ 2147483647 w 28"/>
                    <a:gd name="T19" fmla="*/ 2147483647 h 42"/>
                    <a:gd name="T20" fmla="*/ 2147483647 w 28"/>
                    <a:gd name="T21" fmla="*/ 2147483647 h 42"/>
                    <a:gd name="T22" fmla="*/ 2147483647 w 28"/>
                    <a:gd name="T23" fmla="*/ 2147483647 h 42"/>
                    <a:gd name="T24" fmla="*/ 2147483647 w 28"/>
                    <a:gd name="T25" fmla="*/ 2147483647 h 42"/>
                    <a:gd name="T26" fmla="*/ 2147483647 w 28"/>
                    <a:gd name="T27" fmla="*/ 2147483647 h 42"/>
                    <a:gd name="T28" fmla="*/ 2147483647 w 28"/>
                    <a:gd name="T29" fmla="*/ 2147483647 h 42"/>
                    <a:gd name="T30" fmla="*/ 2147483647 w 28"/>
                    <a:gd name="T31" fmla="*/ 2147483647 h 42"/>
                    <a:gd name="T32" fmla="*/ 2147483647 w 28"/>
                    <a:gd name="T33" fmla="*/ 2147483647 h 42"/>
                    <a:gd name="T34" fmla="*/ 2147483647 w 28"/>
                    <a:gd name="T35" fmla="*/ 2147483647 h 42"/>
                    <a:gd name="T36" fmla="*/ 2147483647 w 28"/>
                    <a:gd name="T37" fmla="*/ 2147483647 h 42"/>
                    <a:gd name="T38" fmla="*/ 2147483647 w 28"/>
                    <a:gd name="T39" fmla="*/ 0 h 42"/>
                    <a:gd name="T40" fmla="*/ 2147483647 w 28"/>
                    <a:gd name="T41" fmla="*/ 0 h 42"/>
                    <a:gd name="T42" fmla="*/ 2147483647 w 28"/>
                    <a:gd name="T43" fmla="*/ 2147483647 h 42"/>
                    <a:gd name="T44" fmla="*/ 2147483647 w 28"/>
                    <a:gd name="T45" fmla="*/ 2147483647 h 42"/>
                    <a:gd name="T46" fmla="*/ 2147483647 w 28"/>
                    <a:gd name="T47" fmla="*/ 2147483647 h 42"/>
                    <a:gd name="T48" fmla="*/ 0 w 28"/>
                    <a:gd name="T49" fmla="*/ 2147483647 h 42"/>
                    <a:gd name="T50" fmla="*/ 0 w 28"/>
                    <a:gd name="T51" fmla="*/ 2147483647 h 42"/>
                    <a:gd name="T52" fmla="*/ 0 w 28"/>
                    <a:gd name="T53" fmla="*/ 2147483647 h 42"/>
                    <a:gd name="T54" fmla="*/ 0 w 28"/>
                    <a:gd name="T55" fmla="*/ 2147483647 h 42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28"/>
                    <a:gd name="T85" fmla="*/ 0 h 42"/>
                    <a:gd name="T86" fmla="*/ 28 w 28"/>
                    <a:gd name="T87" fmla="*/ 42 h 42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28" h="42">
                      <a:moveTo>
                        <a:pt x="0" y="8"/>
                      </a:moveTo>
                      <a:lnTo>
                        <a:pt x="2" y="12"/>
                      </a:lnTo>
                      <a:lnTo>
                        <a:pt x="6" y="14"/>
                      </a:lnTo>
                      <a:lnTo>
                        <a:pt x="6" y="16"/>
                      </a:lnTo>
                      <a:lnTo>
                        <a:pt x="4" y="20"/>
                      </a:lnTo>
                      <a:lnTo>
                        <a:pt x="4" y="24"/>
                      </a:lnTo>
                      <a:lnTo>
                        <a:pt x="4" y="28"/>
                      </a:lnTo>
                      <a:lnTo>
                        <a:pt x="6" y="34"/>
                      </a:lnTo>
                      <a:lnTo>
                        <a:pt x="8" y="42"/>
                      </a:lnTo>
                      <a:lnTo>
                        <a:pt x="14" y="34"/>
                      </a:lnTo>
                      <a:lnTo>
                        <a:pt x="22" y="28"/>
                      </a:lnTo>
                      <a:lnTo>
                        <a:pt x="26" y="24"/>
                      </a:lnTo>
                      <a:lnTo>
                        <a:pt x="28" y="20"/>
                      </a:lnTo>
                      <a:lnTo>
                        <a:pt x="28" y="16"/>
                      </a:lnTo>
                      <a:lnTo>
                        <a:pt x="28" y="14"/>
                      </a:lnTo>
                      <a:lnTo>
                        <a:pt x="26" y="12"/>
                      </a:lnTo>
                      <a:lnTo>
                        <a:pt x="24" y="10"/>
                      </a:lnTo>
                      <a:lnTo>
                        <a:pt x="22" y="8"/>
                      </a:lnTo>
                      <a:lnTo>
                        <a:pt x="24" y="2"/>
                      </a:lnTo>
                      <a:lnTo>
                        <a:pt x="26" y="0"/>
                      </a:lnTo>
                      <a:lnTo>
                        <a:pt x="16" y="0"/>
                      </a:lnTo>
                      <a:lnTo>
                        <a:pt x="14" y="2"/>
                      </a:lnTo>
                      <a:lnTo>
                        <a:pt x="14" y="4"/>
                      </a:lnTo>
                      <a:lnTo>
                        <a:pt x="12" y="8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9" name="íṥľïdé">
                  <a:extLst>
                    <a:ext uri="{FF2B5EF4-FFF2-40B4-BE49-F238E27FC236}">
                      <a16:creationId xmlns:a16="http://schemas.microsoft.com/office/drawing/2014/main" id="{E9F54616-0DC8-447A-B15C-9AFD8600241E}"/>
                    </a:ext>
                  </a:extLst>
                </p:cNvPr>
                <p:cNvSpPr/>
                <p:nvPr/>
              </p:nvSpPr>
              <p:spPr bwMode="auto">
                <a:xfrm>
                  <a:off x="4688037" y="3699545"/>
                  <a:ext cx="519210" cy="575835"/>
                </a:xfrm>
                <a:custGeom>
                  <a:avLst/>
                  <a:gdLst>
                    <a:gd name="T0" fmla="*/ 2147483647 w 298"/>
                    <a:gd name="T1" fmla="*/ 2147483647 h 346"/>
                    <a:gd name="T2" fmla="*/ 2147483647 w 298"/>
                    <a:gd name="T3" fmla="*/ 2147483647 h 346"/>
                    <a:gd name="T4" fmla="*/ 2147483647 w 298"/>
                    <a:gd name="T5" fmla="*/ 2147483647 h 346"/>
                    <a:gd name="T6" fmla="*/ 2147483647 w 298"/>
                    <a:gd name="T7" fmla="*/ 2147483647 h 346"/>
                    <a:gd name="T8" fmla="*/ 2147483647 w 298"/>
                    <a:gd name="T9" fmla="*/ 2147483647 h 346"/>
                    <a:gd name="T10" fmla="*/ 2147483647 w 298"/>
                    <a:gd name="T11" fmla="*/ 2147483647 h 346"/>
                    <a:gd name="T12" fmla="*/ 2147483647 w 298"/>
                    <a:gd name="T13" fmla="*/ 2147483647 h 346"/>
                    <a:gd name="T14" fmla="*/ 2147483647 w 298"/>
                    <a:gd name="T15" fmla="*/ 2147483647 h 346"/>
                    <a:gd name="T16" fmla="*/ 2147483647 w 298"/>
                    <a:gd name="T17" fmla="*/ 2147483647 h 346"/>
                    <a:gd name="T18" fmla="*/ 2147483647 w 298"/>
                    <a:gd name="T19" fmla="*/ 2147483647 h 346"/>
                    <a:gd name="T20" fmla="*/ 2147483647 w 298"/>
                    <a:gd name="T21" fmla="*/ 2147483647 h 346"/>
                    <a:gd name="T22" fmla="*/ 2147483647 w 298"/>
                    <a:gd name="T23" fmla="*/ 2147483647 h 346"/>
                    <a:gd name="T24" fmla="*/ 2147483647 w 298"/>
                    <a:gd name="T25" fmla="*/ 2147483647 h 346"/>
                    <a:gd name="T26" fmla="*/ 2147483647 w 298"/>
                    <a:gd name="T27" fmla="*/ 2147483647 h 346"/>
                    <a:gd name="T28" fmla="*/ 2147483647 w 298"/>
                    <a:gd name="T29" fmla="*/ 2147483647 h 346"/>
                    <a:gd name="T30" fmla="*/ 2147483647 w 298"/>
                    <a:gd name="T31" fmla="*/ 2147483647 h 346"/>
                    <a:gd name="T32" fmla="*/ 2147483647 w 298"/>
                    <a:gd name="T33" fmla="*/ 2147483647 h 346"/>
                    <a:gd name="T34" fmla="*/ 2147483647 w 298"/>
                    <a:gd name="T35" fmla="*/ 2147483647 h 346"/>
                    <a:gd name="T36" fmla="*/ 2147483647 w 298"/>
                    <a:gd name="T37" fmla="*/ 2147483647 h 346"/>
                    <a:gd name="T38" fmla="*/ 2147483647 w 298"/>
                    <a:gd name="T39" fmla="*/ 2147483647 h 346"/>
                    <a:gd name="T40" fmla="*/ 0 w 298"/>
                    <a:gd name="T41" fmla="*/ 2147483647 h 346"/>
                    <a:gd name="T42" fmla="*/ 2147483647 w 298"/>
                    <a:gd name="T43" fmla="*/ 2147483647 h 346"/>
                    <a:gd name="T44" fmla="*/ 2147483647 w 298"/>
                    <a:gd name="T45" fmla="*/ 2147483647 h 346"/>
                    <a:gd name="T46" fmla="*/ 2147483647 w 298"/>
                    <a:gd name="T47" fmla="*/ 2147483647 h 346"/>
                    <a:gd name="T48" fmla="*/ 2147483647 w 298"/>
                    <a:gd name="T49" fmla="*/ 2147483647 h 346"/>
                    <a:gd name="T50" fmla="*/ 2147483647 w 298"/>
                    <a:gd name="T51" fmla="*/ 2147483647 h 346"/>
                    <a:gd name="T52" fmla="*/ 2147483647 w 298"/>
                    <a:gd name="T53" fmla="*/ 2147483647 h 346"/>
                    <a:gd name="T54" fmla="*/ 2147483647 w 298"/>
                    <a:gd name="T55" fmla="*/ 2147483647 h 346"/>
                    <a:gd name="T56" fmla="*/ 2147483647 w 298"/>
                    <a:gd name="T57" fmla="*/ 2147483647 h 346"/>
                    <a:gd name="T58" fmla="*/ 2147483647 w 298"/>
                    <a:gd name="T59" fmla="*/ 2147483647 h 346"/>
                    <a:gd name="T60" fmla="*/ 2147483647 w 298"/>
                    <a:gd name="T61" fmla="*/ 2147483647 h 346"/>
                    <a:gd name="T62" fmla="*/ 2147483647 w 298"/>
                    <a:gd name="T63" fmla="*/ 2147483647 h 346"/>
                    <a:gd name="T64" fmla="*/ 2147483647 w 298"/>
                    <a:gd name="T65" fmla="*/ 2147483647 h 346"/>
                    <a:gd name="T66" fmla="*/ 2147483647 w 298"/>
                    <a:gd name="T67" fmla="*/ 2147483647 h 346"/>
                    <a:gd name="T68" fmla="*/ 2147483647 w 298"/>
                    <a:gd name="T69" fmla="*/ 2147483647 h 346"/>
                    <a:gd name="T70" fmla="*/ 2147483647 w 298"/>
                    <a:gd name="T71" fmla="*/ 2147483647 h 346"/>
                    <a:gd name="T72" fmla="*/ 2147483647 w 298"/>
                    <a:gd name="T73" fmla="*/ 2147483647 h 346"/>
                    <a:gd name="T74" fmla="*/ 2147483647 w 298"/>
                    <a:gd name="T75" fmla="*/ 2147483647 h 346"/>
                    <a:gd name="T76" fmla="*/ 2147483647 w 298"/>
                    <a:gd name="T77" fmla="*/ 2147483647 h 346"/>
                    <a:gd name="T78" fmla="*/ 2147483647 w 298"/>
                    <a:gd name="T79" fmla="*/ 2147483647 h 346"/>
                    <a:gd name="T80" fmla="*/ 2147483647 w 298"/>
                    <a:gd name="T81" fmla="*/ 2147483647 h 346"/>
                    <a:gd name="T82" fmla="*/ 2147483647 w 298"/>
                    <a:gd name="T83" fmla="*/ 2147483647 h 346"/>
                    <a:gd name="T84" fmla="*/ 2147483647 w 298"/>
                    <a:gd name="T85" fmla="*/ 2147483647 h 346"/>
                    <a:gd name="T86" fmla="*/ 2147483647 w 298"/>
                    <a:gd name="T87" fmla="*/ 2147483647 h 346"/>
                    <a:gd name="T88" fmla="*/ 2147483647 w 298"/>
                    <a:gd name="T89" fmla="*/ 2147483647 h 346"/>
                    <a:gd name="T90" fmla="*/ 2147483647 w 298"/>
                    <a:gd name="T91" fmla="*/ 2147483647 h 346"/>
                    <a:gd name="T92" fmla="*/ 2147483647 w 298"/>
                    <a:gd name="T93" fmla="*/ 2147483647 h 346"/>
                    <a:gd name="T94" fmla="*/ 2147483647 w 298"/>
                    <a:gd name="T95" fmla="*/ 2147483647 h 346"/>
                    <a:gd name="T96" fmla="*/ 2147483647 w 298"/>
                    <a:gd name="T97" fmla="*/ 2147483647 h 346"/>
                    <a:gd name="T98" fmla="*/ 2147483647 w 298"/>
                    <a:gd name="T99" fmla="*/ 2147483647 h 346"/>
                    <a:gd name="T100" fmla="*/ 2147483647 w 298"/>
                    <a:gd name="T101" fmla="*/ 2147483647 h 346"/>
                    <a:gd name="T102" fmla="*/ 2147483647 w 298"/>
                    <a:gd name="T103" fmla="*/ 2147483647 h 346"/>
                    <a:gd name="T104" fmla="*/ 2147483647 w 298"/>
                    <a:gd name="T105" fmla="*/ 2147483647 h 346"/>
                    <a:gd name="T106" fmla="*/ 2147483647 w 298"/>
                    <a:gd name="T107" fmla="*/ 2147483647 h 346"/>
                    <a:gd name="T108" fmla="*/ 2147483647 w 298"/>
                    <a:gd name="T109" fmla="*/ 2147483647 h 346"/>
                    <a:gd name="T110" fmla="*/ 2147483647 w 298"/>
                    <a:gd name="T111" fmla="*/ 2147483647 h 346"/>
                    <a:gd name="T112" fmla="*/ 2147483647 w 298"/>
                    <a:gd name="T113" fmla="*/ 2147483647 h 346"/>
                    <a:gd name="T114" fmla="*/ 2147483647 w 298"/>
                    <a:gd name="T115" fmla="*/ 2147483647 h 34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298"/>
                    <a:gd name="T175" fmla="*/ 0 h 346"/>
                    <a:gd name="T176" fmla="*/ 298 w 298"/>
                    <a:gd name="T177" fmla="*/ 346 h 34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298" h="346">
                      <a:moveTo>
                        <a:pt x="290" y="248"/>
                      </a:moveTo>
                      <a:lnTo>
                        <a:pt x="280" y="250"/>
                      </a:lnTo>
                      <a:lnTo>
                        <a:pt x="270" y="256"/>
                      </a:lnTo>
                      <a:lnTo>
                        <a:pt x="264" y="258"/>
                      </a:lnTo>
                      <a:lnTo>
                        <a:pt x="260" y="262"/>
                      </a:lnTo>
                      <a:lnTo>
                        <a:pt x="258" y="266"/>
                      </a:lnTo>
                      <a:lnTo>
                        <a:pt x="256" y="272"/>
                      </a:lnTo>
                      <a:lnTo>
                        <a:pt x="256" y="310"/>
                      </a:lnTo>
                      <a:lnTo>
                        <a:pt x="258" y="318"/>
                      </a:lnTo>
                      <a:lnTo>
                        <a:pt x="260" y="320"/>
                      </a:lnTo>
                      <a:lnTo>
                        <a:pt x="266" y="324"/>
                      </a:lnTo>
                      <a:lnTo>
                        <a:pt x="276" y="324"/>
                      </a:lnTo>
                      <a:lnTo>
                        <a:pt x="276" y="336"/>
                      </a:lnTo>
                      <a:lnTo>
                        <a:pt x="274" y="340"/>
                      </a:lnTo>
                      <a:lnTo>
                        <a:pt x="272" y="344"/>
                      </a:lnTo>
                      <a:lnTo>
                        <a:pt x="268" y="346"/>
                      </a:lnTo>
                      <a:lnTo>
                        <a:pt x="266" y="346"/>
                      </a:lnTo>
                      <a:lnTo>
                        <a:pt x="262" y="338"/>
                      </a:lnTo>
                      <a:lnTo>
                        <a:pt x="258" y="334"/>
                      </a:lnTo>
                      <a:lnTo>
                        <a:pt x="248" y="326"/>
                      </a:lnTo>
                      <a:lnTo>
                        <a:pt x="242" y="320"/>
                      </a:lnTo>
                      <a:lnTo>
                        <a:pt x="238" y="318"/>
                      </a:lnTo>
                      <a:lnTo>
                        <a:pt x="238" y="314"/>
                      </a:lnTo>
                      <a:lnTo>
                        <a:pt x="232" y="316"/>
                      </a:lnTo>
                      <a:lnTo>
                        <a:pt x="230" y="318"/>
                      </a:lnTo>
                      <a:lnTo>
                        <a:pt x="228" y="318"/>
                      </a:lnTo>
                      <a:lnTo>
                        <a:pt x="224" y="320"/>
                      </a:lnTo>
                      <a:lnTo>
                        <a:pt x="218" y="318"/>
                      </a:lnTo>
                      <a:lnTo>
                        <a:pt x="212" y="316"/>
                      </a:lnTo>
                      <a:lnTo>
                        <a:pt x="208" y="312"/>
                      </a:lnTo>
                      <a:lnTo>
                        <a:pt x="206" y="308"/>
                      </a:lnTo>
                      <a:lnTo>
                        <a:pt x="190" y="302"/>
                      </a:lnTo>
                      <a:lnTo>
                        <a:pt x="186" y="300"/>
                      </a:lnTo>
                      <a:lnTo>
                        <a:pt x="178" y="300"/>
                      </a:lnTo>
                      <a:lnTo>
                        <a:pt x="170" y="300"/>
                      </a:lnTo>
                      <a:lnTo>
                        <a:pt x="166" y="302"/>
                      </a:lnTo>
                      <a:lnTo>
                        <a:pt x="162" y="302"/>
                      </a:lnTo>
                      <a:lnTo>
                        <a:pt x="156" y="300"/>
                      </a:lnTo>
                      <a:lnTo>
                        <a:pt x="158" y="294"/>
                      </a:lnTo>
                      <a:lnTo>
                        <a:pt x="158" y="290"/>
                      </a:lnTo>
                      <a:lnTo>
                        <a:pt x="156" y="282"/>
                      </a:lnTo>
                      <a:lnTo>
                        <a:pt x="152" y="280"/>
                      </a:lnTo>
                      <a:lnTo>
                        <a:pt x="152" y="276"/>
                      </a:lnTo>
                      <a:lnTo>
                        <a:pt x="154" y="254"/>
                      </a:lnTo>
                      <a:lnTo>
                        <a:pt x="152" y="232"/>
                      </a:lnTo>
                      <a:lnTo>
                        <a:pt x="146" y="234"/>
                      </a:lnTo>
                      <a:lnTo>
                        <a:pt x="138" y="234"/>
                      </a:lnTo>
                      <a:lnTo>
                        <a:pt x="134" y="232"/>
                      </a:lnTo>
                      <a:lnTo>
                        <a:pt x="132" y="230"/>
                      </a:lnTo>
                      <a:lnTo>
                        <a:pt x="130" y="228"/>
                      </a:lnTo>
                      <a:lnTo>
                        <a:pt x="110" y="228"/>
                      </a:lnTo>
                      <a:lnTo>
                        <a:pt x="110" y="236"/>
                      </a:lnTo>
                      <a:lnTo>
                        <a:pt x="108" y="240"/>
                      </a:lnTo>
                      <a:lnTo>
                        <a:pt x="106" y="242"/>
                      </a:lnTo>
                      <a:lnTo>
                        <a:pt x="98" y="242"/>
                      </a:lnTo>
                      <a:lnTo>
                        <a:pt x="86" y="242"/>
                      </a:lnTo>
                      <a:lnTo>
                        <a:pt x="82" y="242"/>
                      </a:lnTo>
                      <a:lnTo>
                        <a:pt x="80" y="240"/>
                      </a:lnTo>
                      <a:lnTo>
                        <a:pt x="72" y="232"/>
                      </a:lnTo>
                      <a:lnTo>
                        <a:pt x="66" y="220"/>
                      </a:lnTo>
                      <a:lnTo>
                        <a:pt x="66" y="208"/>
                      </a:lnTo>
                      <a:lnTo>
                        <a:pt x="2" y="208"/>
                      </a:lnTo>
                      <a:lnTo>
                        <a:pt x="0" y="202"/>
                      </a:lnTo>
                      <a:lnTo>
                        <a:pt x="2" y="190"/>
                      </a:lnTo>
                      <a:lnTo>
                        <a:pt x="4" y="186"/>
                      </a:lnTo>
                      <a:lnTo>
                        <a:pt x="8" y="184"/>
                      </a:lnTo>
                      <a:lnTo>
                        <a:pt x="14" y="184"/>
                      </a:lnTo>
                      <a:lnTo>
                        <a:pt x="16" y="184"/>
                      </a:lnTo>
                      <a:lnTo>
                        <a:pt x="20" y="184"/>
                      </a:lnTo>
                      <a:lnTo>
                        <a:pt x="22" y="182"/>
                      </a:lnTo>
                      <a:lnTo>
                        <a:pt x="24" y="180"/>
                      </a:lnTo>
                      <a:lnTo>
                        <a:pt x="26" y="180"/>
                      </a:lnTo>
                      <a:lnTo>
                        <a:pt x="30" y="180"/>
                      </a:lnTo>
                      <a:lnTo>
                        <a:pt x="30" y="184"/>
                      </a:lnTo>
                      <a:lnTo>
                        <a:pt x="32" y="184"/>
                      </a:lnTo>
                      <a:lnTo>
                        <a:pt x="36" y="184"/>
                      </a:lnTo>
                      <a:lnTo>
                        <a:pt x="42" y="184"/>
                      </a:lnTo>
                      <a:lnTo>
                        <a:pt x="46" y="182"/>
                      </a:lnTo>
                      <a:lnTo>
                        <a:pt x="50" y="176"/>
                      </a:lnTo>
                      <a:lnTo>
                        <a:pt x="52" y="168"/>
                      </a:lnTo>
                      <a:lnTo>
                        <a:pt x="56" y="156"/>
                      </a:lnTo>
                      <a:lnTo>
                        <a:pt x="56" y="142"/>
                      </a:lnTo>
                      <a:lnTo>
                        <a:pt x="60" y="140"/>
                      </a:lnTo>
                      <a:lnTo>
                        <a:pt x="64" y="136"/>
                      </a:lnTo>
                      <a:lnTo>
                        <a:pt x="66" y="126"/>
                      </a:lnTo>
                      <a:lnTo>
                        <a:pt x="70" y="122"/>
                      </a:lnTo>
                      <a:lnTo>
                        <a:pt x="74" y="118"/>
                      </a:lnTo>
                      <a:lnTo>
                        <a:pt x="78" y="116"/>
                      </a:lnTo>
                      <a:lnTo>
                        <a:pt x="80" y="112"/>
                      </a:lnTo>
                      <a:lnTo>
                        <a:pt x="82" y="108"/>
                      </a:lnTo>
                      <a:lnTo>
                        <a:pt x="80" y="104"/>
                      </a:lnTo>
                      <a:lnTo>
                        <a:pt x="80" y="102"/>
                      </a:lnTo>
                      <a:lnTo>
                        <a:pt x="80" y="98"/>
                      </a:lnTo>
                      <a:lnTo>
                        <a:pt x="92" y="68"/>
                      </a:lnTo>
                      <a:lnTo>
                        <a:pt x="96" y="54"/>
                      </a:lnTo>
                      <a:lnTo>
                        <a:pt x="98" y="44"/>
                      </a:lnTo>
                      <a:lnTo>
                        <a:pt x="96" y="40"/>
                      </a:lnTo>
                      <a:lnTo>
                        <a:pt x="96" y="38"/>
                      </a:lnTo>
                      <a:lnTo>
                        <a:pt x="94" y="36"/>
                      </a:lnTo>
                      <a:lnTo>
                        <a:pt x="94" y="34"/>
                      </a:lnTo>
                      <a:lnTo>
                        <a:pt x="96" y="24"/>
                      </a:lnTo>
                      <a:lnTo>
                        <a:pt x="98" y="16"/>
                      </a:lnTo>
                      <a:lnTo>
                        <a:pt x="100" y="12"/>
                      </a:lnTo>
                      <a:lnTo>
                        <a:pt x="104" y="10"/>
                      </a:lnTo>
                      <a:lnTo>
                        <a:pt x="108" y="6"/>
                      </a:lnTo>
                      <a:lnTo>
                        <a:pt x="110" y="6"/>
                      </a:lnTo>
                      <a:lnTo>
                        <a:pt x="116" y="6"/>
                      </a:lnTo>
                      <a:lnTo>
                        <a:pt x="122" y="8"/>
                      </a:lnTo>
                      <a:lnTo>
                        <a:pt x="134" y="14"/>
                      </a:lnTo>
                      <a:lnTo>
                        <a:pt x="144" y="20"/>
                      </a:lnTo>
                      <a:lnTo>
                        <a:pt x="152" y="20"/>
                      </a:lnTo>
                      <a:lnTo>
                        <a:pt x="160" y="20"/>
                      </a:lnTo>
                      <a:lnTo>
                        <a:pt x="162" y="20"/>
                      </a:lnTo>
                      <a:lnTo>
                        <a:pt x="162" y="18"/>
                      </a:lnTo>
                      <a:lnTo>
                        <a:pt x="164" y="14"/>
                      </a:lnTo>
                      <a:lnTo>
                        <a:pt x="166" y="12"/>
                      </a:lnTo>
                      <a:lnTo>
                        <a:pt x="170" y="14"/>
                      </a:lnTo>
                      <a:lnTo>
                        <a:pt x="172" y="14"/>
                      </a:lnTo>
                      <a:lnTo>
                        <a:pt x="178" y="12"/>
                      </a:lnTo>
                      <a:lnTo>
                        <a:pt x="182" y="10"/>
                      </a:lnTo>
                      <a:lnTo>
                        <a:pt x="188" y="8"/>
                      </a:lnTo>
                      <a:lnTo>
                        <a:pt x="192" y="8"/>
                      </a:lnTo>
                      <a:lnTo>
                        <a:pt x="204" y="8"/>
                      </a:lnTo>
                      <a:lnTo>
                        <a:pt x="206" y="2"/>
                      </a:lnTo>
                      <a:lnTo>
                        <a:pt x="210" y="0"/>
                      </a:lnTo>
                      <a:lnTo>
                        <a:pt x="216" y="2"/>
                      </a:lnTo>
                      <a:lnTo>
                        <a:pt x="224" y="4"/>
                      </a:lnTo>
                      <a:lnTo>
                        <a:pt x="236" y="4"/>
                      </a:lnTo>
                      <a:lnTo>
                        <a:pt x="246" y="14"/>
                      </a:lnTo>
                      <a:lnTo>
                        <a:pt x="252" y="16"/>
                      </a:lnTo>
                      <a:lnTo>
                        <a:pt x="260" y="20"/>
                      </a:lnTo>
                      <a:lnTo>
                        <a:pt x="260" y="16"/>
                      </a:lnTo>
                      <a:lnTo>
                        <a:pt x="264" y="16"/>
                      </a:lnTo>
                      <a:lnTo>
                        <a:pt x="268" y="20"/>
                      </a:lnTo>
                      <a:lnTo>
                        <a:pt x="272" y="16"/>
                      </a:lnTo>
                      <a:lnTo>
                        <a:pt x="280" y="16"/>
                      </a:lnTo>
                      <a:lnTo>
                        <a:pt x="282" y="20"/>
                      </a:lnTo>
                      <a:lnTo>
                        <a:pt x="284" y="24"/>
                      </a:lnTo>
                      <a:lnTo>
                        <a:pt x="294" y="32"/>
                      </a:lnTo>
                      <a:lnTo>
                        <a:pt x="296" y="44"/>
                      </a:lnTo>
                      <a:lnTo>
                        <a:pt x="296" y="50"/>
                      </a:lnTo>
                      <a:lnTo>
                        <a:pt x="298" y="54"/>
                      </a:lnTo>
                      <a:lnTo>
                        <a:pt x="298" y="64"/>
                      </a:lnTo>
                      <a:lnTo>
                        <a:pt x="292" y="72"/>
                      </a:lnTo>
                      <a:lnTo>
                        <a:pt x="286" y="80"/>
                      </a:lnTo>
                      <a:lnTo>
                        <a:pt x="280" y="92"/>
                      </a:lnTo>
                      <a:lnTo>
                        <a:pt x="274" y="102"/>
                      </a:lnTo>
                      <a:lnTo>
                        <a:pt x="274" y="124"/>
                      </a:lnTo>
                      <a:lnTo>
                        <a:pt x="272" y="128"/>
                      </a:lnTo>
                      <a:lnTo>
                        <a:pt x="268" y="132"/>
                      </a:lnTo>
                      <a:lnTo>
                        <a:pt x="266" y="138"/>
                      </a:lnTo>
                      <a:lnTo>
                        <a:pt x="266" y="148"/>
                      </a:lnTo>
                      <a:lnTo>
                        <a:pt x="268" y="152"/>
                      </a:lnTo>
                      <a:lnTo>
                        <a:pt x="272" y="154"/>
                      </a:lnTo>
                      <a:lnTo>
                        <a:pt x="272" y="156"/>
                      </a:lnTo>
                      <a:lnTo>
                        <a:pt x="270" y="160"/>
                      </a:lnTo>
                      <a:lnTo>
                        <a:pt x="270" y="164"/>
                      </a:lnTo>
                      <a:lnTo>
                        <a:pt x="270" y="168"/>
                      </a:lnTo>
                      <a:lnTo>
                        <a:pt x="272" y="174"/>
                      </a:lnTo>
                      <a:lnTo>
                        <a:pt x="274" y="182"/>
                      </a:lnTo>
                      <a:lnTo>
                        <a:pt x="272" y="186"/>
                      </a:lnTo>
                      <a:lnTo>
                        <a:pt x="272" y="192"/>
                      </a:lnTo>
                      <a:lnTo>
                        <a:pt x="272" y="196"/>
                      </a:lnTo>
                      <a:lnTo>
                        <a:pt x="272" y="198"/>
                      </a:lnTo>
                      <a:lnTo>
                        <a:pt x="274" y="202"/>
                      </a:lnTo>
                      <a:lnTo>
                        <a:pt x="272" y="206"/>
                      </a:lnTo>
                      <a:lnTo>
                        <a:pt x="272" y="208"/>
                      </a:lnTo>
                      <a:lnTo>
                        <a:pt x="272" y="214"/>
                      </a:lnTo>
                      <a:lnTo>
                        <a:pt x="278" y="218"/>
                      </a:lnTo>
                      <a:lnTo>
                        <a:pt x="282" y="224"/>
                      </a:lnTo>
                      <a:lnTo>
                        <a:pt x="288" y="228"/>
                      </a:lnTo>
                      <a:lnTo>
                        <a:pt x="288" y="234"/>
                      </a:lnTo>
                      <a:lnTo>
                        <a:pt x="290" y="240"/>
                      </a:lnTo>
                      <a:lnTo>
                        <a:pt x="292" y="248"/>
                      </a:lnTo>
                      <a:lnTo>
                        <a:pt x="290" y="2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0" name="isľiḍè">
                  <a:extLst>
                    <a:ext uri="{FF2B5EF4-FFF2-40B4-BE49-F238E27FC236}">
                      <a16:creationId xmlns:a16="http://schemas.microsoft.com/office/drawing/2014/main" id="{706BFFBE-DC41-4A5C-9865-9732D2913853}"/>
                    </a:ext>
                  </a:extLst>
                </p:cNvPr>
                <p:cNvSpPr/>
                <p:nvPr/>
              </p:nvSpPr>
              <p:spPr bwMode="auto">
                <a:xfrm>
                  <a:off x="5175570" y="4187114"/>
                  <a:ext cx="305741" cy="497376"/>
                </a:xfrm>
                <a:custGeom>
                  <a:avLst/>
                  <a:gdLst>
                    <a:gd name="T0" fmla="*/ 2147483647 w 174"/>
                    <a:gd name="T1" fmla="*/ 2147483647 h 298"/>
                    <a:gd name="T2" fmla="*/ 2147483647 w 174"/>
                    <a:gd name="T3" fmla="*/ 2147483647 h 298"/>
                    <a:gd name="T4" fmla="*/ 2147483647 w 174"/>
                    <a:gd name="T5" fmla="*/ 2147483647 h 298"/>
                    <a:gd name="T6" fmla="*/ 2147483647 w 174"/>
                    <a:gd name="T7" fmla="*/ 2147483647 h 298"/>
                    <a:gd name="T8" fmla="*/ 2147483647 w 174"/>
                    <a:gd name="T9" fmla="*/ 2147483647 h 298"/>
                    <a:gd name="T10" fmla="*/ 2147483647 w 174"/>
                    <a:gd name="T11" fmla="*/ 2147483647 h 298"/>
                    <a:gd name="T12" fmla="*/ 2147483647 w 174"/>
                    <a:gd name="T13" fmla="*/ 2147483647 h 298"/>
                    <a:gd name="T14" fmla="*/ 2147483647 w 174"/>
                    <a:gd name="T15" fmla="*/ 2147483647 h 298"/>
                    <a:gd name="T16" fmla="*/ 2147483647 w 174"/>
                    <a:gd name="T17" fmla="*/ 2147483647 h 298"/>
                    <a:gd name="T18" fmla="*/ 2147483647 w 174"/>
                    <a:gd name="T19" fmla="*/ 2147483647 h 298"/>
                    <a:gd name="T20" fmla="*/ 2147483647 w 174"/>
                    <a:gd name="T21" fmla="*/ 2147483647 h 298"/>
                    <a:gd name="T22" fmla="*/ 2147483647 w 174"/>
                    <a:gd name="T23" fmla="*/ 2147483647 h 298"/>
                    <a:gd name="T24" fmla="*/ 2147483647 w 174"/>
                    <a:gd name="T25" fmla="*/ 2147483647 h 298"/>
                    <a:gd name="T26" fmla="*/ 2147483647 w 174"/>
                    <a:gd name="T27" fmla="*/ 2147483647 h 298"/>
                    <a:gd name="T28" fmla="*/ 2147483647 w 174"/>
                    <a:gd name="T29" fmla="*/ 2147483647 h 298"/>
                    <a:gd name="T30" fmla="*/ 2147483647 w 174"/>
                    <a:gd name="T31" fmla="*/ 2147483647 h 298"/>
                    <a:gd name="T32" fmla="*/ 2147483647 w 174"/>
                    <a:gd name="T33" fmla="*/ 2147483647 h 298"/>
                    <a:gd name="T34" fmla="*/ 2147483647 w 174"/>
                    <a:gd name="T35" fmla="*/ 2147483647 h 298"/>
                    <a:gd name="T36" fmla="*/ 2147483647 w 174"/>
                    <a:gd name="T37" fmla="*/ 2147483647 h 298"/>
                    <a:gd name="T38" fmla="*/ 2147483647 w 174"/>
                    <a:gd name="T39" fmla="*/ 2147483647 h 298"/>
                    <a:gd name="T40" fmla="*/ 2147483647 w 174"/>
                    <a:gd name="T41" fmla="*/ 2147483647 h 298"/>
                    <a:gd name="T42" fmla="*/ 2147483647 w 174"/>
                    <a:gd name="T43" fmla="*/ 2147483647 h 298"/>
                    <a:gd name="T44" fmla="*/ 2147483647 w 174"/>
                    <a:gd name="T45" fmla="*/ 2147483647 h 298"/>
                    <a:gd name="T46" fmla="*/ 2147483647 w 174"/>
                    <a:gd name="T47" fmla="*/ 2147483647 h 298"/>
                    <a:gd name="T48" fmla="*/ 2147483647 w 174"/>
                    <a:gd name="T49" fmla="*/ 2147483647 h 298"/>
                    <a:gd name="T50" fmla="*/ 2147483647 w 174"/>
                    <a:gd name="T51" fmla="*/ 2147483647 h 298"/>
                    <a:gd name="T52" fmla="*/ 2147483647 w 174"/>
                    <a:gd name="T53" fmla="*/ 2147483647 h 298"/>
                    <a:gd name="T54" fmla="*/ 2147483647 w 174"/>
                    <a:gd name="T55" fmla="*/ 2147483647 h 298"/>
                    <a:gd name="T56" fmla="*/ 2147483647 w 174"/>
                    <a:gd name="T57" fmla="*/ 2147483647 h 298"/>
                    <a:gd name="T58" fmla="*/ 2147483647 w 174"/>
                    <a:gd name="T59" fmla="*/ 2147483647 h 298"/>
                    <a:gd name="T60" fmla="*/ 2147483647 w 174"/>
                    <a:gd name="T61" fmla="*/ 2147483647 h 298"/>
                    <a:gd name="T62" fmla="*/ 2147483647 w 174"/>
                    <a:gd name="T63" fmla="*/ 2147483647 h 298"/>
                    <a:gd name="T64" fmla="*/ 2147483647 w 174"/>
                    <a:gd name="T65" fmla="*/ 2147483647 h 298"/>
                    <a:gd name="T66" fmla="*/ 2147483647 w 174"/>
                    <a:gd name="T67" fmla="*/ 2147483647 h 298"/>
                    <a:gd name="T68" fmla="*/ 2147483647 w 174"/>
                    <a:gd name="T69" fmla="*/ 2147483647 h 298"/>
                    <a:gd name="T70" fmla="*/ 2147483647 w 174"/>
                    <a:gd name="T71" fmla="*/ 2147483647 h 298"/>
                    <a:gd name="T72" fmla="*/ 2147483647 w 174"/>
                    <a:gd name="T73" fmla="*/ 2147483647 h 298"/>
                    <a:gd name="T74" fmla="*/ 2147483647 w 174"/>
                    <a:gd name="T75" fmla="*/ 2147483647 h 298"/>
                    <a:gd name="T76" fmla="*/ 2147483647 w 174"/>
                    <a:gd name="T77" fmla="*/ 2147483647 h 298"/>
                    <a:gd name="T78" fmla="*/ 2147483647 w 174"/>
                    <a:gd name="T79" fmla="*/ 2147483647 h 298"/>
                    <a:gd name="T80" fmla="*/ 2147483647 w 174"/>
                    <a:gd name="T81" fmla="*/ 2147483647 h 298"/>
                    <a:gd name="T82" fmla="*/ 2147483647 w 174"/>
                    <a:gd name="T83" fmla="*/ 2147483647 h 298"/>
                    <a:gd name="T84" fmla="*/ 2147483647 w 174"/>
                    <a:gd name="T85" fmla="*/ 2147483647 h 298"/>
                    <a:gd name="T86" fmla="*/ 2147483647 w 174"/>
                    <a:gd name="T87" fmla="*/ 2147483647 h 298"/>
                    <a:gd name="T88" fmla="*/ 0 w 174"/>
                    <a:gd name="T89" fmla="*/ 2147483647 h 298"/>
                    <a:gd name="T90" fmla="*/ 2147483647 w 174"/>
                    <a:gd name="T91" fmla="*/ 2147483647 h 298"/>
                    <a:gd name="T92" fmla="*/ 2147483647 w 174"/>
                    <a:gd name="T93" fmla="*/ 2147483647 h 298"/>
                    <a:gd name="T94" fmla="*/ 2147483647 w 174"/>
                    <a:gd name="T95" fmla="*/ 2147483647 h 298"/>
                    <a:gd name="T96" fmla="*/ 2147483647 w 174"/>
                    <a:gd name="T97" fmla="*/ 2147483647 h 298"/>
                    <a:gd name="T98" fmla="*/ 2147483647 w 174"/>
                    <a:gd name="T99" fmla="*/ 2147483647 h 298"/>
                    <a:gd name="T100" fmla="*/ 2147483647 w 174"/>
                    <a:gd name="T101" fmla="*/ 2147483647 h 298"/>
                    <a:gd name="T102" fmla="*/ 2147483647 w 174"/>
                    <a:gd name="T103" fmla="*/ 2147483647 h 298"/>
                    <a:gd name="T104" fmla="*/ 2147483647 w 174"/>
                    <a:gd name="T105" fmla="*/ 2147483647 h 298"/>
                    <a:gd name="T106" fmla="*/ 2147483647 w 174"/>
                    <a:gd name="T107" fmla="*/ 2147483647 h 298"/>
                    <a:gd name="T108" fmla="*/ 2147483647 w 174"/>
                    <a:gd name="T109" fmla="*/ 2147483647 h 298"/>
                    <a:gd name="T110" fmla="*/ 2147483647 w 174"/>
                    <a:gd name="T111" fmla="*/ 2147483647 h 298"/>
                    <a:gd name="T112" fmla="*/ 2147483647 w 174"/>
                    <a:gd name="T113" fmla="*/ 2147483647 h 298"/>
                    <a:gd name="T114" fmla="*/ 2147483647 w 174"/>
                    <a:gd name="T115" fmla="*/ 2147483647 h 298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74"/>
                    <a:gd name="T175" fmla="*/ 0 h 298"/>
                    <a:gd name="T176" fmla="*/ 174 w 174"/>
                    <a:gd name="T177" fmla="*/ 298 h 298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74" h="298">
                      <a:moveTo>
                        <a:pt x="30" y="298"/>
                      </a:moveTo>
                      <a:lnTo>
                        <a:pt x="32" y="288"/>
                      </a:lnTo>
                      <a:lnTo>
                        <a:pt x="32" y="282"/>
                      </a:lnTo>
                      <a:lnTo>
                        <a:pt x="34" y="274"/>
                      </a:lnTo>
                      <a:lnTo>
                        <a:pt x="38" y="270"/>
                      </a:lnTo>
                      <a:lnTo>
                        <a:pt x="44" y="268"/>
                      </a:lnTo>
                      <a:lnTo>
                        <a:pt x="50" y="264"/>
                      </a:lnTo>
                      <a:lnTo>
                        <a:pt x="66" y="258"/>
                      </a:lnTo>
                      <a:lnTo>
                        <a:pt x="72" y="254"/>
                      </a:lnTo>
                      <a:lnTo>
                        <a:pt x="74" y="248"/>
                      </a:lnTo>
                      <a:lnTo>
                        <a:pt x="78" y="232"/>
                      </a:lnTo>
                      <a:lnTo>
                        <a:pt x="78" y="218"/>
                      </a:lnTo>
                      <a:lnTo>
                        <a:pt x="78" y="210"/>
                      </a:lnTo>
                      <a:lnTo>
                        <a:pt x="76" y="204"/>
                      </a:lnTo>
                      <a:lnTo>
                        <a:pt x="74" y="196"/>
                      </a:lnTo>
                      <a:lnTo>
                        <a:pt x="74" y="192"/>
                      </a:lnTo>
                      <a:lnTo>
                        <a:pt x="74" y="186"/>
                      </a:lnTo>
                      <a:lnTo>
                        <a:pt x="70" y="182"/>
                      </a:lnTo>
                      <a:lnTo>
                        <a:pt x="70" y="178"/>
                      </a:lnTo>
                      <a:lnTo>
                        <a:pt x="70" y="172"/>
                      </a:lnTo>
                      <a:lnTo>
                        <a:pt x="72" y="168"/>
                      </a:lnTo>
                      <a:lnTo>
                        <a:pt x="76" y="162"/>
                      </a:lnTo>
                      <a:lnTo>
                        <a:pt x="86" y="156"/>
                      </a:lnTo>
                      <a:lnTo>
                        <a:pt x="94" y="152"/>
                      </a:lnTo>
                      <a:lnTo>
                        <a:pt x="100" y="148"/>
                      </a:lnTo>
                      <a:lnTo>
                        <a:pt x="102" y="140"/>
                      </a:lnTo>
                      <a:lnTo>
                        <a:pt x="108" y="134"/>
                      </a:lnTo>
                      <a:lnTo>
                        <a:pt x="112" y="128"/>
                      </a:lnTo>
                      <a:lnTo>
                        <a:pt x="130" y="116"/>
                      </a:lnTo>
                      <a:lnTo>
                        <a:pt x="150" y="108"/>
                      </a:lnTo>
                      <a:lnTo>
                        <a:pt x="156" y="100"/>
                      </a:lnTo>
                      <a:lnTo>
                        <a:pt x="162" y="94"/>
                      </a:lnTo>
                      <a:lnTo>
                        <a:pt x="168" y="84"/>
                      </a:lnTo>
                      <a:lnTo>
                        <a:pt x="168" y="76"/>
                      </a:lnTo>
                      <a:lnTo>
                        <a:pt x="168" y="66"/>
                      </a:lnTo>
                      <a:lnTo>
                        <a:pt x="170" y="56"/>
                      </a:lnTo>
                      <a:lnTo>
                        <a:pt x="170" y="50"/>
                      </a:lnTo>
                      <a:lnTo>
                        <a:pt x="174" y="48"/>
                      </a:lnTo>
                      <a:lnTo>
                        <a:pt x="172" y="22"/>
                      </a:lnTo>
                      <a:lnTo>
                        <a:pt x="172" y="10"/>
                      </a:lnTo>
                      <a:lnTo>
                        <a:pt x="174" y="0"/>
                      </a:lnTo>
                      <a:lnTo>
                        <a:pt x="166" y="2"/>
                      </a:lnTo>
                      <a:lnTo>
                        <a:pt x="158" y="2"/>
                      </a:lnTo>
                      <a:lnTo>
                        <a:pt x="154" y="6"/>
                      </a:lnTo>
                      <a:lnTo>
                        <a:pt x="144" y="10"/>
                      </a:lnTo>
                      <a:lnTo>
                        <a:pt x="130" y="14"/>
                      </a:lnTo>
                      <a:lnTo>
                        <a:pt x="126" y="16"/>
                      </a:lnTo>
                      <a:lnTo>
                        <a:pt x="124" y="18"/>
                      </a:lnTo>
                      <a:lnTo>
                        <a:pt x="122" y="20"/>
                      </a:lnTo>
                      <a:lnTo>
                        <a:pt x="118" y="20"/>
                      </a:lnTo>
                      <a:lnTo>
                        <a:pt x="114" y="20"/>
                      </a:lnTo>
                      <a:lnTo>
                        <a:pt x="112" y="18"/>
                      </a:lnTo>
                      <a:lnTo>
                        <a:pt x="108" y="18"/>
                      </a:lnTo>
                      <a:lnTo>
                        <a:pt x="106" y="20"/>
                      </a:lnTo>
                      <a:lnTo>
                        <a:pt x="104" y="22"/>
                      </a:lnTo>
                      <a:lnTo>
                        <a:pt x="100" y="22"/>
                      </a:lnTo>
                      <a:lnTo>
                        <a:pt x="74" y="20"/>
                      </a:lnTo>
                      <a:lnTo>
                        <a:pt x="72" y="28"/>
                      </a:lnTo>
                      <a:lnTo>
                        <a:pt x="70" y="36"/>
                      </a:lnTo>
                      <a:lnTo>
                        <a:pt x="72" y="42"/>
                      </a:lnTo>
                      <a:lnTo>
                        <a:pt x="74" y="48"/>
                      </a:lnTo>
                      <a:lnTo>
                        <a:pt x="80" y="56"/>
                      </a:lnTo>
                      <a:lnTo>
                        <a:pt x="88" y="68"/>
                      </a:lnTo>
                      <a:lnTo>
                        <a:pt x="92" y="74"/>
                      </a:lnTo>
                      <a:lnTo>
                        <a:pt x="92" y="80"/>
                      </a:lnTo>
                      <a:lnTo>
                        <a:pt x="92" y="88"/>
                      </a:lnTo>
                      <a:lnTo>
                        <a:pt x="90" y="94"/>
                      </a:lnTo>
                      <a:lnTo>
                        <a:pt x="88" y="100"/>
                      </a:lnTo>
                      <a:lnTo>
                        <a:pt x="86" y="102"/>
                      </a:lnTo>
                      <a:lnTo>
                        <a:pt x="82" y="106"/>
                      </a:lnTo>
                      <a:lnTo>
                        <a:pt x="80" y="108"/>
                      </a:lnTo>
                      <a:lnTo>
                        <a:pt x="78" y="110"/>
                      </a:lnTo>
                      <a:lnTo>
                        <a:pt x="78" y="118"/>
                      </a:lnTo>
                      <a:lnTo>
                        <a:pt x="76" y="114"/>
                      </a:lnTo>
                      <a:lnTo>
                        <a:pt x="72" y="110"/>
                      </a:lnTo>
                      <a:lnTo>
                        <a:pt x="68" y="108"/>
                      </a:lnTo>
                      <a:lnTo>
                        <a:pt x="66" y="100"/>
                      </a:lnTo>
                      <a:lnTo>
                        <a:pt x="68" y="90"/>
                      </a:lnTo>
                      <a:lnTo>
                        <a:pt x="70" y="82"/>
                      </a:lnTo>
                      <a:lnTo>
                        <a:pt x="70" y="72"/>
                      </a:lnTo>
                      <a:lnTo>
                        <a:pt x="62" y="72"/>
                      </a:lnTo>
                      <a:lnTo>
                        <a:pt x="56" y="72"/>
                      </a:lnTo>
                      <a:lnTo>
                        <a:pt x="52" y="70"/>
                      </a:lnTo>
                      <a:lnTo>
                        <a:pt x="50" y="64"/>
                      </a:lnTo>
                      <a:lnTo>
                        <a:pt x="44" y="64"/>
                      </a:lnTo>
                      <a:lnTo>
                        <a:pt x="34" y="70"/>
                      </a:lnTo>
                      <a:lnTo>
                        <a:pt x="22" y="72"/>
                      </a:lnTo>
                      <a:lnTo>
                        <a:pt x="12" y="76"/>
                      </a:lnTo>
                      <a:lnTo>
                        <a:pt x="6" y="80"/>
                      </a:lnTo>
                      <a:lnTo>
                        <a:pt x="0" y="82"/>
                      </a:lnTo>
                      <a:lnTo>
                        <a:pt x="2" y="98"/>
                      </a:lnTo>
                      <a:lnTo>
                        <a:pt x="18" y="102"/>
                      </a:lnTo>
                      <a:lnTo>
                        <a:pt x="30" y="106"/>
                      </a:lnTo>
                      <a:lnTo>
                        <a:pt x="36" y="110"/>
                      </a:lnTo>
                      <a:lnTo>
                        <a:pt x="40" y="114"/>
                      </a:lnTo>
                      <a:lnTo>
                        <a:pt x="44" y="120"/>
                      </a:lnTo>
                      <a:lnTo>
                        <a:pt x="44" y="128"/>
                      </a:lnTo>
                      <a:lnTo>
                        <a:pt x="44" y="136"/>
                      </a:lnTo>
                      <a:lnTo>
                        <a:pt x="42" y="142"/>
                      </a:lnTo>
                      <a:lnTo>
                        <a:pt x="40" y="148"/>
                      </a:lnTo>
                      <a:lnTo>
                        <a:pt x="40" y="158"/>
                      </a:lnTo>
                      <a:lnTo>
                        <a:pt x="40" y="168"/>
                      </a:lnTo>
                      <a:lnTo>
                        <a:pt x="38" y="178"/>
                      </a:lnTo>
                      <a:lnTo>
                        <a:pt x="36" y="188"/>
                      </a:lnTo>
                      <a:lnTo>
                        <a:pt x="30" y="196"/>
                      </a:lnTo>
                      <a:lnTo>
                        <a:pt x="18" y="208"/>
                      </a:lnTo>
                      <a:lnTo>
                        <a:pt x="14" y="218"/>
                      </a:lnTo>
                      <a:lnTo>
                        <a:pt x="14" y="226"/>
                      </a:lnTo>
                      <a:lnTo>
                        <a:pt x="18" y="234"/>
                      </a:lnTo>
                      <a:lnTo>
                        <a:pt x="20" y="242"/>
                      </a:lnTo>
                      <a:lnTo>
                        <a:pt x="22" y="250"/>
                      </a:lnTo>
                      <a:lnTo>
                        <a:pt x="20" y="258"/>
                      </a:lnTo>
                      <a:lnTo>
                        <a:pt x="18" y="264"/>
                      </a:lnTo>
                      <a:lnTo>
                        <a:pt x="18" y="298"/>
                      </a:lnTo>
                      <a:lnTo>
                        <a:pt x="28" y="298"/>
                      </a:lnTo>
                      <a:lnTo>
                        <a:pt x="30" y="29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1" name="ïṡļiḑé">
                  <a:extLst>
                    <a:ext uri="{FF2B5EF4-FFF2-40B4-BE49-F238E27FC236}">
                      <a16:creationId xmlns:a16="http://schemas.microsoft.com/office/drawing/2014/main" id="{53A962AF-710B-4AA4-A8AA-3504EABC2B4D}"/>
                    </a:ext>
                  </a:extLst>
                </p:cNvPr>
                <p:cNvSpPr/>
                <p:nvPr/>
              </p:nvSpPr>
              <p:spPr bwMode="auto">
                <a:xfrm>
                  <a:off x="4785818" y="4537379"/>
                  <a:ext cx="447594" cy="389494"/>
                </a:xfrm>
                <a:custGeom>
                  <a:avLst/>
                  <a:gdLst>
                    <a:gd name="T0" fmla="*/ 2147483647 w 256"/>
                    <a:gd name="T1" fmla="*/ 2147483647 h 234"/>
                    <a:gd name="T2" fmla="*/ 2147483647 w 256"/>
                    <a:gd name="T3" fmla="*/ 2147483647 h 234"/>
                    <a:gd name="T4" fmla="*/ 2147483647 w 256"/>
                    <a:gd name="T5" fmla="*/ 2147483647 h 234"/>
                    <a:gd name="T6" fmla="*/ 2147483647 w 256"/>
                    <a:gd name="T7" fmla="*/ 2147483647 h 234"/>
                    <a:gd name="T8" fmla="*/ 2147483647 w 256"/>
                    <a:gd name="T9" fmla="*/ 2147483647 h 234"/>
                    <a:gd name="T10" fmla="*/ 2147483647 w 256"/>
                    <a:gd name="T11" fmla="*/ 2147483647 h 234"/>
                    <a:gd name="T12" fmla="*/ 2147483647 w 256"/>
                    <a:gd name="T13" fmla="*/ 2147483647 h 234"/>
                    <a:gd name="T14" fmla="*/ 2147483647 w 256"/>
                    <a:gd name="T15" fmla="*/ 2147483647 h 234"/>
                    <a:gd name="T16" fmla="*/ 2147483647 w 256"/>
                    <a:gd name="T17" fmla="*/ 2147483647 h 234"/>
                    <a:gd name="T18" fmla="*/ 2147483647 w 256"/>
                    <a:gd name="T19" fmla="*/ 2147483647 h 234"/>
                    <a:gd name="T20" fmla="*/ 2147483647 w 256"/>
                    <a:gd name="T21" fmla="*/ 2147483647 h 234"/>
                    <a:gd name="T22" fmla="*/ 2147483647 w 256"/>
                    <a:gd name="T23" fmla="*/ 2147483647 h 234"/>
                    <a:gd name="T24" fmla="*/ 2147483647 w 256"/>
                    <a:gd name="T25" fmla="*/ 2147483647 h 234"/>
                    <a:gd name="T26" fmla="*/ 2147483647 w 256"/>
                    <a:gd name="T27" fmla="*/ 2147483647 h 234"/>
                    <a:gd name="T28" fmla="*/ 2147483647 w 256"/>
                    <a:gd name="T29" fmla="*/ 2147483647 h 234"/>
                    <a:gd name="T30" fmla="*/ 2147483647 w 256"/>
                    <a:gd name="T31" fmla="*/ 2147483647 h 234"/>
                    <a:gd name="T32" fmla="*/ 2147483647 w 256"/>
                    <a:gd name="T33" fmla="*/ 2147483647 h 234"/>
                    <a:gd name="T34" fmla="*/ 2147483647 w 256"/>
                    <a:gd name="T35" fmla="*/ 2147483647 h 234"/>
                    <a:gd name="T36" fmla="*/ 2147483647 w 256"/>
                    <a:gd name="T37" fmla="*/ 2147483647 h 234"/>
                    <a:gd name="T38" fmla="*/ 2147483647 w 256"/>
                    <a:gd name="T39" fmla="*/ 2147483647 h 234"/>
                    <a:gd name="T40" fmla="*/ 2147483647 w 256"/>
                    <a:gd name="T41" fmla="*/ 2147483647 h 234"/>
                    <a:gd name="T42" fmla="*/ 0 w 256"/>
                    <a:gd name="T43" fmla="*/ 2147483647 h 234"/>
                    <a:gd name="T44" fmla="*/ 2147483647 w 256"/>
                    <a:gd name="T45" fmla="*/ 2147483647 h 234"/>
                    <a:gd name="T46" fmla="*/ 2147483647 w 256"/>
                    <a:gd name="T47" fmla="*/ 2147483647 h 234"/>
                    <a:gd name="T48" fmla="*/ 2147483647 w 256"/>
                    <a:gd name="T49" fmla="*/ 2147483647 h 234"/>
                    <a:gd name="T50" fmla="*/ 2147483647 w 256"/>
                    <a:gd name="T51" fmla="*/ 2147483647 h 234"/>
                    <a:gd name="T52" fmla="*/ 2147483647 w 256"/>
                    <a:gd name="T53" fmla="*/ 2147483647 h 234"/>
                    <a:gd name="T54" fmla="*/ 2147483647 w 256"/>
                    <a:gd name="T55" fmla="*/ 2147483647 h 234"/>
                    <a:gd name="T56" fmla="*/ 2147483647 w 256"/>
                    <a:gd name="T57" fmla="*/ 2147483647 h 234"/>
                    <a:gd name="T58" fmla="*/ 2147483647 w 256"/>
                    <a:gd name="T59" fmla="*/ 2147483647 h 234"/>
                    <a:gd name="T60" fmla="*/ 2147483647 w 256"/>
                    <a:gd name="T61" fmla="*/ 2147483647 h 234"/>
                    <a:gd name="T62" fmla="*/ 2147483647 w 256"/>
                    <a:gd name="T63" fmla="*/ 2147483647 h 234"/>
                    <a:gd name="T64" fmla="*/ 2147483647 w 256"/>
                    <a:gd name="T65" fmla="*/ 2147483647 h 234"/>
                    <a:gd name="T66" fmla="*/ 2147483647 w 256"/>
                    <a:gd name="T67" fmla="*/ 2147483647 h 234"/>
                    <a:gd name="T68" fmla="*/ 2147483647 w 256"/>
                    <a:gd name="T69" fmla="*/ 2147483647 h 234"/>
                    <a:gd name="T70" fmla="*/ 2147483647 w 256"/>
                    <a:gd name="T71" fmla="*/ 2147483647 h 234"/>
                    <a:gd name="T72" fmla="*/ 2147483647 w 256"/>
                    <a:gd name="T73" fmla="*/ 2147483647 h 234"/>
                    <a:gd name="T74" fmla="*/ 2147483647 w 256"/>
                    <a:gd name="T75" fmla="*/ 2147483647 h 234"/>
                    <a:gd name="T76" fmla="*/ 2147483647 w 256"/>
                    <a:gd name="T77" fmla="*/ 2147483647 h 234"/>
                    <a:gd name="T78" fmla="*/ 2147483647 w 256"/>
                    <a:gd name="T79" fmla="*/ 2147483647 h 234"/>
                    <a:gd name="T80" fmla="*/ 2147483647 w 256"/>
                    <a:gd name="T81" fmla="*/ 2147483647 h 234"/>
                    <a:gd name="T82" fmla="*/ 2147483647 w 256"/>
                    <a:gd name="T83" fmla="*/ 2147483647 h 234"/>
                    <a:gd name="T84" fmla="*/ 2147483647 w 256"/>
                    <a:gd name="T85" fmla="*/ 2147483647 h 234"/>
                    <a:gd name="T86" fmla="*/ 2147483647 w 256"/>
                    <a:gd name="T87" fmla="*/ 2147483647 h 234"/>
                    <a:gd name="T88" fmla="*/ 2147483647 w 256"/>
                    <a:gd name="T89" fmla="*/ 2147483647 h 234"/>
                    <a:gd name="T90" fmla="*/ 2147483647 w 256"/>
                    <a:gd name="T91" fmla="*/ 2147483647 h 234"/>
                    <a:gd name="T92" fmla="*/ 2147483647 w 256"/>
                    <a:gd name="T93" fmla="*/ 2147483647 h 234"/>
                    <a:gd name="T94" fmla="*/ 2147483647 w 256"/>
                    <a:gd name="T95" fmla="*/ 2147483647 h 234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56"/>
                    <a:gd name="T145" fmla="*/ 0 h 234"/>
                    <a:gd name="T146" fmla="*/ 256 w 256"/>
                    <a:gd name="T147" fmla="*/ 234 h 234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56" h="234">
                      <a:moveTo>
                        <a:pt x="254" y="88"/>
                      </a:moveTo>
                      <a:lnTo>
                        <a:pt x="252" y="92"/>
                      </a:lnTo>
                      <a:lnTo>
                        <a:pt x="254" y="98"/>
                      </a:lnTo>
                      <a:lnTo>
                        <a:pt x="256" y="100"/>
                      </a:lnTo>
                      <a:lnTo>
                        <a:pt x="256" y="104"/>
                      </a:lnTo>
                      <a:lnTo>
                        <a:pt x="256" y="108"/>
                      </a:lnTo>
                      <a:lnTo>
                        <a:pt x="254" y="114"/>
                      </a:lnTo>
                      <a:lnTo>
                        <a:pt x="248" y="118"/>
                      </a:lnTo>
                      <a:lnTo>
                        <a:pt x="236" y="126"/>
                      </a:lnTo>
                      <a:lnTo>
                        <a:pt x="226" y="136"/>
                      </a:lnTo>
                      <a:lnTo>
                        <a:pt x="218" y="146"/>
                      </a:lnTo>
                      <a:lnTo>
                        <a:pt x="206" y="170"/>
                      </a:lnTo>
                      <a:lnTo>
                        <a:pt x="190" y="188"/>
                      </a:lnTo>
                      <a:lnTo>
                        <a:pt x="182" y="198"/>
                      </a:lnTo>
                      <a:lnTo>
                        <a:pt x="172" y="204"/>
                      </a:lnTo>
                      <a:lnTo>
                        <a:pt x="162" y="206"/>
                      </a:lnTo>
                      <a:lnTo>
                        <a:pt x="156" y="208"/>
                      </a:lnTo>
                      <a:lnTo>
                        <a:pt x="146" y="212"/>
                      </a:lnTo>
                      <a:lnTo>
                        <a:pt x="136" y="216"/>
                      </a:lnTo>
                      <a:lnTo>
                        <a:pt x="132" y="220"/>
                      </a:lnTo>
                      <a:lnTo>
                        <a:pt x="126" y="222"/>
                      </a:lnTo>
                      <a:lnTo>
                        <a:pt x="112" y="222"/>
                      </a:lnTo>
                      <a:lnTo>
                        <a:pt x="98" y="220"/>
                      </a:lnTo>
                      <a:lnTo>
                        <a:pt x="82" y="220"/>
                      </a:lnTo>
                      <a:lnTo>
                        <a:pt x="80" y="224"/>
                      </a:lnTo>
                      <a:lnTo>
                        <a:pt x="78" y="228"/>
                      </a:lnTo>
                      <a:lnTo>
                        <a:pt x="68" y="228"/>
                      </a:lnTo>
                      <a:lnTo>
                        <a:pt x="58" y="228"/>
                      </a:lnTo>
                      <a:lnTo>
                        <a:pt x="52" y="230"/>
                      </a:lnTo>
                      <a:lnTo>
                        <a:pt x="46" y="234"/>
                      </a:lnTo>
                      <a:lnTo>
                        <a:pt x="28" y="220"/>
                      </a:lnTo>
                      <a:lnTo>
                        <a:pt x="22" y="210"/>
                      </a:lnTo>
                      <a:lnTo>
                        <a:pt x="20" y="204"/>
                      </a:lnTo>
                      <a:lnTo>
                        <a:pt x="22" y="200"/>
                      </a:lnTo>
                      <a:lnTo>
                        <a:pt x="24" y="194"/>
                      </a:lnTo>
                      <a:lnTo>
                        <a:pt x="24" y="184"/>
                      </a:lnTo>
                      <a:lnTo>
                        <a:pt x="24" y="178"/>
                      </a:lnTo>
                      <a:lnTo>
                        <a:pt x="20" y="174"/>
                      </a:lnTo>
                      <a:lnTo>
                        <a:pt x="16" y="170"/>
                      </a:lnTo>
                      <a:lnTo>
                        <a:pt x="16" y="166"/>
                      </a:lnTo>
                      <a:lnTo>
                        <a:pt x="14" y="150"/>
                      </a:lnTo>
                      <a:lnTo>
                        <a:pt x="10" y="140"/>
                      </a:lnTo>
                      <a:lnTo>
                        <a:pt x="6" y="132"/>
                      </a:lnTo>
                      <a:lnTo>
                        <a:pt x="0" y="122"/>
                      </a:lnTo>
                      <a:lnTo>
                        <a:pt x="4" y="118"/>
                      </a:lnTo>
                      <a:lnTo>
                        <a:pt x="6" y="114"/>
                      </a:lnTo>
                      <a:lnTo>
                        <a:pt x="10" y="114"/>
                      </a:lnTo>
                      <a:lnTo>
                        <a:pt x="14" y="120"/>
                      </a:lnTo>
                      <a:lnTo>
                        <a:pt x="20" y="124"/>
                      </a:lnTo>
                      <a:lnTo>
                        <a:pt x="24" y="126"/>
                      </a:lnTo>
                      <a:lnTo>
                        <a:pt x="32" y="126"/>
                      </a:lnTo>
                      <a:lnTo>
                        <a:pt x="42" y="126"/>
                      </a:lnTo>
                      <a:lnTo>
                        <a:pt x="48" y="122"/>
                      </a:lnTo>
                      <a:lnTo>
                        <a:pt x="52" y="118"/>
                      </a:lnTo>
                      <a:lnTo>
                        <a:pt x="56" y="116"/>
                      </a:lnTo>
                      <a:lnTo>
                        <a:pt x="54" y="54"/>
                      </a:lnTo>
                      <a:lnTo>
                        <a:pt x="60" y="56"/>
                      </a:lnTo>
                      <a:lnTo>
                        <a:pt x="68" y="64"/>
                      </a:lnTo>
                      <a:lnTo>
                        <a:pt x="70" y="68"/>
                      </a:lnTo>
                      <a:lnTo>
                        <a:pt x="70" y="74"/>
                      </a:lnTo>
                      <a:lnTo>
                        <a:pt x="68" y="82"/>
                      </a:lnTo>
                      <a:lnTo>
                        <a:pt x="66" y="90"/>
                      </a:lnTo>
                      <a:lnTo>
                        <a:pt x="82" y="90"/>
                      </a:lnTo>
                      <a:lnTo>
                        <a:pt x="90" y="84"/>
                      </a:lnTo>
                      <a:lnTo>
                        <a:pt x="98" y="72"/>
                      </a:lnTo>
                      <a:lnTo>
                        <a:pt x="106" y="64"/>
                      </a:lnTo>
                      <a:lnTo>
                        <a:pt x="110" y="60"/>
                      </a:lnTo>
                      <a:lnTo>
                        <a:pt x="116" y="62"/>
                      </a:lnTo>
                      <a:lnTo>
                        <a:pt x="122" y="64"/>
                      </a:lnTo>
                      <a:lnTo>
                        <a:pt x="126" y="68"/>
                      </a:lnTo>
                      <a:lnTo>
                        <a:pt x="132" y="70"/>
                      </a:lnTo>
                      <a:lnTo>
                        <a:pt x="138" y="68"/>
                      </a:lnTo>
                      <a:lnTo>
                        <a:pt x="142" y="64"/>
                      </a:lnTo>
                      <a:lnTo>
                        <a:pt x="146" y="60"/>
                      </a:lnTo>
                      <a:lnTo>
                        <a:pt x="148" y="54"/>
                      </a:lnTo>
                      <a:lnTo>
                        <a:pt x="152" y="50"/>
                      </a:lnTo>
                      <a:lnTo>
                        <a:pt x="154" y="48"/>
                      </a:lnTo>
                      <a:lnTo>
                        <a:pt x="158" y="46"/>
                      </a:lnTo>
                      <a:lnTo>
                        <a:pt x="160" y="44"/>
                      </a:lnTo>
                      <a:lnTo>
                        <a:pt x="172" y="32"/>
                      </a:lnTo>
                      <a:lnTo>
                        <a:pt x="182" y="20"/>
                      </a:lnTo>
                      <a:lnTo>
                        <a:pt x="188" y="10"/>
                      </a:lnTo>
                      <a:lnTo>
                        <a:pt x="194" y="6"/>
                      </a:lnTo>
                      <a:lnTo>
                        <a:pt x="202" y="2"/>
                      </a:lnTo>
                      <a:lnTo>
                        <a:pt x="210" y="0"/>
                      </a:lnTo>
                      <a:lnTo>
                        <a:pt x="216" y="2"/>
                      </a:lnTo>
                      <a:lnTo>
                        <a:pt x="222" y="4"/>
                      </a:lnTo>
                      <a:lnTo>
                        <a:pt x="228" y="6"/>
                      </a:lnTo>
                      <a:lnTo>
                        <a:pt x="238" y="8"/>
                      </a:lnTo>
                      <a:lnTo>
                        <a:pt x="238" y="16"/>
                      </a:lnTo>
                      <a:lnTo>
                        <a:pt x="242" y="24"/>
                      </a:lnTo>
                      <a:lnTo>
                        <a:pt x="244" y="32"/>
                      </a:lnTo>
                      <a:lnTo>
                        <a:pt x="246" y="40"/>
                      </a:lnTo>
                      <a:lnTo>
                        <a:pt x="244" y="48"/>
                      </a:lnTo>
                      <a:lnTo>
                        <a:pt x="242" y="54"/>
                      </a:lnTo>
                      <a:lnTo>
                        <a:pt x="242" y="88"/>
                      </a:lnTo>
                      <a:lnTo>
                        <a:pt x="254" y="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2" name="iṥ1íḍè">
                  <a:extLst>
                    <a:ext uri="{FF2B5EF4-FFF2-40B4-BE49-F238E27FC236}">
                      <a16:creationId xmlns:a16="http://schemas.microsoft.com/office/drawing/2014/main" id="{47164216-8E3F-4383-B063-F752BD67026D}"/>
                    </a:ext>
                  </a:extLst>
                </p:cNvPr>
                <p:cNvSpPr/>
                <p:nvPr/>
              </p:nvSpPr>
              <p:spPr bwMode="auto">
                <a:xfrm>
                  <a:off x="5072278" y="4737729"/>
                  <a:ext cx="59219" cy="60245"/>
                </a:xfrm>
                <a:custGeom>
                  <a:avLst/>
                  <a:gdLst>
                    <a:gd name="T0" fmla="*/ 2147483647 w 34"/>
                    <a:gd name="T1" fmla="*/ 0 h 36"/>
                    <a:gd name="T2" fmla="*/ 2147483647 w 34"/>
                    <a:gd name="T3" fmla="*/ 0 h 36"/>
                    <a:gd name="T4" fmla="*/ 2147483647 w 34"/>
                    <a:gd name="T5" fmla="*/ 2147483647 h 36"/>
                    <a:gd name="T6" fmla="*/ 2147483647 w 34"/>
                    <a:gd name="T7" fmla="*/ 2147483647 h 36"/>
                    <a:gd name="T8" fmla="*/ 0 w 34"/>
                    <a:gd name="T9" fmla="*/ 2147483647 h 36"/>
                    <a:gd name="T10" fmla="*/ 0 w 34"/>
                    <a:gd name="T11" fmla="*/ 2147483647 h 36"/>
                    <a:gd name="T12" fmla="*/ 2147483647 w 34"/>
                    <a:gd name="T13" fmla="*/ 2147483647 h 36"/>
                    <a:gd name="T14" fmla="*/ 2147483647 w 34"/>
                    <a:gd name="T15" fmla="*/ 2147483647 h 36"/>
                    <a:gd name="T16" fmla="*/ 2147483647 w 34"/>
                    <a:gd name="T17" fmla="*/ 2147483647 h 36"/>
                    <a:gd name="T18" fmla="*/ 2147483647 w 34"/>
                    <a:gd name="T19" fmla="*/ 2147483647 h 36"/>
                    <a:gd name="T20" fmla="*/ 2147483647 w 34"/>
                    <a:gd name="T21" fmla="*/ 2147483647 h 36"/>
                    <a:gd name="T22" fmla="*/ 2147483647 w 34"/>
                    <a:gd name="T23" fmla="*/ 2147483647 h 36"/>
                    <a:gd name="T24" fmla="*/ 2147483647 w 34"/>
                    <a:gd name="T25" fmla="*/ 2147483647 h 36"/>
                    <a:gd name="T26" fmla="*/ 2147483647 w 34"/>
                    <a:gd name="T27" fmla="*/ 2147483647 h 36"/>
                    <a:gd name="T28" fmla="*/ 2147483647 w 34"/>
                    <a:gd name="T29" fmla="*/ 2147483647 h 36"/>
                    <a:gd name="T30" fmla="*/ 2147483647 w 34"/>
                    <a:gd name="T31" fmla="*/ 2147483647 h 36"/>
                    <a:gd name="T32" fmla="*/ 2147483647 w 34"/>
                    <a:gd name="T33" fmla="*/ 0 h 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34"/>
                    <a:gd name="T52" fmla="*/ 0 h 36"/>
                    <a:gd name="T53" fmla="*/ 34 w 34"/>
                    <a:gd name="T54" fmla="*/ 36 h 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34" h="36">
                      <a:moveTo>
                        <a:pt x="28" y="0"/>
                      </a:moveTo>
                      <a:lnTo>
                        <a:pt x="22" y="0"/>
                      </a:lnTo>
                      <a:lnTo>
                        <a:pt x="8" y="10"/>
                      </a:lnTo>
                      <a:lnTo>
                        <a:pt x="2" y="18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2" y="32"/>
                      </a:lnTo>
                      <a:lnTo>
                        <a:pt x="6" y="34"/>
                      </a:lnTo>
                      <a:lnTo>
                        <a:pt x="10" y="36"/>
                      </a:lnTo>
                      <a:lnTo>
                        <a:pt x="14" y="36"/>
                      </a:lnTo>
                      <a:lnTo>
                        <a:pt x="18" y="32"/>
                      </a:lnTo>
                      <a:lnTo>
                        <a:pt x="24" y="26"/>
                      </a:lnTo>
                      <a:lnTo>
                        <a:pt x="32" y="18"/>
                      </a:lnTo>
                      <a:lnTo>
                        <a:pt x="34" y="10"/>
                      </a:lnTo>
                      <a:lnTo>
                        <a:pt x="30" y="6"/>
                      </a:lnTo>
                      <a:lnTo>
                        <a:pt x="28" y="4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3" name="îśliḑê">
                  <a:extLst>
                    <a:ext uri="{FF2B5EF4-FFF2-40B4-BE49-F238E27FC236}">
                      <a16:creationId xmlns:a16="http://schemas.microsoft.com/office/drawing/2014/main" id="{3B697E43-C775-4C72-8876-9BFAD28E599A}"/>
                    </a:ext>
                  </a:extLst>
                </p:cNvPr>
                <p:cNvSpPr/>
                <p:nvPr/>
              </p:nvSpPr>
              <p:spPr bwMode="auto">
                <a:xfrm>
                  <a:off x="5172815" y="4653667"/>
                  <a:ext cx="34431" cy="40630"/>
                </a:xfrm>
                <a:custGeom>
                  <a:avLst/>
                  <a:gdLst>
                    <a:gd name="T0" fmla="*/ 2147483647 w 20"/>
                    <a:gd name="T1" fmla="*/ 2147483647 h 24"/>
                    <a:gd name="T2" fmla="*/ 2147483647 w 20"/>
                    <a:gd name="T3" fmla="*/ 2147483647 h 24"/>
                    <a:gd name="T4" fmla="*/ 2147483647 w 20"/>
                    <a:gd name="T5" fmla="*/ 2147483647 h 24"/>
                    <a:gd name="T6" fmla="*/ 2147483647 w 20"/>
                    <a:gd name="T7" fmla="*/ 2147483647 h 24"/>
                    <a:gd name="T8" fmla="*/ 2147483647 w 20"/>
                    <a:gd name="T9" fmla="*/ 2147483647 h 24"/>
                    <a:gd name="T10" fmla="*/ 2147483647 w 20"/>
                    <a:gd name="T11" fmla="*/ 2147483647 h 24"/>
                    <a:gd name="T12" fmla="*/ 0 w 20"/>
                    <a:gd name="T13" fmla="*/ 2147483647 h 24"/>
                    <a:gd name="T14" fmla="*/ 0 w 20"/>
                    <a:gd name="T15" fmla="*/ 2147483647 h 24"/>
                    <a:gd name="T16" fmla="*/ 0 w 20"/>
                    <a:gd name="T17" fmla="*/ 2147483647 h 24"/>
                    <a:gd name="T18" fmla="*/ 2147483647 w 20"/>
                    <a:gd name="T19" fmla="*/ 2147483647 h 24"/>
                    <a:gd name="T20" fmla="*/ 2147483647 w 20"/>
                    <a:gd name="T21" fmla="*/ 2147483647 h 24"/>
                    <a:gd name="T22" fmla="*/ 2147483647 w 20"/>
                    <a:gd name="T23" fmla="*/ 0 h 24"/>
                    <a:gd name="T24" fmla="*/ 2147483647 w 20"/>
                    <a:gd name="T25" fmla="*/ 0 h 24"/>
                    <a:gd name="T26" fmla="*/ 2147483647 w 20"/>
                    <a:gd name="T27" fmla="*/ 2147483647 h 2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0"/>
                    <a:gd name="T43" fmla="*/ 0 h 24"/>
                    <a:gd name="T44" fmla="*/ 20 w 20"/>
                    <a:gd name="T45" fmla="*/ 24 h 2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0" h="24">
                      <a:moveTo>
                        <a:pt x="20" y="18"/>
                      </a:moveTo>
                      <a:lnTo>
                        <a:pt x="18" y="22"/>
                      </a:lnTo>
                      <a:lnTo>
                        <a:pt x="16" y="24"/>
                      </a:lnTo>
                      <a:lnTo>
                        <a:pt x="14" y="24"/>
                      </a:lnTo>
                      <a:lnTo>
                        <a:pt x="6" y="24"/>
                      </a:lnTo>
                      <a:lnTo>
                        <a:pt x="2" y="22"/>
                      </a:lnTo>
                      <a:lnTo>
                        <a:pt x="0" y="18"/>
                      </a:lnTo>
                      <a:lnTo>
                        <a:pt x="0" y="12"/>
                      </a:lnTo>
                      <a:lnTo>
                        <a:pt x="0" y="8"/>
                      </a:lnTo>
                      <a:lnTo>
                        <a:pt x="2" y="6"/>
                      </a:lnTo>
                      <a:lnTo>
                        <a:pt x="8" y="2"/>
                      </a:lnTo>
                      <a:lnTo>
                        <a:pt x="14" y="0"/>
                      </a:lnTo>
                      <a:lnTo>
                        <a:pt x="20" y="0"/>
                      </a:lnTo>
                      <a:lnTo>
                        <a:pt x="20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4" name="íśľïḋe">
                  <a:extLst>
                    <a:ext uri="{FF2B5EF4-FFF2-40B4-BE49-F238E27FC236}">
                      <a16:creationId xmlns:a16="http://schemas.microsoft.com/office/drawing/2014/main" id="{253B1710-2788-4DB5-BD0C-661BC85CE807}"/>
                    </a:ext>
                  </a:extLst>
                </p:cNvPr>
                <p:cNvSpPr/>
                <p:nvPr/>
              </p:nvSpPr>
              <p:spPr bwMode="auto">
                <a:xfrm>
                  <a:off x="5043357" y="4339829"/>
                  <a:ext cx="209336" cy="211559"/>
                </a:xfrm>
                <a:custGeom>
                  <a:avLst/>
                  <a:gdLst>
                    <a:gd name="T0" fmla="*/ 2147483647 w 120"/>
                    <a:gd name="T1" fmla="*/ 0 h 126"/>
                    <a:gd name="T2" fmla="*/ 2147483647 w 120"/>
                    <a:gd name="T3" fmla="*/ 2147483647 h 126"/>
                    <a:gd name="T4" fmla="*/ 2147483647 w 120"/>
                    <a:gd name="T5" fmla="*/ 2147483647 h 126"/>
                    <a:gd name="T6" fmla="*/ 2147483647 w 120"/>
                    <a:gd name="T7" fmla="*/ 2147483647 h 126"/>
                    <a:gd name="T8" fmla="*/ 2147483647 w 120"/>
                    <a:gd name="T9" fmla="*/ 2147483647 h 126"/>
                    <a:gd name="T10" fmla="*/ 2147483647 w 120"/>
                    <a:gd name="T11" fmla="*/ 2147483647 h 126"/>
                    <a:gd name="T12" fmla="*/ 2147483647 w 120"/>
                    <a:gd name="T13" fmla="*/ 2147483647 h 126"/>
                    <a:gd name="T14" fmla="*/ 2147483647 w 120"/>
                    <a:gd name="T15" fmla="*/ 2147483647 h 126"/>
                    <a:gd name="T16" fmla="*/ 2147483647 w 120"/>
                    <a:gd name="T17" fmla="*/ 2147483647 h 126"/>
                    <a:gd name="T18" fmla="*/ 2147483647 w 120"/>
                    <a:gd name="T19" fmla="*/ 2147483647 h 126"/>
                    <a:gd name="T20" fmla="*/ 2147483647 w 120"/>
                    <a:gd name="T21" fmla="*/ 2147483647 h 126"/>
                    <a:gd name="T22" fmla="*/ 2147483647 w 120"/>
                    <a:gd name="T23" fmla="*/ 2147483647 h 126"/>
                    <a:gd name="T24" fmla="*/ 2147483647 w 120"/>
                    <a:gd name="T25" fmla="*/ 2147483647 h 126"/>
                    <a:gd name="T26" fmla="*/ 2147483647 w 120"/>
                    <a:gd name="T27" fmla="*/ 2147483647 h 126"/>
                    <a:gd name="T28" fmla="*/ 2147483647 w 120"/>
                    <a:gd name="T29" fmla="*/ 2147483647 h 126"/>
                    <a:gd name="T30" fmla="*/ 2147483647 w 120"/>
                    <a:gd name="T31" fmla="*/ 2147483647 h 126"/>
                    <a:gd name="T32" fmla="*/ 2147483647 w 120"/>
                    <a:gd name="T33" fmla="*/ 2147483647 h 126"/>
                    <a:gd name="T34" fmla="*/ 2147483647 w 120"/>
                    <a:gd name="T35" fmla="*/ 2147483647 h 126"/>
                    <a:gd name="T36" fmla="*/ 2147483647 w 120"/>
                    <a:gd name="T37" fmla="*/ 2147483647 h 126"/>
                    <a:gd name="T38" fmla="*/ 2147483647 w 120"/>
                    <a:gd name="T39" fmla="*/ 2147483647 h 126"/>
                    <a:gd name="T40" fmla="*/ 2147483647 w 120"/>
                    <a:gd name="T41" fmla="*/ 2147483647 h 126"/>
                    <a:gd name="T42" fmla="*/ 2147483647 w 120"/>
                    <a:gd name="T43" fmla="*/ 2147483647 h 126"/>
                    <a:gd name="T44" fmla="*/ 2147483647 w 120"/>
                    <a:gd name="T45" fmla="*/ 2147483647 h 126"/>
                    <a:gd name="T46" fmla="*/ 2147483647 w 120"/>
                    <a:gd name="T47" fmla="*/ 2147483647 h 126"/>
                    <a:gd name="T48" fmla="*/ 2147483647 w 120"/>
                    <a:gd name="T49" fmla="*/ 2147483647 h 126"/>
                    <a:gd name="T50" fmla="*/ 2147483647 w 120"/>
                    <a:gd name="T51" fmla="*/ 2147483647 h 126"/>
                    <a:gd name="T52" fmla="*/ 2147483647 w 120"/>
                    <a:gd name="T53" fmla="*/ 2147483647 h 126"/>
                    <a:gd name="T54" fmla="*/ 2147483647 w 120"/>
                    <a:gd name="T55" fmla="*/ 2147483647 h 126"/>
                    <a:gd name="T56" fmla="*/ 2147483647 w 120"/>
                    <a:gd name="T57" fmla="*/ 2147483647 h 126"/>
                    <a:gd name="T58" fmla="*/ 2147483647 w 120"/>
                    <a:gd name="T59" fmla="*/ 2147483647 h 126"/>
                    <a:gd name="T60" fmla="*/ 2147483647 w 120"/>
                    <a:gd name="T61" fmla="*/ 2147483647 h 126"/>
                    <a:gd name="T62" fmla="*/ 2147483647 w 120"/>
                    <a:gd name="T63" fmla="*/ 2147483647 h 126"/>
                    <a:gd name="T64" fmla="*/ 2147483647 w 120"/>
                    <a:gd name="T65" fmla="*/ 2147483647 h 126"/>
                    <a:gd name="T66" fmla="*/ 2147483647 w 120"/>
                    <a:gd name="T67" fmla="*/ 2147483647 h 126"/>
                    <a:gd name="T68" fmla="*/ 2147483647 w 120"/>
                    <a:gd name="T69" fmla="*/ 2147483647 h 126"/>
                    <a:gd name="T70" fmla="*/ 2147483647 w 120"/>
                    <a:gd name="T71" fmla="*/ 2147483647 h 126"/>
                    <a:gd name="T72" fmla="*/ 2147483647 w 120"/>
                    <a:gd name="T73" fmla="*/ 2147483647 h 126"/>
                    <a:gd name="T74" fmla="*/ 2147483647 w 120"/>
                    <a:gd name="T75" fmla="*/ 2147483647 h 126"/>
                    <a:gd name="T76" fmla="*/ 2147483647 w 120"/>
                    <a:gd name="T77" fmla="*/ 2147483647 h 126"/>
                    <a:gd name="T78" fmla="*/ 0 w 120"/>
                    <a:gd name="T79" fmla="*/ 2147483647 h 126"/>
                    <a:gd name="T80" fmla="*/ 0 w 120"/>
                    <a:gd name="T81" fmla="*/ 2147483647 h 126"/>
                    <a:gd name="T82" fmla="*/ 2147483647 w 120"/>
                    <a:gd name="T83" fmla="*/ 2147483647 h 126"/>
                    <a:gd name="T84" fmla="*/ 2147483647 w 120"/>
                    <a:gd name="T85" fmla="*/ 2147483647 h 126"/>
                    <a:gd name="T86" fmla="*/ 2147483647 w 120"/>
                    <a:gd name="T87" fmla="*/ 2147483647 h 126"/>
                    <a:gd name="T88" fmla="*/ 2147483647 w 120"/>
                    <a:gd name="T89" fmla="*/ 2147483647 h 126"/>
                    <a:gd name="T90" fmla="*/ 2147483647 w 120"/>
                    <a:gd name="T91" fmla="*/ 2147483647 h 126"/>
                    <a:gd name="T92" fmla="*/ 2147483647 w 120"/>
                    <a:gd name="T93" fmla="*/ 2147483647 h 126"/>
                    <a:gd name="T94" fmla="*/ 2147483647 w 120"/>
                    <a:gd name="T95" fmla="*/ 2147483647 h 126"/>
                    <a:gd name="T96" fmla="*/ 2147483647 w 120"/>
                    <a:gd name="T97" fmla="*/ 2147483647 h 126"/>
                    <a:gd name="T98" fmla="*/ 2147483647 w 120"/>
                    <a:gd name="T99" fmla="*/ 2147483647 h 126"/>
                    <a:gd name="T100" fmla="*/ 2147483647 w 120"/>
                    <a:gd name="T101" fmla="*/ 2147483647 h 126"/>
                    <a:gd name="T102" fmla="*/ 2147483647 w 120"/>
                    <a:gd name="T103" fmla="*/ 2147483647 h 126"/>
                    <a:gd name="T104" fmla="*/ 2147483647 w 120"/>
                    <a:gd name="T105" fmla="*/ 2147483647 h 126"/>
                    <a:gd name="T106" fmla="*/ 2147483647 w 120"/>
                    <a:gd name="T107" fmla="*/ 0 h 126"/>
                    <a:gd name="T108" fmla="*/ 2147483647 w 120"/>
                    <a:gd name="T109" fmla="*/ 0 h 126"/>
                    <a:gd name="T110" fmla="*/ 2147483647 w 120"/>
                    <a:gd name="T111" fmla="*/ 0 h 12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0"/>
                    <a:gd name="T169" fmla="*/ 0 h 126"/>
                    <a:gd name="T170" fmla="*/ 120 w 120"/>
                    <a:gd name="T171" fmla="*/ 126 h 12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0" h="126">
                      <a:moveTo>
                        <a:pt x="78" y="0"/>
                      </a:moveTo>
                      <a:lnTo>
                        <a:pt x="78" y="6"/>
                      </a:lnTo>
                      <a:lnTo>
                        <a:pt x="94" y="10"/>
                      </a:lnTo>
                      <a:lnTo>
                        <a:pt x="106" y="14"/>
                      </a:lnTo>
                      <a:lnTo>
                        <a:pt x="112" y="18"/>
                      </a:lnTo>
                      <a:lnTo>
                        <a:pt x="116" y="22"/>
                      </a:lnTo>
                      <a:lnTo>
                        <a:pt x="120" y="28"/>
                      </a:lnTo>
                      <a:lnTo>
                        <a:pt x="120" y="36"/>
                      </a:lnTo>
                      <a:lnTo>
                        <a:pt x="120" y="44"/>
                      </a:lnTo>
                      <a:lnTo>
                        <a:pt x="118" y="50"/>
                      </a:lnTo>
                      <a:lnTo>
                        <a:pt x="116" y="56"/>
                      </a:lnTo>
                      <a:lnTo>
                        <a:pt x="116" y="66"/>
                      </a:lnTo>
                      <a:lnTo>
                        <a:pt x="116" y="76"/>
                      </a:lnTo>
                      <a:lnTo>
                        <a:pt x="114" y="86"/>
                      </a:lnTo>
                      <a:lnTo>
                        <a:pt x="112" y="96"/>
                      </a:lnTo>
                      <a:lnTo>
                        <a:pt x="106" y="104"/>
                      </a:lnTo>
                      <a:lnTo>
                        <a:pt x="94" y="116"/>
                      </a:lnTo>
                      <a:lnTo>
                        <a:pt x="90" y="126"/>
                      </a:lnTo>
                      <a:lnTo>
                        <a:pt x="80" y="124"/>
                      </a:lnTo>
                      <a:lnTo>
                        <a:pt x="74" y="122"/>
                      </a:lnTo>
                      <a:lnTo>
                        <a:pt x="68" y="120"/>
                      </a:lnTo>
                      <a:lnTo>
                        <a:pt x="62" y="118"/>
                      </a:lnTo>
                      <a:lnTo>
                        <a:pt x="54" y="120"/>
                      </a:lnTo>
                      <a:lnTo>
                        <a:pt x="50" y="114"/>
                      </a:lnTo>
                      <a:lnTo>
                        <a:pt x="46" y="114"/>
                      </a:lnTo>
                      <a:lnTo>
                        <a:pt x="42" y="112"/>
                      </a:lnTo>
                      <a:lnTo>
                        <a:pt x="38" y="110"/>
                      </a:lnTo>
                      <a:lnTo>
                        <a:pt x="34" y="108"/>
                      </a:lnTo>
                      <a:lnTo>
                        <a:pt x="34" y="102"/>
                      </a:lnTo>
                      <a:lnTo>
                        <a:pt x="32" y="92"/>
                      </a:lnTo>
                      <a:lnTo>
                        <a:pt x="30" y="86"/>
                      </a:lnTo>
                      <a:lnTo>
                        <a:pt x="26" y="82"/>
                      </a:lnTo>
                      <a:lnTo>
                        <a:pt x="18" y="76"/>
                      </a:lnTo>
                      <a:lnTo>
                        <a:pt x="12" y="72"/>
                      </a:lnTo>
                      <a:lnTo>
                        <a:pt x="8" y="66"/>
                      </a:lnTo>
                      <a:lnTo>
                        <a:pt x="6" y="62"/>
                      </a:lnTo>
                      <a:lnTo>
                        <a:pt x="8" y="60"/>
                      </a:lnTo>
                      <a:lnTo>
                        <a:pt x="6" y="58"/>
                      </a:lnTo>
                      <a:lnTo>
                        <a:pt x="4" y="54"/>
                      </a:lnTo>
                      <a:lnTo>
                        <a:pt x="0" y="48"/>
                      </a:lnTo>
                      <a:lnTo>
                        <a:pt x="0" y="42"/>
                      </a:lnTo>
                      <a:lnTo>
                        <a:pt x="6" y="46"/>
                      </a:lnTo>
                      <a:lnTo>
                        <a:pt x="12" y="46"/>
                      </a:lnTo>
                      <a:lnTo>
                        <a:pt x="16" y="46"/>
                      </a:lnTo>
                      <a:lnTo>
                        <a:pt x="20" y="46"/>
                      </a:lnTo>
                      <a:lnTo>
                        <a:pt x="30" y="36"/>
                      </a:lnTo>
                      <a:lnTo>
                        <a:pt x="42" y="24"/>
                      </a:lnTo>
                      <a:lnTo>
                        <a:pt x="54" y="16"/>
                      </a:lnTo>
                      <a:lnTo>
                        <a:pt x="58" y="12"/>
                      </a:lnTo>
                      <a:lnTo>
                        <a:pt x="56" y="8"/>
                      </a:lnTo>
                      <a:lnTo>
                        <a:pt x="56" y="6"/>
                      </a:lnTo>
                      <a:lnTo>
                        <a:pt x="58" y="4"/>
                      </a:lnTo>
                      <a:lnTo>
                        <a:pt x="62" y="2"/>
                      </a:lnTo>
                      <a:lnTo>
                        <a:pt x="68" y="0"/>
                      </a:lnTo>
                      <a:lnTo>
                        <a:pt x="76" y="0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5" name="íŝḷidé">
                  <a:extLst>
                    <a:ext uri="{FF2B5EF4-FFF2-40B4-BE49-F238E27FC236}">
                      <a16:creationId xmlns:a16="http://schemas.microsoft.com/office/drawing/2014/main" id="{A7FBF308-C551-44A4-908C-8F9E0E336693}"/>
                    </a:ext>
                  </a:extLst>
                </p:cNvPr>
                <p:cNvSpPr/>
                <p:nvPr/>
              </p:nvSpPr>
              <p:spPr bwMode="auto">
                <a:xfrm>
                  <a:off x="5252694" y="4157692"/>
                  <a:ext cx="85388" cy="226972"/>
                </a:xfrm>
                <a:custGeom>
                  <a:avLst/>
                  <a:gdLst>
                    <a:gd name="T0" fmla="*/ 0 w 48"/>
                    <a:gd name="T1" fmla="*/ 2147483647 h 136"/>
                    <a:gd name="T2" fmla="*/ 2147483647 w 48"/>
                    <a:gd name="T3" fmla="*/ 2147483647 h 136"/>
                    <a:gd name="T4" fmla="*/ 2147483647 w 48"/>
                    <a:gd name="T5" fmla="*/ 2147483647 h 136"/>
                    <a:gd name="T6" fmla="*/ 2147483647 w 48"/>
                    <a:gd name="T7" fmla="*/ 2147483647 h 136"/>
                    <a:gd name="T8" fmla="*/ 2147483647 w 48"/>
                    <a:gd name="T9" fmla="*/ 2147483647 h 136"/>
                    <a:gd name="T10" fmla="*/ 2147483647 w 48"/>
                    <a:gd name="T11" fmla="*/ 2147483647 h 136"/>
                    <a:gd name="T12" fmla="*/ 2147483647 w 48"/>
                    <a:gd name="T13" fmla="*/ 2147483647 h 136"/>
                    <a:gd name="T14" fmla="*/ 2147483647 w 48"/>
                    <a:gd name="T15" fmla="*/ 2147483647 h 136"/>
                    <a:gd name="T16" fmla="*/ 2147483647 w 48"/>
                    <a:gd name="T17" fmla="*/ 2147483647 h 136"/>
                    <a:gd name="T18" fmla="*/ 2147483647 w 48"/>
                    <a:gd name="T19" fmla="*/ 2147483647 h 136"/>
                    <a:gd name="T20" fmla="*/ 2147483647 w 48"/>
                    <a:gd name="T21" fmla="*/ 2147483647 h 136"/>
                    <a:gd name="T22" fmla="*/ 2147483647 w 48"/>
                    <a:gd name="T23" fmla="*/ 2147483647 h 136"/>
                    <a:gd name="T24" fmla="*/ 2147483647 w 48"/>
                    <a:gd name="T25" fmla="*/ 2147483647 h 136"/>
                    <a:gd name="T26" fmla="*/ 2147483647 w 48"/>
                    <a:gd name="T27" fmla="*/ 2147483647 h 136"/>
                    <a:gd name="T28" fmla="*/ 2147483647 w 48"/>
                    <a:gd name="T29" fmla="*/ 2147483647 h 136"/>
                    <a:gd name="T30" fmla="*/ 2147483647 w 48"/>
                    <a:gd name="T31" fmla="*/ 2147483647 h 136"/>
                    <a:gd name="T32" fmla="*/ 2147483647 w 48"/>
                    <a:gd name="T33" fmla="*/ 2147483647 h 136"/>
                    <a:gd name="T34" fmla="*/ 2147483647 w 48"/>
                    <a:gd name="T35" fmla="*/ 2147483647 h 136"/>
                    <a:gd name="T36" fmla="*/ 2147483647 w 48"/>
                    <a:gd name="T37" fmla="*/ 2147483647 h 136"/>
                    <a:gd name="T38" fmla="*/ 2147483647 w 48"/>
                    <a:gd name="T39" fmla="*/ 2147483647 h 136"/>
                    <a:gd name="T40" fmla="*/ 2147483647 w 48"/>
                    <a:gd name="T41" fmla="*/ 2147483647 h 136"/>
                    <a:gd name="T42" fmla="*/ 2147483647 w 48"/>
                    <a:gd name="T43" fmla="*/ 2147483647 h 136"/>
                    <a:gd name="T44" fmla="*/ 2147483647 w 48"/>
                    <a:gd name="T45" fmla="*/ 2147483647 h 136"/>
                    <a:gd name="T46" fmla="*/ 2147483647 w 48"/>
                    <a:gd name="T47" fmla="*/ 2147483647 h 136"/>
                    <a:gd name="T48" fmla="*/ 2147483647 w 48"/>
                    <a:gd name="T49" fmla="*/ 2147483647 h 136"/>
                    <a:gd name="T50" fmla="*/ 2147483647 w 48"/>
                    <a:gd name="T51" fmla="*/ 2147483647 h 136"/>
                    <a:gd name="T52" fmla="*/ 2147483647 w 48"/>
                    <a:gd name="T53" fmla="*/ 2147483647 h 136"/>
                    <a:gd name="T54" fmla="*/ 2147483647 w 48"/>
                    <a:gd name="T55" fmla="*/ 2147483647 h 136"/>
                    <a:gd name="T56" fmla="*/ 2147483647 w 48"/>
                    <a:gd name="T57" fmla="*/ 2147483647 h 136"/>
                    <a:gd name="T58" fmla="*/ 2147483647 w 48"/>
                    <a:gd name="T59" fmla="*/ 2147483647 h 136"/>
                    <a:gd name="T60" fmla="*/ 2147483647 w 48"/>
                    <a:gd name="T61" fmla="*/ 2147483647 h 136"/>
                    <a:gd name="T62" fmla="*/ 2147483647 w 48"/>
                    <a:gd name="T63" fmla="*/ 2147483647 h 136"/>
                    <a:gd name="T64" fmla="*/ 2147483647 w 48"/>
                    <a:gd name="T65" fmla="*/ 0 h 136"/>
                    <a:gd name="T66" fmla="*/ 2147483647 w 48"/>
                    <a:gd name="T67" fmla="*/ 0 h 136"/>
                    <a:gd name="T68" fmla="*/ 2147483647 w 48"/>
                    <a:gd name="T69" fmla="*/ 2147483647 h 136"/>
                    <a:gd name="T70" fmla="*/ 2147483647 w 48"/>
                    <a:gd name="T71" fmla="*/ 2147483647 h 136"/>
                    <a:gd name="T72" fmla="*/ 2147483647 w 48"/>
                    <a:gd name="T73" fmla="*/ 2147483647 h 136"/>
                    <a:gd name="T74" fmla="*/ 2147483647 w 48"/>
                    <a:gd name="T75" fmla="*/ 2147483647 h 136"/>
                    <a:gd name="T76" fmla="*/ 2147483647 w 48"/>
                    <a:gd name="T77" fmla="*/ 2147483647 h 136"/>
                    <a:gd name="T78" fmla="*/ 2147483647 w 48"/>
                    <a:gd name="T79" fmla="*/ 2147483647 h 136"/>
                    <a:gd name="T80" fmla="*/ 2147483647 w 48"/>
                    <a:gd name="T81" fmla="*/ 2147483647 h 136"/>
                    <a:gd name="T82" fmla="*/ 2147483647 w 48"/>
                    <a:gd name="T83" fmla="*/ 2147483647 h 136"/>
                    <a:gd name="T84" fmla="*/ 2147483647 w 48"/>
                    <a:gd name="T85" fmla="*/ 2147483647 h 136"/>
                    <a:gd name="T86" fmla="*/ 2147483647 w 48"/>
                    <a:gd name="T87" fmla="*/ 2147483647 h 136"/>
                    <a:gd name="T88" fmla="*/ 0 w 48"/>
                    <a:gd name="T89" fmla="*/ 2147483647 h 136"/>
                    <a:gd name="T90" fmla="*/ 0 w 48"/>
                    <a:gd name="T91" fmla="*/ 2147483647 h 136"/>
                    <a:gd name="T92" fmla="*/ 0 w 48"/>
                    <a:gd name="T93" fmla="*/ 2147483647 h 136"/>
                    <a:gd name="T94" fmla="*/ 0 w 48"/>
                    <a:gd name="T95" fmla="*/ 2147483647 h 136"/>
                    <a:gd name="T96" fmla="*/ 0 w 48"/>
                    <a:gd name="T97" fmla="*/ 2147483647 h 1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48"/>
                    <a:gd name="T148" fmla="*/ 0 h 136"/>
                    <a:gd name="T149" fmla="*/ 48 w 48"/>
                    <a:gd name="T150" fmla="*/ 136 h 1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48" h="136">
                      <a:moveTo>
                        <a:pt x="0" y="82"/>
                      </a:moveTo>
                      <a:lnTo>
                        <a:pt x="6" y="82"/>
                      </a:lnTo>
                      <a:lnTo>
                        <a:pt x="8" y="88"/>
                      </a:lnTo>
                      <a:lnTo>
                        <a:pt x="12" y="90"/>
                      </a:lnTo>
                      <a:lnTo>
                        <a:pt x="18" y="90"/>
                      </a:lnTo>
                      <a:lnTo>
                        <a:pt x="26" y="90"/>
                      </a:lnTo>
                      <a:lnTo>
                        <a:pt x="26" y="100"/>
                      </a:lnTo>
                      <a:lnTo>
                        <a:pt x="24" y="108"/>
                      </a:lnTo>
                      <a:lnTo>
                        <a:pt x="22" y="118"/>
                      </a:lnTo>
                      <a:lnTo>
                        <a:pt x="24" y="126"/>
                      </a:lnTo>
                      <a:lnTo>
                        <a:pt x="28" y="128"/>
                      </a:lnTo>
                      <a:lnTo>
                        <a:pt x="32" y="132"/>
                      </a:lnTo>
                      <a:lnTo>
                        <a:pt x="34" y="136"/>
                      </a:lnTo>
                      <a:lnTo>
                        <a:pt x="34" y="128"/>
                      </a:lnTo>
                      <a:lnTo>
                        <a:pt x="36" y="126"/>
                      </a:lnTo>
                      <a:lnTo>
                        <a:pt x="38" y="124"/>
                      </a:lnTo>
                      <a:lnTo>
                        <a:pt x="42" y="120"/>
                      </a:lnTo>
                      <a:lnTo>
                        <a:pt x="44" y="118"/>
                      </a:lnTo>
                      <a:lnTo>
                        <a:pt x="46" y="112"/>
                      </a:lnTo>
                      <a:lnTo>
                        <a:pt x="48" y="106"/>
                      </a:lnTo>
                      <a:lnTo>
                        <a:pt x="48" y="98"/>
                      </a:lnTo>
                      <a:lnTo>
                        <a:pt x="48" y="92"/>
                      </a:lnTo>
                      <a:lnTo>
                        <a:pt x="44" y="86"/>
                      </a:lnTo>
                      <a:lnTo>
                        <a:pt x="36" y="74"/>
                      </a:lnTo>
                      <a:lnTo>
                        <a:pt x="30" y="66"/>
                      </a:lnTo>
                      <a:lnTo>
                        <a:pt x="28" y="60"/>
                      </a:lnTo>
                      <a:lnTo>
                        <a:pt x="26" y="54"/>
                      </a:lnTo>
                      <a:lnTo>
                        <a:pt x="28" y="46"/>
                      </a:lnTo>
                      <a:lnTo>
                        <a:pt x="30" y="38"/>
                      </a:lnTo>
                      <a:lnTo>
                        <a:pt x="30" y="12"/>
                      </a:lnTo>
                      <a:lnTo>
                        <a:pt x="28" y="10"/>
                      </a:lnTo>
                      <a:lnTo>
                        <a:pt x="26" y="6"/>
                      </a:lnTo>
                      <a:lnTo>
                        <a:pt x="24" y="0"/>
                      </a:lnTo>
                      <a:lnTo>
                        <a:pt x="8" y="0"/>
                      </a:lnTo>
                      <a:lnTo>
                        <a:pt x="10" y="8"/>
                      </a:lnTo>
                      <a:lnTo>
                        <a:pt x="14" y="18"/>
                      </a:lnTo>
                      <a:lnTo>
                        <a:pt x="12" y="20"/>
                      </a:lnTo>
                      <a:lnTo>
                        <a:pt x="10" y="24"/>
                      </a:lnTo>
                      <a:lnTo>
                        <a:pt x="6" y="28"/>
                      </a:lnTo>
                      <a:lnTo>
                        <a:pt x="6" y="34"/>
                      </a:lnTo>
                      <a:lnTo>
                        <a:pt x="6" y="44"/>
                      </a:lnTo>
                      <a:lnTo>
                        <a:pt x="8" y="50"/>
                      </a:lnTo>
                      <a:lnTo>
                        <a:pt x="4" y="56"/>
                      </a:lnTo>
                      <a:lnTo>
                        <a:pt x="2" y="62"/>
                      </a:lnTo>
                      <a:lnTo>
                        <a:pt x="0" y="68"/>
                      </a:lnTo>
                      <a:lnTo>
                        <a:pt x="0" y="74"/>
                      </a:lnTo>
                      <a:lnTo>
                        <a:pt x="0" y="76"/>
                      </a:lnTo>
                      <a:lnTo>
                        <a:pt x="0" y="80"/>
                      </a:lnTo>
                      <a:lnTo>
                        <a:pt x="0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6" name="ï$lïdê">
                  <a:extLst>
                    <a:ext uri="{FF2B5EF4-FFF2-40B4-BE49-F238E27FC236}">
                      <a16:creationId xmlns:a16="http://schemas.microsoft.com/office/drawing/2014/main" id="{0C4F7B0B-7D65-4A12-B4E7-78E80880C643}"/>
                    </a:ext>
                  </a:extLst>
                </p:cNvPr>
                <p:cNvSpPr/>
                <p:nvPr/>
              </p:nvSpPr>
              <p:spPr bwMode="auto">
                <a:xfrm>
                  <a:off x="4952461" y="4114259"/>
                  <a:ext cx="325022" cy="302629"/>
                </a:xfrm>
                <a:custGeom>
                  <a:avLst/>
                  <a:gdLst>
                    <a:gd name="T0" fmla="*/ 2147483647 w 186"/>
                    <a:gd name="T1" fmla="*/ 2147483647 h 182"/>
                    <a:gd name="T2" fmla="*/ 2147483647 w 186"/>
                    <a:gd name="T3" fmla="*/ 2147483647 h 182"/>
                    <a:gd name="T4" fmla="*/ 2147483647 w 186"/>
                    <a:gd name="T5" fmla="*/ 2147483647 h 182"/>
                    <a:gd name="T6" fmla="*/ 2147483647 w 186"/>
                    <a:gd name="T7" fmla="*/ 2147483647 h 182"/>
                    <a:gd name="T8" fmla="*/ 2147483647 w 186"/>
                    <a:gd name="T9" fmla="*/ 2147483647 h 182"/>
                    <a:gd name="T10" fmla="*/ 2147483647 w 186"/>
                    <a:gd name="T11" fmla="*/ 2147483647 h 182"/>
                    <a:gd name="T12" fmla="*/ 2147483647 w 186"/>
                    <a:gd name="T13" fmla="*/ 2147483647 h 182"/>
                    <a:gd name="T14" fmla="*/ 2147483647 w 186"/>
                    <a:gd name="T15" fmla="*/ 2147483647 h 182"/>
                    <a:gd name="T16" fmla="*/ 2147483647 w 186"/>
                    <a:gd name="T17" fmla="*/ 2147483647 h 182"/>
                    <a:gd name="T18" fmla="*/ 2147483647 w 186"/>
                    <a:gd name="T19" fmla="*/ 2147483647 h 182"/>
                    <a:gd name="T20" fmla="*/ 2147483647 w 186"/>
                    <a:gd name="T21" fmla="*/ 2147483647 h 182"/>
                    <a:gd name="T22" fmla="*/ 2147483647 w 186"/>
                    <a:gd name="T23" fmla="*/ 2147483647 h 182"/>
                    <a:gd name="T24" fmla="*/ 2147483647 w 186"/>
                    <a:gd name="T25" fmla="*/ 2147483647 h 182"/>
                    <a:gd name="T26" fmla="*/ 2147483647 w 186"/>
                    <a:gd name="T27" fmla="*/ 2147483647 h 182"/>
                    <a:gd name="T28" fmla="*/ 2147483647 w 186"/>
                    <a:gd name="T29" fmla="*/ 2147483647 h 182"/>
                    <a:gd name="T30" fmla="*/ 2147483647 w 186"/>
                    <a:gd name="T31" fmla="*/ 2147483647 h 182"/>
                    <a:gd name="T32" fmla="*/ 2147483647 w 186"/>
                    <a:gd name="T33" fmla="*/ 2147483647 h 182"/>
                    <a:gd name="T34" fmla="*/ 2147483647 w 186"/>
                    <a:gd name="T35" fmla="*/ 0 h 182"/>
                    <a:gd name="T36" fmla="*/ 2147483647 w 186"/>
                    <a:gd name="T37" fmla="*/ 2147483647 h 182"/>
                    <a:gd name="T38" fmla="*/ 2147483647 w 186"/>
                    <a:gd name="T39" fmla="*/ 2147483647 h 182"/>
                    <a:gd name="T40" fmla="*/ 2147483647 w 186"/>
                    <a:gd name="T41" fmla="*/ 2147483647 h 182"/>
                    <a:gd name="T42" fmla="*/ 2147483647 w 186"/>
                    <a:gd name="T43" fmla="*/ 2147483647 h 182"/>
                    <a:gd name="T44" fmla="*/ 2147483647 w 186"/>
                    <a:gd name="T45" fmla="*/ 2147483647 h 182"/>
                    <a:gd name="T46" fmla="*/ 2147483647 w 186"/>
                    <a:gd name="T47" fmla="*/ 2147483647 h 182"/>
                    <a:gd name="T48" fmla="*/ 2147483647 w 186"/>
                    <a:gd name="T49" fmla="*/ 2147483647 h 182"/>
                    <a:gd name="T50" fmla="*/ 2147483647 w 186"/>
                    <a:gd name="T51" fmla="*/ 2147483647 h 182"/>
                    <a:gd name="T52" fmla="*/ 2147483647 w 186"/>
                    <a:gd name="T53" fmla="*/ 2147483647 h 182"/>
                    <a:gd name="T54" fmla="*/ 2147483647 w 186"/>
                    <a:gd name="T55" fmla="*/ 2147483647 h 182"/>
                    <a:gd name="T56" fmla="*/ 2147483647 w 186"/>
                    <a:gd name="T57" fmla="*/ 2147483647 h 182"/>
                    <a:gd name="T58" fmla="*/ 2147483647 w 186"/>
                    <a:gd name="T59" fmla="*/ 2147483647 h 182"/>
                    <a:gd name="T60" fmla="*/ 2147483647 w 186"/>
                    <a:gd name="T61" fmla="*/ 2147483647 h 182"/>
                    <a:gd name="T62" fmla="*/ 2147483647 w 186"/>
                    <a:gd name="T63" fmla="*/ 2147483647 h 182"/>
                    <a:gd name="T64" fmla="*/ 2147483647 w 186"/>
                    <a:gd name="T65" fmla="*/ 2147483647 h 182"/>
                    <a:gd name="T66" fmla="*/ 2147483647 w 186"/>
                    <a:gd name="T67" fmla="*/ 2147483647 h 182"/>
                    <a:gd name="T68" fmla="*/ 2147483647 w 186"/>
                    <a:gd name="T69" fmla="*/ 2147483647 h 182"/>
                    <a:gd name="T70" fmla="*/ 2147483647 w 186"/>
                    <a:gd name="T71" fmla="*/ 2147483647 h 182"/>
                    <a:gd name="T72" fmla="*/ 0 w 186"/>
                    <a:gd name="T73" fmla="*/ 2147483647 h 182"/>
                    <a:gd name="T74" fmla="*/ 2147483647 w 186"/>
                    <a:gd name="T75" fmla="*/ 2147483647 h 182"/>
                    <a:gd name="T76" fmla="*/ 2147483647 w 186"/>
                    <a:gd name="T77" fmla="*/ 2147483647 h 182"/>
                    <a:gd name="T78" fmla="*/ 2147483647 w 186"/>
                    <a:gd name="T79" fmla="*/ 2147483647 h 182"/>
                    <a:gd name="T80" fmla="*/ 2147483647 w 186"/>
                    <a:gd name="T81" fmla="*/ 2147483647 h 182"/>
                    <a:gd name="T82" fmla="*/ 2147483647 w 186"/>
                    <a:gd name="T83" fmla="*/ 2147483647 h 182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186"/>
                    <a:gd name="T127" fmla="*/ 0 h 182"/>
                    <a:gd name="T128" fmla="*/ 186 w 186"/>
                    <a:gd name="T129" fmla="*/ 182 h 182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186" h="182">
                      <a:moveTo>
                        <a:pt x="72" y="182"/>
                      </a:moveTo>
                      <a:lnTo>
                        <a:pt x="82" y="172"/>
                      </a:lnTo>
                      <a:lnTo>
                        <a:pt x="94" y="160"/>
                      </a:lnTo>
                      <a:lnTo>
                        <a:pt x="106" y="152"/>
                      </a:lnTo>
                      <a:lnTo>
                        <a:pt x="110" y="148"/>
                      </a:lnTo>
                      <a:lnTo>
                        <a:pt x="108" y="144"/>
                      </a:lnTo>
                      <a:lnTo>
                        <a:pt x="108" y="142"/>
                      </a:lnTo>
                      <a:lnTo>
                        <a:pt x="110" y="140"/>
                      </a:lnTo>
                      <a:lnTo>
                        <a:pt x="114" y="138"/>
                      </a:lnTo>
                      <a:lnTo>
                        <a:pt x="120" y="136"/>
                      </a:lnTo>
                      <a:lnTo>
                        <a:pt x="130" y="136"/>
                      </a:lnTo>
                      <a:lnTo>
                        <a:pt x="128" y="132"/>
                      </a:lnTo>
                      <a:lnTo>
                        <a:pt x="128" y="128"/>
                      </a:lnTo>
                      <a:lnTo>
                        <a:pt x="128" y="126"/>
                      </a:lnTo>
                      <a:lnTo>
                        <a:pt x="134" y="124"/>
                      </a:lnTo>
                      <a:lnTo>
                        <a:pt x="140" y="120"/>
                      </a:lnTo>
                      <a:lnTo>
                        <a:pt x="150" y="116"/>
                      </a:lnTo>
                      <a:lnTo>
                        <a:pt x="162" y="114"/>
                      </a:lnTo>
                      <a:lnTo>
                        <a:pt x="172" y="108"/>
                      </a:lnTo>
                      <a:lnTo>
                        <a:pt x="172" y="98"/>
                      </a:lnTo>
                      <a:lnTo>
                        <a:pt x="172" y="92"/>
                      </a:lnTo>
                      <a:lnTo>
                        <a:pt x="174" y="86"/>
                      </a:lnTo>
                      <a:lnTo>
                        <a:pt x="180" y="76"/>
                      </a:lnTo>
                      <a:lnTo>
                        <a:pt x="178" y="70"/>
                      </a:lnTo>
                      <a:lnTo>
                        <a:pt x="178" y="60"/>
                      </a:lnTo>
                      <a:lnTo>
                        <a:pt x="178" y="54"/>
                      </a:lnTo>
                      <a:lnTo>
                        <a:pt x="182" y="50"/>
                      </a:lnTo>
                      <a:lnTo>
                        <a:pt x="184" y="46"/>
                      </a:lnTo>
                      <a:lnTo>
                        <a:pt x="186" y="44"/>
                      </a:lnTo>
                      <a:lnTo>
                        <a:pt x="182" y="34"/>
                      </a:lnTo>
                      <a:lnTo>
                        <a:pt x="180" y="26"/>
                      </a:lnTo>
                      <a:lnTo>
                        <a:pt x="166" y="16"/>
                      </a:lnTo>
                      <a:lnTo>
                        <a:pt x="160" y="12"/>
                      </a:lnTo>
                      <a:lnTo>
                        <a:pt x="150" y="8"/>
                      </a:lnTo>
                      <a:lnTo>
                        <a:pt x="146" y="6"/>
                      </a:lnTo>
                      <a:lnTo>
                        <a:pt x="140" y="0"/>
                      </a:lnTo>
                      <a:lnTo>
                        <a:pt x="136" y="0"/>
                      </a:lnTo>
                      <a:lnTo>
                        <a:pt x="128" y="2"/>
                      </a:lnTo>
                      <a:lnTo>
                        <a:pt x="118" y="8"/>
                      </a:lnTo>
                      <a:lnTo>
                        <a:pt x="112" y="10"/>
                      </a:lnTo>
                      <a:lnTo>
                        <a:pt x="108" y="14"/>
                      </a:lnTo>
                      <a:lnTo>
                        <a:pt x="106" y="18"/>
                      </a:lnTo>
                      <a:lnTo>
                        <a:pt x="104" y="24"/>
                      </a:lnTo>
                      <a:lnTo>
                        <a:pt x="104" y="62"/>
                      </a:lnTo>
                      <a:lnTo>
                        <a:pt x="106" y="70"/>
                      </a:lnTo>
                      <a:lnTo>
                        <a:pt x="108" y="72"/>
                      </a:lnTo>
                      <a:lnTo>
                        <a:pt x="114" y="76"/>
                      </a:lnTo>
                      <a:lnTo>
                        <a:pt x="124" y="76"/>
                      </a:lnTo>
                      <a:lnTo>
                        <a:pt x="124" y="88"/>
                      </a:lnTo>
                      <a:lnTo>
                        <a:pt x="122" y="92"/>
                      </a:lnTo>
                      <a:lnTo>
                        <a:pt x="120" y="96"/>
                      </a:lnTo>
                      <a:lnTo>
                        <a:pt x="116" y="98"/>
                      </a:lnTo>
                      <a:lnTo>
                        <a:pt x="114" y="98"/>
                      </a:lnTo>
                      <a:lnTo>
                        <a:pt x="110" y="90"/>
                      </a:lnTo>
                      <a:lnTo>
                        <a:pt x="106" y="86"/>
                      </a:lnTo>
                      <a:lnTo>
                        <a:pt x="96" y="78"/>
                      </a:lnTo>
                      <a:lnTo>
                        <a:pt x="90" y="72"/>
                      </a:lnTo>
                      <a:lnTo>
                        <a:pt x="86" y="70"/>
                      </a:lnTo>
                      <a:lnTo>
                        <a:pt x="86" y="66"/>
                      </a:lnTo>
                      <a:lnTo>
                        <a:pt x="80" y="68"/>
                      </a:lnTo>
                      <a:lnTo>
                        <a:pt x="78" y="70"/>
                      </a:lnTo>
                      <a:lnTo>
                        <a:pt x="76" y="70"/>
                      </a:lnTo>
                      <a:lnTo>
                        <a:pt x="72" y="72"/>
                      </a:lnTo>
                      <a:lnTo>
                        <a:pt x="66" y="70"/>
                      </a:lnTo>
                      <a:lnTo>
                        <a:pt x="60" y="68"/>
                      </a:lnTo>
                      <a:lnTo>
                        <a:pt x="56" y="64"/>
                      </a:lnTo>
                      <a:lnTo>
                        <a:pt x="54" y="60"/>
                      </a:lnTo>
                      <a:lnTo>
                        <a:pt x="32" y="52"/>
                      </a:lnTo>
                      <a:lnTo>
                        <a:pt x="32" y="82"/>
                      </a:lnTo>
                      <a:lnTo>
                        <a:pt x="30" y="86"/>
                      </a:lnTo>
                      <a:lnTo>
                        <a:pt x="26" y="88"/>
                      </a:lnTo>
                      <a:lnTo>
                        <a:pt x="24" y="88"/>
                      </a:lnTo>
                      <a:lnTo>
                        <a:pt x="0" y="88"/>
                      </a:lnTo>
                      <a:lnTo>
                        <a:pt x="0" y="152"/>
                      </a:lnTo>
                      <a:lnTo>
                        <a:pt x="16" y="170"/>
                      </a:lnTo>
                      <a:lnTo>
                        <a:pt x="18" y="172"/>
                      </a:lnTo>
                      <a:lnTo>
                        <a:pt x="22" y="174"/>
                      </a:lnTo>
                      <a:lnTo>
                        <a:pt x="28" y="172"/>
                      </a:lnTo>
                      <a:lnTo>
                        <a:pt x="36" y="170"/>
                      </a:lnTo>
                      <a:lnTo>
                        <a:pt x="40" y="172"/>
                      </a:lnTo>
                      <a:lnTo>
                        <a:pt x="46" y="176"/>
                      </a:lnTo>
                      <a:lnTo>
                        <a:pt x="52" y="178"/>
                      </a:lnTo>
                      <a:lnTo>
                        <a:pt x="58" y="182"/>
                      </a:lnTo>
                      <a:lnTo>
                        <a:pt x="72" y="1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7" name="íŝḻîḍé">
                  <a:extLst>
                    <a:ext uri="{FF2B5EF4-FFF2-40B4-BE49-F238E27FC236}">
                      <a16:creationId xmlns:a16="http://schemas.microsoft.com/office/drawing/2014/main" id="{67FA20FB-24B5-4680-A70A-088B5F2BD0CA}"/>
                    </a:ext>
                  </a:extLst>
                </p:cNvPr>
                <p:cNvSpPr/>
                <p:nvPr/>
              </p:nvSpPr>
              <p:spPr bwMode="auto">
                <a:xfrm>
                  <a:off x="4666001" y="4047007"/>
                  <a:ext cx="342926" cy="365677"/>
                </a:xfrm>
                <a:custGeom>
                  <a:avLst/>
                  <a:gdLst>
                    <a:gd name="T0" fmla="*/ 2147483647 w 197"/>
                    <a:gd name="T1" fmla="*/ 2147483647 h 220"/>
                    <a:gd name="T2" fmla="*/ 2147483647 w 197"/>
                    <a:gd name="T3" fmla="*/ 2147483647 h 220"/>
                    <a:gd name="T4" fmla="*/ 2147483647 w 197"/>
                    <a:gd name="T5" fmla="*/ 2147483647 h 220"/>
                    <a:gd name="T6" fmla="*/ 2147483647 w 197"/>
                    <a:gd name="T7" fmla="*/ 2147483647 h 220"/>
                    <a:gd name="T8" fmla="*/ 2147483647 w 197"/>
                    <a:gd name="T9" fmla="*/ 2147483647 h 220"/>
                    <a:gd name="T10" fmla="*/ 2147483647 w 197"/>
                    <a:gd name="T11" fmla="*/ 2147483647 h 220"/>
                    <a:gd name="T12" fmla="*/ 0 w 197"/>
                    <a:gd name="T13" fmla="*/ 2147483647 h 220"/>
                    <a:gd name="T14" fmla="*/ 2147483647 w 197"/>
                    <a:gd name="T15" fmla="*/ 2147483647 h 220"/>
                    <a:gd name="T16" fmla="*/ 2147483647 w 197"/>
                    <a:gd name="T17" fmla="*/ 2147483647 h 220"/>
                    <a:gd name="T18" fmla="*/ 2147483647 w 197"/>
                    <a:gd name="T19" fmla="*/ 2147483647 h 220"/>
                    <a:gd name="T20" fmla="*/ 2147483647 w 197"/>
                    <a:gd name="T21" fmla="*/ 2147483647 h 220"/>
                    <a:gd name="T22" fmla="*/ 2147483647 w 197"/>
                    <a:gd name="T23" fmla="*/ 2147483647 h 220"/>
                    <a:gd name="T24" fmla="*/ 2147483647 w 197"/>
                    <a:gd name="T25" fmla="*/ 2147483647 h 220"/>
                    <a:gd name="T26" fmla="*/ 2147483647 w 197"/>
                    <a:gd name="T27" fmla="*/ 2147483647 h 220"/>
                    <a:gd name="T28" fmla="*/ 2147483647 w 197"/>
                    <a:gd name="T29" fmla="*/ 2147483647 h 220"/>
                    <a:gd name="T30" fmla="*/ 2147483647 w 197"/>
                    <a:gd name="T31" fmla="*/ 2147483647 h 220"/>
                    <a:gd name="T32" fmla="*/ 2147483647 w 197"/>
                    <a:gd name="T33" fmla="*/ 2147483647 h 220"/>
                    <a:gd name="T34" fmla="*/ 2147483647 w 197"/>
                    <a:gd name="T35" fmla="*/ 0 h 220"/>
                    <a:gd name="T36" fmla="*/ 2147483647 w 197"/>
                    <a:gd name="T37" fmla="*/ 2147483647 h 220"/>
                    <a:gd name="T38" fmla="*/ 2147483647 w 197"/>
                    <a:gd name="T39" fmla="*/ 2147483647 h 220"/>
                    <a:gd name="T40" fmla="*/ 2147483647 w 197"/>
                    <a:gd name="T41" fmla="*/ 2147483647 h 220"/>
                    <a:gd name="T42" fmla="*/ 2147483647 w 197"/>
                    <a:gd name="T43" fmla="*/ 2147483647 h 220"/>
                    <a:gd name="T44" fmla="*/ 2147483647 w 197"/>
                    <a:gd name="T45" fmla="*/ 2147483647 h 220"/>
                    <a:gd name="T46" fmla="*/ 2147483647 w 197"/>
                    <a:gd name="T47" fmla="*/ 2147483647 h 220"/>
                    <a:gd name="T48" fmla="*/ 2147483647 w 197"/>
                    <a:gd name="T49" fmla="*/ 2147483647 h 220"/>
                    <a:gd name="T50" fmla="*/ 2147483647 w 197"/>
                    <a:gd name="T51" fmla="*/ 2147483647 h 220"/>
                    <a:gd name="T52" fmla="*/ 2147483647 w 197"/>
                    <a:gd name="T53" fmla="*/ 2147483647 h 220"/>
                    <a:gd name="T54" fmla="*/ 2147483647 w 197"/>
                    <a:gd name="T55" fmla="*/ 2147483647 h 220"/>
                    <a:gd name="T56" fmla="*/ 2147483647 w 197"/>
                    <a:gd name="T57" fmla="*/ 2147483647 h 220"/>
                    <a:gd name="T58" fmla="*/ 2147483647 w 197"/>
                    <a:gd name="T59" fmla="*/ 2147483647 h 220"/>
                    <a:gd name="T60" fmla="*/ 2147483647 w 197"/>
                    <a:gd name="T61" fmla="*/ 2147483647 h 220"/>
                    <a:gd name="T62" fmla="*/ 2147483647 w 197"/>
                    <a:gd name="T63" fmla="*/ 2147483647 h 220"/>
                    <a:gd name="T64" fmla="*/ 2147483647 w 197"/>
                    <a:gd name="T65" fmla="*/ 2147483647 h 220"/>
                    <a:gd name="T66" fmla="*/ 2147483647 w 197"/>
                    <a:gd name="T67" fmla="*/ 2147483647 h 220"/>
                    <a:gd name="T68" fmla="*/ 2147483647 w 197"/>
                    <a:gd name="T69" fmla="*/ 2147483647 h 220"/>
                    <a:gd name="T70" fmla="*/ 2147483647 w 197"/>
                    <a:gd name="T71" fmla="*/ 2147483647 h 220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97"/>
                    <a:gd name="T109" fmla="*/ 0 h 220"/>
                    <a:gd name="T110" fmla="*/ 197 w 197"/>
                    <a:gd name="T111" fmla="*/ 220 h 220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97" h="220">
                      <a:moveTo>
                        <a:pt x="181" y="212"/>
                      </a:moveTo>
                      <a:lnTo>
                        <a:pt x="159" y="220"/>
                      </a:lnTo>
                      <a:lnTo>
                        <a:pt x="117" y="220"/>
                      </a:lnTo>
                      <a:lnTo>
                        <a:pt x="107" y="216"/>
                      </a:lnTo>
                      <a:lnTo>
                        <a:pt x="105" y="214"/>
                      </a:lnTo>
                      <a:lnTo>
                        <a:pt x="101" y="210"/>
                      </a:lnTo>
                      <a:lnTo>
                        <a:pt x="33" y="210"/>
                      </a:lnTo>
                      <a:lnTo>
                        <a:pt x="27" y="206"/>
                      </a:lnTo>
                      <a:lnTo>
                        <a:pt x="25" y="204"/>
                      </a:lnTo>
                      <a:lnTo>
                        <a:pt x="21" y="204"/>
                      </a:lnTo>
                      <a:lnTo>
                        <a:pt x="11" y="206"/>
                      </a:lnTo>
                      <a:lnTo>
                        <a:pt x="4" y="206"/>
                      </a:lnTo>
                      <a:lnTo>
                        <a:pt x="0" y="204"/>
                      </a:lnTo>
                      <a:lnTo>
                        <a:pt x="0" y="194"/>
                      </a:lnTo>
                      <a:lnTo>
                        <a:pt x="4" y="188"/>
                      </a:lnTo>
                      <a:lnTo>
                        <a:pt x="4" y="180"/>
                      </a:lnTo>
                      <a:lnTo>
                        <a:pt x="4" y="174"/>
                      </a:lnTo>
                      <a:lnTo>
                        <a:pt x="7" y="162"/>
                      </a:lnTo>
                      <a:lnTo>
                        <a:pt x="11" y="150"/>
                      </a:lnTo>
                      <a:lnTo>
                        <a:pt x="13" y="140"/>
                      </a:lnTo>
                      <a:lnTo>
                        <a:pt x="19" y="132"/>
                      </a:lnTo>
                      <a:lnTo>
                        <a:pt x="25" y="122"/>
                      </a:lnTo>
                      <a:lnTo>
                        <a:pt x="31" y="112"/>
                      </a:lnTo>
                      <a:lnTo>
                        <a:pt x="35" y="104"/>
                      </a:lnTo>
                      <a:lnTo>
                        <a:pt x="35" y="92"/>
                      </a:lnTo>
                      <a:lnTo>
                        <a:pt x="33" y="84"/>
                      </a:lnTo>
                      <a:lnTo>
                        <a:pt x="29" y="74"/>
                      </a:lnTo>
                      <a:lnTo>
                        <a:pt x="25" y="66"/>
                      </a:lnTo>
                      <a:lnTo>
                        <a:pt x="23" y="56"/>
                      </a:lnTo>
                      <a:lnTo>
                        <a:pt x="23" y="52"/>
                      </a:lnTo>
                      <a:lnTo>
                        <a:pt x="25" y="48"/>
                      </a:lnTo>
                      <a:lnTo>
                        <a:pt x="27" y="44"/>
                      </a:lnTo>
                      <a:lnTo>
                        <a:pt x="27" y="40"/>
                      </a:lnTo>
                      <a:lnTo>
                        <a:pt x="27" y="32"/>
                      </a:lnTo>
                      <a:lnTo>
                        <a:pt x="23" y="24"/>
                      </a:lnTo>
                      <a:lnTo>
                        <a:pt x="15" y="0"/>
                      </a:lnTo>
                      <a:lnTo>
                        <a:pt x="79" y="0"/>
                      </a:lnTo>
                      <a:lnTo>
                        <a:pt x="79" y="12"/>
                      </a:lnTo>
                      <a:lnTo>
                        <a:pt x="85" y="24"/>
                      </a:lnTo>
                      <a:lnTo>
                        <a:pt x="93" y="32"/>
                      </a:lnTo>
                      <a:lnTo>
                        <a:pt x="95" y="34"/>
                      </a:lnTo>
                      <a:lnTo>
                        <a:pt x="99" y="34"/>
                      </a:lnTo>
                      <a:lnTo>
                        <a:pt x="111" y="34"/>
                      </a:lnTo>
                      <a:lnTo>
                        <a:pt x="119" y="34"/>
                      </a:lnTo>
                      <a:lnTo>
                        <a:pt x="121" y="32"/>
                      </a:lnTo>
                      <a:lnTo>
                        <a:pt x="123" y="28"/>
                      </a:lnTo>
                      <a:lnTo>
                        <a:pt x="123" y="20"/>
                      </a:lnTo>
                      <a:lnTo>
                        <a:pt x="143" y="20"/>
                      </a:lnTo>
                      <a:lnTo>
                        <a:pt x="145" y="22"/>
                      </a:lnTo>
                      <a:lnTo>
                        <a:pt x="147" y="24"/>
                      </a:lnTo>
                      <a:lnTo>
                        <a:pt x="151" y="26"/>
                      </a:lnTo>
                      <a:lnTo>
                        <a:pt x="159" y="26"/>
                      </a:lnTo>
                      <a:lnTo>
                        <a:pt x="165" y="24"/>
                      </a:lnTo>
                      <a:lnTo>
                        <a:pt x="167" y="46"/>
                      </a:lnTo>
                      <a:lnTo>
                        <a:pt x="165" y="68"/>
                      </a:lnTo>
                      <a:lnTo>
                        <a:pt x="165" y="72"/>
                      </a:lnTo>
                      <a:lnTo>
                        <a:pt x="169" y="74"/>
                      </a:lnTo>
                      <a:lnTo>
                        <a:pt x="171" y="82"/>
                      </a:lnTo>
                      <a:lnTo>
                        <a:pt x="171" y="86"/>
                      </a:lnTo>
                      <a:lnTo>
                        <a:pt x="169" y="92"/>
                      </a:lnTo>
                      <a:lnTo>
                        <a:pt x="175" y="94"/>
                      </a:lnTo>
                      <a:lnTo>
                        <a:pt x="179" y="94"/>
                      </a:lnTo>
                      <a:lnTo>
                        <a:pt x="183" y="92"/>
                      </a:lnTo>
                      <a:lnTo>
                        <a:pt x="191" y="92"/>
                      </a:lnTo>
                      <a:lnTo>
                        <a:pt x="197" y="92"/>
                      </a:lnTo>
                      <a:lnTo>
                        <a:pt x="197" y="122"/>
                      </a:lnTo>
                      <a:lnTo>
                        <a:pt x="195" y="126"/>
                      </a:lnTo>
                      <a:lnTo>
                        <a:pt x="191" y="128"/>
                      </a:lnTo>
                      <a:lnTo>
                        <a:pt x="189" y="128"/>
                      </a:lnTo>
                      <a:lnTo>
                        <a:pt x="165" y="128"/>
                      </a:lnTo>
                      <a:lnTo>
                        <a:pt x="165" y="192"/>
                      </a:lnTo>
                      <a:lnTo>
                        <a:pt x="181" y="210"/>
                      </a:lnTo>
                      <a:lnTo>
                        <a:pt x="181" y="2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8" name="iSliḋê">
                  <a:extLst>
                    <a:ext uri="{FF2B5EF4-FFF2-40B4-BE49-F238E27FC236}">
                      <a16:creationId xmlns:a16="http://schemas.microsoft.com/office/drawing/2014/main" id="{34204A54-1599-4590-9798-5017E549CB8D}"/>
                    </a:ext>
                  </a:extLst>
                </p:cNvPr>
                <p:cNvSpPr/>
                <p:nvPr/>
              </p:nvSpPr>
              <p:spPr bwMode="auto">
                <a:xfrm>
                  <a:off x="4879469" y="4408481"/>
                  <a:ext cx="258916" cy="278810"/>
                </a:xfrm>
                <a:custGeom>
                  <a:avLst/>
                  <a:gdLst>
                    <a:gd name="T0" fmla="*/ 2147483647 w 148"/>
                    <a:gd name="T1" fmla="*/ 2147483647 h 168"/>
                    <a:gd name="T2" fmla="*/ 2147483647 w 148"/>
                    <a:gd name="T3" fmla="*/ 2147483647 h 168"/>
                    <a:gd name="T4" fmla="*/ 2147483647 w 148"/>
                    <a:gd name="T5" fmla="*/ 2147483647 h 168"/>
                    <a:gd name="T6" fmla="*/ 2147483647 w 148"/>
                    <a:gd name="T7" fmla="*/ 2147483647 h 168"/>
                    <a:gd name="T8" fmla="*/ 2147483647 w 148"/>
                    <a:gd name="T9" fmla="*/ 2147483647 h 168"/>
                    <a:gd name="T10" fmla="*/ 2147483647 w 148"/>
                    <a:gd name="T11" fmla="*/ 2147483647 h 168"/>
                    <a:gd name="T12" fmla="*/ 2147483647 w 148"/>
                    <a:gd name="T13" fmla="*/ 2147483647 h 168"/>
                    <a:gd name="T14" fmla="*/ 2147483647 w 148"/>
                    <a:gd name="T15" fmla="*/ 2147483647 h 168"/>
                    <a:gd name="T16" fmla="*/ 2147483647 w 148"/>
                    <a:gd name="T17" fmla="*/ 2147483647 h 168"/>
                    <a:gd name="T18" fmla="*/ 2147483647 w 148"/>
                    <a:gd name="T19" fmla="*/ 2147483647 h 168"/>
                    <a:gd name="T20" fmla="*/ 2147483647 w 148"/>
                    <a:gd name="T21" fmla="*/ 2147483647 h 168"/>
                    <a:gd name="T22" fmla="*/ 2147483647 w 148"/>
                    <a:gd name="T23" fmla="*/ 2147483647 h 168"/>
                    <a:gd name="T24" fmla="*/ 2147483647 w 148"/>
                    <a:gd name="T25" fmla="*/ 2147483647 h 168"/>
                    <a:gd name="T26" fmla="*/ 2147483647 w 148"/>
                    <a:gd name="T27" fmla="*/ 2147483647 h 168"/>
                    <a:gd name="T28" fmla="*/ 2147483647 w 148"/>
                    <a:gd name="T29" fmla="*/ 2147483647 h 168"/>
                    <a:gd name="T30" fmla="*/ 2147483647 w 148"/>
                    <a:gd name="T31" fmla="*/ 2147483647 h 168"/>
                    <a:gd name="T32" fmla="*/ 2147483647 w 148"/>
                    <a:gd name="T33" fmla="*/ 2147483647 h 168"/>
                    <a:gd name="T34" fmla="*/ 2147483647 w 148"/>
                    <a:gd name="T35" fmla="*/ 2147483647 h 168"/>
                    <a:gd name="T36" fmla="*/ 2147483647 w 148"/>
                    <a:gd name="T37" fmla="*/ 2147483647 h 168"/>
                    <a:gd name="T38" fmla="*/ 2147483647 w 148"/>
                    <a:gd name="T39" fmla="*/ 2147483647 h 168"/>
                    <a:gd name="T40" fmla="*/ 2147483647 w 148"/>
                    <a:gd name="T41" fmla="*/ 2147483647 h 168"/>
                    <a:gd name="T42" fmla="*/ 2147483647 w 148"/>
                    <a:gd name="T43" fmla="*/ 2147483647 h 168"/>
                    <a:gd name="T44" fmla="*/ 2147483647 w 148"/>
                    <a:gd name="T45" fmla="*/ 2147483647 h 168"/>
                    <a:gd name="T46" fmla="*/ 2147483647 w 148"/>
                    <a:gd name="T47" fmla="*/ 2147483647 h 168"/>
                    <a:gd name="T48" fmla="*/ 2147483647 w 148"/>
                    <a:gd name="T49" fmla="*/ 2147483647 h 168"/>
                    <a:gd name="T50" fmla="*/ 2147483647 w 148"/>
                    <a:gd name="T51" fmla="*/ 2147483647 h 168"/>
                    <a:gd name="T52" fmla="*/ 2147483647 w 148"/>
                    <a:gd name="T53" fmla="*/ 2147483647 h 168"/>
                    <a:gd name="T54" fmla="*/ 2147483647 w 148"/>
                    <a:gd name="T55" fmla="*/ 2147483647 h 168"/>
                    <a:gd name="T56" fmla="*/ 2147483647 w 148"/>
                    <a:gd name="T57" fmla="*/ 2147483647 h 168"/>
                    <a:gd name="T58" fmla="*/ 2147483647 w 148"/>
                    <a:gd name="T59" fmla="*/ 2147483647 h 168"/>
                    <a:gd name="T60" fmla="*/ 2147483647 w 148"/>
                    <a:gd name="T61" fmla="*/ 2147483647 h 168"/>
                    <a:gd name="T62" fmla="*/ 2147483647 w 148"/>
                    <a:gd name="T63" fmla="*/ 2147483647 h 168"/>
                    <a:gd name="T64" fmla="*/ 2147483647 w 148"/>
                    <a:gd name="T65" fmla="*/ 2147483647 h 168"/>
                    <a:gd name="T66" fmla="*/ 2147483647 w 148"/>
                    <a:gd name="T67" fmla="*/ 2147483647 h 168"/>
                    <a:gd name="T68" fmla="*/ 2147483647 w 148"/>
                    <a:gd name="T69" fmla="*/ 2147483647 h 168"/>
                    <a:gd name="T70" fmla="*/ 2147483647 w 148"/>
                    <a:gd name="T71" fmla="*/ 2147483647 h 168"/>
                    <a:gd name="T72" fmla="*/ 2147483647 w 148"/>
                    <a:gd name="T73" fmla="*/ 2147483647 h 168"/>
                    <a:gd name="T74" fmla="*/ 2147483647 w 148"/>
                    <a:gd name="T75" fmla="*/ 2147483647 h 168"/>
                    <a:gd name="T76" fmla="*/ 2147483647 w 148"/>
                    <a:gd name="T77" fmla="*/ 2147483647 h 168"/>
                    <a:gd name="T78" fmla="*/ 2147483647 w 148"/>
                    <a:gd name="T79" fmla="*/ 2147483647 h 168"/>
                    <a:gd name="T80" fmla="*/ 2147483647 w 148"/>
                    <a:gd name="T81" fmla="*/ 2147483647 h 168"/>
                    <a:gd name="T82" fmla="*/ 2147483647 w 148"/>
                    <a:gd name="T83" fmla="*/ 2147483647 h 168"/>
                    <a:gd name="T84" fmla="*/ 2147483647 w 148"/>
                    <a:gd name="T85" fmla="*/ 2147483647 h 168"/>
                    <a:gd name="T86" fmla="*/ 2147483647 w 148"/>
                    <a:gd name="T87" fmla="*/ 2147483647 h 168"/>
                    <a:gd name="T88" fmla="*/ 2147483647 w 148"/>
                    <a:gd name="T89" fmla="*/ 2147483647 h 168"/>
                    <a:gd name="T90" fmla="*/ 0 w 148"/>
                    <a:gd name="T91" fmla="*/ 2147483647 h 168"/>
                    <a:gd name="T92" fmla="*/ 0 w 148"/>
                    <a:gd name="T93" fmla="*/ 2147483647 h 168"/>
                    <a:gd name="T94" fmla="*/ 2147483647 w 148"/>
                    <a:gd name="T95" fmla="*/ 2147483647 h 168"/>
                    <a:gd name="T96" fmla="*/ 2147483647 w 148"/>
                    <a:gd name="T97" fmla="*/ 2147483647 h 168"/>
                    <a:gd name="T98" fmla="*/ 2147483647 w 148"/>
                    <a:gd name="T99" fmla="*/ 2147483647 h 168"/>
                    <a:gd name="T100" fmla="*/ 2147483647 w 148"/>
                    <a:gd name="T101" fmla="*/ 2147483647 h 168"/>
                    <a:gd name="T102" fmla="*/ 2147483647 w 148"/>
                    <a:gd name="T103" fmla="*/ 2147483647 h 168"/>
                    <a:gd name="T104" fmla="*/ 2147483647 w 148"/>
                    <a:gd name="T105" fmla="*/ 2147483647 h 168"/>
                    <a:gd name="T106" fmla="*/ 2147483647 w 148"/>
                    <a:gd name="T107" fmla="*/ 2147483647 h 168"/>
                    <a:gd name="T108" fmla="*/ 2147483647 w 148"/>
                    <a:gd name="T109" fmla="*/ 0 h 168"/>
                    <a:gd name="T110" fmla="*/ 2147483647 w 148"/>
                    <a:gd name="T111" fmla="*/ 0 h 168"/>
                    <a:gd name="T112" fmla="*/ 2147483647 w 148"/>
                    <a:gd name="T113" fmla="*/ 2147483647 h 168"/>
                    <a:gd name="T114" fmla="*/ 2147483647 w 148"/>
                    <a:gd name="T115" fmla="*/ 2147483647 h 168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48"/>
                    <a:gd name="T175" fmla="*/ 0 h 168"/>
                    <a:gd name="T176" fmla="*/ 148 w 148"/>
                    <a:gd name="T177" fmla="*/ 168 h 168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48" h="168">
                      <a:moveTo>
                        <a:pt x="94" y="8"/>
                      </a:moveTo>
                      <a:lnTo>
                        <a:pt x="98" y="14"/>
                      </a:lnTo>
                      <a:lnTo>
                        <a:pt x="100" y="18"/>
                      </a:lnTo>
                      <a:lnTo>
                        <a:pt x="102" y="20"/>
                      </a:lnTo>
                      <a:lnTo>
                        <a:pt x="100" y="22"/>
                      </a:lnTo>
                      <a:lnTo>
                        <a:pt x="102" y="26"/>
                      </a:lnTo>
                      <a:lnTo>
                        <a:pt x="106" y="32"/>
                      </a:lnTo>
                      <a:lnTo>
                        <a:pt x="112" y="36"/>
                      </a:lnTo>
                      <a:lnTo>
                        <a:pt x="120" y="42"/>
                      </a:lnTo>
                      <a:lnTo>
                        <a:pt x="124" y="46"/>
                      </a:lnTo>
                      <a:lnTo>
                        <a:pt x="126" y="52"/>
                      </a:lnTo>
                      <a:lnTo>
                        <a:pt x="128" y="62"/>
                      </a:lnTo>
                      <a:lnTo>
                        <a:pt x="128" y="68"/>
                      </a:lnTo>
                      <a:lnTo>
                        <a:pt x="132" y="70"/>
                      </a:lnTo>
                      <a:lnTo>
                        <a:pt x="136" y="72"/>
                      </a:lnTo>
                      <a:lnTo>
                        <a:pt x="140" y="74"/>
                      </a:lnTo>
                      <a:lnTo>
                        <a:pt x="144" y="74"/>
                      </a:lnTo>
                      <a:lnTo>
                        <a:pt x="148" y="80"/>
                      </a:lnTo>
                      <a:lnTo>
                        <a:pt x="140" y="84"/>
                      </a:lnTo>
                      <a:lnTo>
                        <a:pt x="134" y="88"/>
                      </a:lnTo>
                      <a:lnTo>
                        <a:pt x="126" y="100"/>
                      </a:lnTo>
                      <a:lnTo>
                        <a:pt x="116" y="112"/>
                      </a:lnTo>
                      <a:lnTo>
                        <a:pt x="106" y="122"/>
                      </a:lnTo>
                      <a:lnTo>
                        <a:pt x="104" y="124"/>
                      </a:lnTo>
                      <a:lnTo>
                        <a:pt x="100" y="126"/>
                      </a:lnTo>
                      <a:lnTo>
                        <a:pt x="98" y="128"/>
                      </a:lnTo>
                      <a:lnTo>
                        <a:pt x="94" y="132"/>
                      </a:lnTo>
                      <a:lnTo>
                        <a:pt x="92" y="138"/>
                      </a:lnTo>
                      <a:lnTo>
                        <a:pt x="88" y="142"/>
                      </a:lnTo>
                      <a:lnTo>
                        <a:pt x="84" y="146"/>
                      </a:lnTo>
                      <a:lnTo>
                        <a:pt x="78" y="148"/>
                      </a:lnTo>
                      <a:lnTo>
                        <a:pt x="72" y="146"/>
                      </a:lnTo>
                      <a:lnTo>
                        <a:pt x="68" y="142"/>
                      </a:lnTo>
                      <a:lnTo>
                        <a:pt x="62" y="140"/>
                      </a:lnTo>
                      <a:lnTo>
                        <a:pt x="56" y="138"/>
                      </a:lnTo>
                      <a:lnTo>
                        <a:pt x="52" y="142"/>
                      </a:lnTo>
                      <a:lnTo>
                        <a:pt x="44" y="150"/>
                      </a:lnTo>
                      <a:lnTo>
                        <a:pt x="36" y="162"/>
                      </a:lnTo>
                      <a:lnTo>
                        <a:pt x="28" y="168"/>
                      </a:lnTo>
                      <a:lnTo>
                        <a:pt x="12" y="168"/>
                      </a:lnTo>
                      <a:lnTo>
                        <a:pt x="14" y="160"/>
                      </a:lnTo>
                      <a:lnTo>
                        <a:pt x="16" y="152"/>
                      </a:lnTo>
                      <a:lnTo>
                        <a:pt x="16" y="146"/>
                      </a:lnTo>
                      <a:lnTo>
                        <a:pt x="14" y="142"/>
                      </a:lnTo>
                      <a:lnTo>
                        <a:pt x="6" y="134"/>
                      </a:lnTo>
                      <a:lnTo>
                        <a:pt x="0" y="132"/>
                      </a:lnTo>
                      <a:lnTo>
                        <a:pt x="0" y="78"/>
                      </a:lnTo>
                      <a:lnTo>
                        <a:pt x="20" y="78"/>
                      </a:lnTo>
                      <a:lnTo>
                        <a:pt x="20" y="10"/>
                      </a:lnTo>
                      <a:lnTo>
                        <a:pt x="42" y="8"/>
                      </a:lnTo>
                      <a:lnTo>
                        <a:pt x="60" y="6"/>
                      </a:lnTo>
                      <a:lnTo>
                        <a:pt x="64" y="12"/>
                      </a:lnTo>
                      <a:lnTo>
                        <a:pt x="78" y="6"/>
                      </a:lnTo>
                      <a:lnTo>
                        <a:pt x="82" y="2"/>
                      </a:lnTo>
                      <a:lnTo>
                        <a:pt x="88" y="0"/>
                      </a:lnTo>
                      <a:lnTo>
                        <a:pt x="92" y="0"/>
                      </a:lnTo>
                      <a:lnTo>
                        <a:pt x="94" y="2"/>
                      </a:lnTo>
                      <a:lnTo>
                        <a:pt x="94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9" name="íşļíḓe">
                  <a:extLst>
                    <a:ext uri="{FF2B5EF4-FFF2-40B4-BE49-F238E27FC236}">
                      <a16:creationId xmlns:a16="http://schemas.microsoft.com/office/drawing/2014/main" id="{935EBD64-B119-4C53-8867-BE0BB1383FBD}"/>
                    </a:ext>
                  </a:extLst>
                </p:cNvPr>
                <p:cNvSpPr/>
                <p:nvPr/>
              </p:nvSpPr>
              <p:spPr bwMode="auto">
                <a:xfrm>
                  <a:off x="3875479" y="3359088"/>
                  <a:ext cx="141853" cy="138705"/>
                </a:xfrm>
                <a:custGeom>
                  <a:avLst/>
                  <a:gdLst>
                    <a:gd name="T0" fmla="*/ 2147483647 w 82"/>
                    <a:gd name="T1" fmla="*/ 2147483647 h 82"/>
                    <a:gd name="T2" fmla="*/ 2147483647 w 82"/>
                    <a:gd name="T3" fmla="*/ 2147483647 h 82"/>
                    <a:gd name="T4" fmla="*/ 2147483647 w 82"/>
                    <a:gd name="T5" fmla="*/ 2147483647 h 82"/>
                    <a:gd name="T6" fmla="*/ 2147483647 w 82"/>
                    <a:gd name="T7" fmla="*/ 2147483647 h 82"/>
                    <a:gd name="T8" fmla="*/ 2147483647 w 82"/>
                    <a:gd name="T9" fmla="*/ 2147483647 h 82"/>
                    <a:gd name="T10" fmla="*/ 2147483647 w 82"/>
                    <a:gd name="T11" fmla="*/ 2147483647 h 82"/>
                    <a:gd name="T12" fmla="*/ 2147483647 w 82"/>
                    <a:gd name="T13" fmla="*/ 2147483647 h 82"/>
                    <a:gd name="T14" fmla="*/ 2147483647 w 82"/>
                    <a:gd name="T15" fmla="*/ 2147483647 h 82"/>
                    <a:gd name="T16" fmla="*/ 2147483647 w 82"/>
                    <a:gd name="T17" fmla="*/ 2147483647 h 82"/>
                    <a:gd name="T18" fmla="*/ 2147483647 w 82"/>
                    <a:gd name="T19" fmla="*/ 2147483647 h 82"/>
                    <a:gd name="T20" fmla="*/ 2147483647 w 82"/>
                    <a:gd name="T21" fmla="*/ 2147483647 h 82"/>
                    <a:gd name="T22" fmla="*/ 2147483647 w 82"/>
                    <a:gd name="T23" fmla="*/ 2147483647 h 82"/>
                    <a:gd name="T24" fmla="*/ 2147483647 w 82"/>
                    <a:gd name="T25" fmla="*/ 2147483647 h 82"/>
                    <a:gd name="T26" fmla="*/ 2147483647 w 82"/>
                    <a:gd name="T27" fmla="*/ 2147483647 h 82"/>
                    <a:gd name="T28" fmla="*/ 2147483647 w 82"/>
                    <a:gd name="T29" fmla="*/ 2147483647 h 82"/>
                    <a:gd name="T30" fmla="*/ 2147483647 w 82"/>
                    <a:gd name="T31" fmla="*/ 2147483647 h 82"/>
                    <a:gd name="T32" fmla="*/ 2147483647 w 82"/>
                    <a:gd name="T33" fmla="*/ 2147483647 h 82"/>
                    <a:gd name="T34" fmla="*/ 2147483647 w 82"/>
                    <a:gd name="T35" fmla="*/ 2147483647 h 82"/>
                    <a:gd name="T36" fmla="*/ 2147483647 w 82"/>
                    <a:gd name="T37" fmla="*/ 2147483647 h 82"/>
                    <a:gd name="T38" fmla="*/ 2147483647 w 82"/>
                    <a:gd name="T39" fmla="*/ 2147483647 h 82"/>
                    <a:gd name="T40" fmla="*/ 2147483647 w 82"/>
                    <a:gd name="T41" fmla="*/ 2147483647 h 82"/>
                    <a:gd name="T42" fmla="*/ 2147483647 w 82"/>
                    <a:gd name="T43" fmla="*/ 2147483647 h 82"/>
                    <a:gd name="T44" fmla="*/ 2147483647 w 82"/>
                    <a:gd name="T45" fmla="*/ 2147483647 h 82"/>
                    <a:gd name="T46" fmla="*/ 2147483647 w 82"/>
                    <a:gd name="T47" fmla="*/ 2147483647 h 82"/>
                    <a:gd name="T48" fmla="*/ 0 w 82"/>
                    <a:gd name="T49" fmla="*/ 2147483647 h 82"/>
                    <a:gd name="T50" fmla="*/ 2147483647 w 82"/>
                    <a:gd name="T51" fmla="*/ 2147483647 h 82"/>
                    <a:gd name="T52" fmla="*/ 2147483647 w 82"/>
                    <a:gd name="T53" fmla="*/ 2147483647 h 82"/>
                    <a:gd name="T54" fmla="*/ 2147483647 w 82"/>
                    <a:gd name="T55" fmla="*/ 2147483647 h 82"/>
                    <a:gd name="T56" fmla="*/ 2147483647 w 82"/>
                    <a:gd name="T57" fmla="*/ 2147483647 h 82"/>
                    <a:gd name="T58" fmla="*/ 2147483647 w 82"/>
                    <a:gd name="T59" fmla="*/ 2147483647 h 82"/>
                    <a:gd name="T60" fmla="*/ 2147483647 w 82"/>
                    <a:gd name="T61" fmla="*/ 2147483647 h 82"/>
                    <a:gd name="T62" fmla="*/ 2147483647 w 82"/>
                    <a:gd name="T63" fmla="*/ 2147483647 h 82"/>
                    <a:gd name="T64" fmla="*/ 2147483647 w 82"/>
                    <a:gd name="T65" fmla="*/ 0 h 82"/>
                    <a:gd name="T66" fmla="*/ 2147483647 w 82"/>
                    <a:gd name="T67" fmla="*/ 0 h 82"/>
                    <a:gd name="T68" fmla="*/ 2147483647 w 82"/>
                    <a:gd name="T69" fmla="*/ 2147483647 h 82"/>
                    <a:gd name="T70" fmla="*/ 2147483647 w 82"/>
                    <a:gd name="T71" fmla="*/ 2147483647 h 82"/>
                    <a:gd name="T72" fmla="*/ 2147483647 w 82"/>
                    <a:gd name="T73" fmla="*/ 2147483647 h 82"/>
                    <a:gd name="T74" fmla="*/ 2147483647 w 82"/>
                    <a:gd name="T75" fmla="*/ 2147483647 h 82"/>
                    <a:gd name="T76" fmla="*/ 2147483647 w 82"/>
                    <a:gd name="T77" fmla="*/ 2147483647 h 82"/>
                    <a:gd name="T78" fmla="*/ 2147483647 w 82"/>
                    <a:gd name="T79" fmla="*/ 2147483647 h 82"/>
                    <a:gd name="T80" fmla="*/ 2147483647 w 82"/>
                    <a:gd name="T81" fmla="*/ 2147483647 h 82"/>
                    <a:gd name="T82" fmla="*/ 2147483647 w 82"/>
                    <a:gd name="T83" fmla="*/ 2147483647 h 82"/>
                    <a:gd name="T84" fmla="*/ 2147483647 w 82"/>
                    <a:gd name="T85" fmla="*/ 2147483647 h 82"/>
                    <a:gd name="T86" fmla="*/ 2147483647 w 82"/>
                    <a:gd name="T87" fmla="*/ 2147483647 h 82"/>
                    <a:gd name="T88" fmla="*/ 2147483647 w 82"/>
                    <a:gd name="T89" fmla="*/ 2147483647 h 82"/>
                    <a:gd name="T90" fmla="*/ 2147483647 w 82"/>
                    <a:gd name="T91" fmla="*/ 2147483647 h 82"/>
                    <a:gd name="T92" fmla="*/ 2147483647 w 82"/>
                    <a:gd name="T93" fmla="*/ 2147483647 h 82"/>
                    <a:gd name="T94" fmla="*/ 2147483647 w 82"/>
                    <a:gd name="T95" fmla="*/ 2147483647 h 82"/>
                    <a:gd name="T96" fmla="*/ 2147483647 w 82"/>
                    <a:gd name="T97" fmla="*/ 2147483647 h 82"/>
                    <a:gd name="T98" fmla="*/ 2147483647 w 82"/>
                    <a:gd name="T99" fmla="*/ 2147483647 h 82"/>
                    <a:gd name="T100" fmla="*/ 2147483647 w 82"/>
                    <a:gd name="T101" fmla="*/ 2147483647 h 82"/>
                    <a:gd name="T102" fmla="*/ 2147483647 w 82"/>
                    <a:gd name="T103" fmla="*/ 2147483647 h 82"/>
                    <a:gd name="T104" fmla="*/ 2147483647 w 82"/>
                    <a:gd name="T105" fmla="*/ 2147483647 h 82"/>
                    <a:gd name="T106" fmla="*/ 2147483647 w 82"/>
                    <a:gd name="T107" fmla="*/ 2147483647 h 82"/>
                    <a:gd name="T108" fmla="*/ 2147483647 w 82"/>
                    <a:gd name="T109" fmla="*/ 2147483647 h 82"/>
                    <a:gd name="T110" fmla="*/ 2147483647 w 82"/>
                    <a:gd name="T111" fmla="*/ 2147483647 h 82"/>
                    <a:gd name="T112" fmla="*/ 2147483647 w 82"/>
                    <a:gd name="T113" fmla="*/ 2147483647 h 82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2"/>
                    <a:gd name="T172" fmla="*/ 0 h 82"/>
                    <a:gd name="T173" fmla="*/ 82 w 82"/>
                    <a:gd name="T174" fmla="*/ 82 h 82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2" h="82">
                      <a:moveTo>
                        <a:pt x="6" y="78"/>
                      </a:moveTo>
                      <a:lnTo>
                        <a:pt x="4" y="74"/>
                      </a:lnTo>
                      <a:lnTo>
                        <a:pt x="4" y="68"/>
                      </a:lnTo>
                      <a:lnTo>
                        <a:pt x="4" y="62"/>
                      </a:lnTo>
                      <a:lnTo>
                        <a:pt x="16" y="62"/>
                      </a:lnTo>
                      <a:lnTo>
                        <a:pt x="28" y="60"/>
                      </a:lnTo>
                      <a:lnTo>
                        <a:pt x="28" y="58"/>
                      </a:lnTo>
                      <a:lnTo>
                        <a:pt x="34" y="60"/>
                      </a:lnTo>
                      <a:lnTo>
                        <a:pt x="42" y="62"/>
                      </a:lnTo>
                      <a:lnTo>
                        <a:pt x="46" y="60"/>
                      </a:lnTo>
                      <a:lnTo>
                        <a:pt x="50" y="58"/>
                      </a:lnTo>
                      <a:lnTo>
                        <a:pt x="38" y="56"/>
                      </a:lnTo>
                      <a:lnTo>
                        <a:pt x="32" y="54"/>
                      </a:lnTo>
                      <a:lnTo>
                        <a:pt x="30" y="50"/>
                      </a:lnTo>
                      <a:lnTo>
                        <a:pt x="26" y="52"/>
                      </a:lnTo>
                      <a:lnTo>
                        <a:pt x="24" y="54"/>
                      </a:lnTo>
                      <a:lnTo>
                        <a:pt x="22" y="56"/>
                      </a:lnTo>
                      <a:lnTo>
                        <a:pt x="18" y="58"/>
                      </a:lnTo>
                      <a:lnTo>
                        <a:pt x="6" y="56"/>
                      </a:lnTo>
                      <a:lnTo>
                        <a:pt x="6" y="52"/>
                      </a:lnTo>
                      <a:lnTo>
                        <a:pt x="8" y="46"/>
                      </a:lnTo>
                      <a:lnTo>
                        <a:pt x="6" y="40"/>
                      </a:lnTo>
                      <a:lnTo>
                        <a:pt x="4" y="36"/>
                      </a:lnTo>
                      <a:lnTo>
                        <a:pt x="2" y="32"/>
                      </a:lnTo>
                      <a:lnTo>
                        <a:pt x="0" y="30"/>
                      </a:lnTo>
                      <a:lnTo>
                        <a:pt x="2" y="24"/>
                      </a:lnTo>
                      <a:lnTo>
                        <a:pt x="4" y="16"/>
                      </a:lnTo>
                      <a:lnTo>
                        <a:pt x="10" y="4"/>
                      </a:lnTo>
                      <a:lnTo>
                        <a:pt x="14" y="4"/>
                      </a:lnTo>
                      <a:lnTo>
                        <a:pt x="16" y="4"/>
                      </a:lnTo>
                      <a:lnTo>
                        <a:pt x="20" y="4"/>
                      </a:lnTo>
                      <a:lnTo>
                        <a:pt x="22" y="2"/>
                      </a:lnTo>
                      <a:lnTo>
                        <a:pt x="26" y="0"/>
                      </a:lnTo>
                      <a:lnTo>
                        <a:pt x="30" y="0"/>
                      </a:lnTo>
                      <a:lnTo>
                        <a:pt x="38" y="2"/>
                      </a:lnTo>
                      <a:lnTo>
                        <a:pt x="46" y="6"/>
                      </a:lnTo>
                      <a:lnTo>
                        <a:pt x="52" y="8"/>
                      </a:lnTo>
                      <a:lnTo>
                        <a:pt x="54" y="14"/>
                      </a:lnTo>
                      <a:lnTo>
                        <a:pt x="64" y="28"/>
                      </a:lnTo>
                      <a:lnTo>
                        <a:pt x="68" y="32"/>
                      </a:lnTo>
                      <a:lnTo>
                        <a:pt x="74" y="36"/>
                      </a:lnTo>
                      <a:lnTo>
                        <a:pt x="72" y="36"/>
                      </a:lnTo>
                      <a:lnTo>
                        <a:pt x="76" y="48"/>
                      </a:lnTo>
                      <a:lnTo>
                        <a:pt x="80" y="58"/>
                      </a:lnTo>
                      <a:lnTo>
                        <a:pt x="82" y="66"/>
                      </a:lnTo>
                      <a:lnTo>
                        <a:pt x="82" y="72"/>
                      </a:lnTo>
                      <a:lnTo>
                        <a:pt x="82" y="80"/>
                      </a:lnTo>
                      <a:lnTo>
                        <a:pt x="80" y="80"/>
                      </a:lnTo>
                      <a:lnTo>
                        <a:pt x="74" y="82"/>
                      </a:lnTo>
                      <a:lnTo>
                        <a:pt x="68" y="80"/>
                      </a:lnTo>
                      <a:lnTo>
                        <a:pt x="62" y="78"/>
                      </a:lnTo>
                      <a:lnTo>
                        <a:pt x="56" y="76"/>
                      </a:lnTo>
                      <a:lnTo>
                        <a:pt x="50" y="74"/>
                      </a:lnTo>
                      <a:lnTo>
                        <a:pt x="38" y="74"/>
                      </a:lnTo>
                      <a:lnTo>
                        <a:pt x="26" y="76"/>
                      </a:lnTo>
                      <a:lnTo>
                        <a:pt x="18" y="78"/>
                      </a:lnTo>
                      <a:lnTo>
                        <a:pt x="6" y="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0" name="ïS1îďê">
                  <a:extLst>
                    <a:ext uri="{FF2B5EF4-FFF2-40B4-BE49-F238E27FC236}">
                      <a16:creationId xmlns:a16="http://schemas.microsoft.com/office/drawing/2014/main" id="{AA9DF459-6E4B-4A75-A7DA-76CC222BEF7F}"/>
                    </a:ext>
                  </a:extLst>
                </p:cNvPr>
                <p:cNvSpPr/>
                <p:nvPr/>
              </p:nvSpPr>
              <p:spPr bwMode="auto">
                <a:xfrm>
                  <a:off x="3885119" y="3483783"/>
                  <a:ext cx="78501" cy="39230"/>
                </a:xfrm>
                <a:custGeom>
                  <a:avLst/>
                  <a:gdLst>
                    <a:gd name="T0" fmla="*/ 0 w 44"/>
                    <a:gd name="T1" fmla="*/ 2147483647 h 24"/>
                    <a:gd name="T2" fmla="*/ 2147483647 w 44"/>
                    <a:gd name="T3" fmla="*/ 2147483647 h 24"/>
                    <a:gd name="T4" fmla="*/ 2147483647 w 44"/>
                    <a:gd name="T5" fmla="*/ 2147483647 h 24"/>
                    <a:gd name="T6" fmla="*/ 2147483647 w 44"/>
                    <a:gd name="T7" fmla="*/ 0 h 24"/>
                    <a:gd name="T8" fmla="*/ 2147483647 w 44"/>
                    <a:gd name="T9" fmla="*/ 0 h 24"/>
                    <a:gd name="T10" fmla="*/ 2147483647 w 44"/>
                    <a:gd name="T11" fmla="*/ 2147483647 h 24"/>
                    <a:gd name="T12" fmla="*/ 2147483647 w 44"/>
                    <a:gd name="T13" fmla="*/ 2147483647 h 24"/>
                    <a:gd name="T14" fmla="*/ 2147483647 w 44"/>
                    <a:gd name="T15" fmla="*/ 2147483647 h 24"/>
                    <a:gd name="T16" fmla="*/ 2147483647 w 44"/>
                    <a:gd name="T17" fmla="*/ 2147483647 h 24"/>
                    <a:gd name="T18" fmla="*/ 2147483647 w 44"/>
                    <a:gd name="T19" fmla="*/ 2147483647 h 24"/>
                    <a:gd name="T20" fmla="*/ 2147483647 w 44"/>
                    <a:gd name="T21" fmla="*/ 2147483647 h 24"/>
                    <a:gd name="T22" fmla="*/ 2147483647 w 44"/>
                    <a:gd name="T23" fmla="*/ 2147483647 h 24"/>
                    <a:gd name="T24" fmla="*/ 2147483647 w 44"/>
                    <a:gd name="T25" fmla="*/ 2147483647 h 24"/>
                    <a:gd name="T26" fmla="*/ 2147483647 w 44"/>
                    <a:gd name="T27" fmla="*/ 2147483647 h 24"/>
                    <a:gd name="T28" fmla="*/ 2147483647 w 44"/>
                    <a:gd name="T29" fmla="*/ 2147483647 h 24"/>
                    <a:gd name="T30" fmla="*/ 2147483647 w 44"/>
                    <a:gd name="T31" fmla="*/ 2147483647 h 24"/>
                    <a:gd name="T32" fmla="*/ 2147483647 w 44"/>
                    <a:gd name="T33" fmla="*/ 2147483647 h 24"/>
                    <a:gd name="T34" fmla="*/ 2147483647 w 44"/>
                    <a:gd name="T35" fmla="*/ 2147483647 h 24"/>
                    <a:gd name="T36" fmla="*/ 2147483647 w 44"/>
                    <a:gd name="T37" fmla="*/ 2147483647 h 24"/>
                    <a:gd name="T38" fmla="*/ 0 w 44"/>
                    <a:gd name="T39" fmla="*/ 2147483647 h 24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44"/>
                    <a:gd name="T61" fmla="*/ 0 h 24"/>
                    <a:gd name="T62" fmla="*/ 44 w 44"/>
                    <a:gd name="T63" fmla="*/ 24 h 24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44" h="24">
                      <a:moveTo>
                        <a:pt x="0" y="4"/>
                      </a:moveTo>
                      <a:lnTo>
                        <a:pt x="12" y="4"/>
                      </a:lnTo>
                      <a:lnTo>
                        <a:pt x="20" y="2"/>
                      </a:ln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44" y="4"/>
                      </a:lnTo>
                      <a:lnTo>
                        <a:pt x="44" y="8"/>
                      </a:lnTo>
                      <a:lnTo>
                        <a:pt x="40" y="8"/>
                      </a:lnTo>
                      <a:lnTo>
                        <a:pt x="42" y="12"/>
                      </a:lnTo>
                      <a:lnTo>
                        <a:pt x="44" y="12"/>
                      </a:lnTo>
                      <a:lnTo>
                        <a:pt x="44" y="16"/>
                      </a:lnTo>
                      <a:lnTo>
                        <a:pt x="38" y="18"/>
                      </a:lnTo>
                      <a:lnTo>
                        <a:pt x="34" y="20"/>
                      </a:lnTo>
                      <a:lnTo>
                        <a:pt x="30" y="22"/>
                      </a:lnTo>
                      <a:lnTo>
                        <a:pt x="26" y="24"/>
                      </a:lnTo>
                      <a:lnTo>
                        <a:pt x="20" y="16"/>
                      </a:lnTo>
                      <a:lnTo>
                        <a:pt x="18" y="14"/>
                      </a:lnTo>
                      <a:lnTo>
                        <a:pt x="16" y="12"/>
                      </a:lnTo>
                      <a:lnTo>
                        <a:pt x="8" y="8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1" name="iSľíḑe">
                  <a:extLst>
                    <a:ext uri="{FF2B5EF4-FFF2-40B4-BE49-F238E27FC236}">
                      <a16:creationId xmlns:a16="http://schemas.microsoft.com/office/drawing/2014/main" id="{C54F66BE-39B7-47D3-872C-429A17FA4274}"/>
                    </a:ext>
                  </a:extLst>
                </p:cNvPr>
                <p:cNvSpPr/>
                <p:nvPr/>
              </p:nvSpPr>
              <p:spPr bwMode="auto">
                <a:xfrm>
                  <a:off x="3930567" y="3483783"/>
                  <a:ext cx="192810" cy="158320"/>
                </a:xfrm>
                <a:custGeom>
                  <a:avLst/>
                  <a:gdLst>
                    <a:gd name="T0" fmla="*/ 2147483647 w 110"/>
                    <a:gd name="T1" fmla="*/ 2147483647 h 96"/>
                    <a:gd name="T2" fmla="*/ 2147483647 w 110"/>
                    <a:gd name="T3" fmla="*/ 2147483647 h 96"/>
                    <a:gd name="T4" fmla="*/ 2147483647 w 110"/>
                    <a:gd name="T5" fmla="*/ 2147483647 h 96"/>
                    <a:gd name="T6" fmla="*/ 2147483647 w 110"/>
                    <a:gd name="T7" fmla="*/ 2147483647 h 96"/>
                    <a:gd name="T8" fmla="*/ 2147483647 w 110"/>
                    <a:gd name="T9" fmla="*/ 2147483647 h 96"/>
                    <a:gd name="T10" fmla="*/ 2147483647 w 110"/>
                    <a:gd name="T11" fmla="*/ 2147483647 h 96"/>
                    <a:gd name="T12" fmla="*/ 2147483647 w 110"/>
                    <a:gd name="T13" fmla="*/ 2147483647 h 96"/>
                    <a:gd name="T14" fmla="*/ 2147483647 w 110"/>
                    <a:gd name="T15" fmla="*/ 2147483647 h 96"/>
                    <a:gd name="T16" fmla="*/ 2147483647 w 110"/>
                    <a:gd name="T17" fmla="*/ 2147483647 h 96"/>
                    <a:gd name="T18" fmla="*/ 2147483647 w 110"/>
                    <a:gd name="T19" fmla="*/ 2147483647 h 96"/>
                    <a:gd name="T20" fmla="*/ 2147483647 w 110"/>
                    <a:gd name="T21" fmla="*/ 2147483647 h 96"/>
                    <a:gd name="T22" fmla="*/ 2147483647 w 110"/>
                    <a:gd name="T23" fmla="*/ 2147483647 h 96"/>
                    <a:gd name="T24" fmla="*/ 2147483647 w 110"/>
                    <a:gd name="T25" fmla="*/ 2147483647 h 96"/>
                    <a:gd name="T26" fmla="*/ 2147483647 w 110"/>
                    <a:gd name="T27" fmla="*/ 2147483647 h 96"/>
                    <a:gd name="T28" fmla="*/ 2147483647 w 110"/>
                    <a:gd name="T29" fmla="*/ 2147483647 h 96"/>
                    <a:gd name="T30" fmla="*/ 2147483647 w 110"/>
                    <a:gd name="T31" fmla="*/ 2147483647 h 96"/>
                    <a:gd name="T32" fmla="*/ 2147483647 w 110"/>
                    <a:gd name="T33" fmla="*/ 2147483647 h 96"/>
                    <a:gd name="T34" fmla="*/ 2147483647 w 110"/>
                    <a:gd name="T35" fmla="*/ 2147483647 h 96"/>
                    <a:gd name="T36" fmla="*/ 2147483647 w 110"/>
                    <a:gd name="T37" fmla="*/ 2147483647 h 96"/>
                    <a:gd name="T38" fmla="*/ 2147483647 w 110"/>
                    <a:gd name="T39" fmla="*/ 2147483647 h 96"/>
                    <a:gd name="T40" fmla="*/ 2147483647 w 110"/>
                    <a:gd name="T41" fmla="*/ 2147483647 h 96"/>
                    <a:gd name="T42" fmla="*/ 2147483647 w 110"/>
                    <a:gd name="T43" fmla="*/ 2147483647 h 96"/>
                    <a:gd name="T44" fmla="*/ 2147483647 w 110"/>
                    <a:gd name="T45" fmla="*/ 2147483647 h 96"/>
                    <a:gd name="T46" fmla="*/ 2147483647 w 110"/>
                    <a:gd name="T47" fmla="*/ 2147483647 h 96"/>
                    <a:gd name="T48" fmla="*/ 2147483647 w 110"/>
                    <a:gd name="T49" fmla="*/ 2147483647 h 96"/>
                    <a:gd name="T50" fmla="*/ 2147483647 w 110"/>
                    <a:gd name="T51" fmla="*/ 2147483647 h 96"/>
                    <a:gd name="T52" fmla="*/ 2147483647 w 110"/>
                    <a:gd name="T53" fmla="*/ 2147483647 h 96"/>
                    <a:gd name="T54" fmla="*/ 2147483647 w 110"/>
                    <a:gd name="T55" fmla="*/ 2147483647 h 96"/>
                    <a:gd name="T56" fmla="*/ 2147483647 w 110"/>
                    <a:gd name="T57" fmla="*/ 2147483647 h 96"/>
                    <a:gd name="T58" fmla="*/ 2147483647 w 110"/>
                    <a:gd name="T59" fmla="*/ 2147483647 h 96"/>
                    <a:gd name="T60" fmla="*/ 2147483647 w 110"/>
                    <a:gd name="T61" fmla="*/ 2147483647 h 96"/>
                    <a:gd name="T62" fmla="*/ 2147483647 w 110"/>
                    <a:gd name="T63" fmla="*/ 2147483647 h 9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110"/>
                    <a:gd name="T97" fmla="*/ 0 h 96"/>
                    <a:gd name="T98" fmla="*/ 110 w 110"/>
                    <a:gd name="T99" fmla="*/ 96 h 9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110" h="96">
                      <a:moveTo>
                        <a:pt x="28" y="66"/>
                      </a:moveTo>
                      <a:lnTo>
                        <a:pt x="32" y="60"/>
                      </a:lnTo>
                      <a:lnTo>
                        <a:pt x="38" y="54"/>
                      </a:lnTo>
                      <a:lnTo>
                        <a:pt x="44" y="48"/>
                      </a:lnTo>
                      <a:lnTo>
                        <a:pt x="50" y="46"/>
                      </a:lnTo>
                      <a:lnTo>
                        <a:pt x="56" y="48"/>
                      </a:lnTo>
                      <a:lnTo>
                        <a:pt x="60" y="50"/>
                      </a:lnTo>
                      <a:lnTo>
                        <a:pt x="62" y="54"/>
                      </a:lnTo>
                      <a:lnTo>
                        <a:pt x="64" y="60"/>
                      </a:lnTo>
                      <a:lnTo>
                        <a:pt x="66" y="68"/>
                      </a:lnTo>
                      <a:lnTo>
                        <a:pt x="70" y="78"/>
                      </a:lnTo>
                      <a:lnTo>
                        <a:pt x="74" y="76"/>
                      </a:lnTo>
                      <a:lnTo>
                        <a:pt x="76" y="74"/>
                      </a:lnTo>
                      <a:lnTo>
                        <a:pt x="84" y="78"/>
                      </a:lnTo>
                      <a:lnTo>
                        <a:pt x="84" y="90"/>
                      </a:lnTo>
                      <a:lnTo>
                        <a:pt x="86" y="96"/>
                      </a:lnTo>
                      <a:lnTo>
                        <a:pt x="90" y="96"/>
                      </a:lnTo>
                      <a:lnTo>
                        <a:pt x="96" y="96"/>
                      </a:lnTo>
                      <a:lnTo>
                        <a:pt x="100" y="96"/>
                      </a:lnTo>
                      <a:lnTo>
                        <a:pt x="102" y="96"/>
                      </a:lnTo>
                      <a:lnTo>
                        <a:pt x="104" y="92"/>
                      </a:lnTo>
                      <a:lnTo>
                        <a:pt x="106" y="84"/>
                      </a:lnTo>
                      <a:lnTo>
                        <a:pt x="106" y="82"/>
                      </a:lnTo>
                      <a:lnTo>
                        <a:pt x="104" y="80"/>
                      </a:lnTo>
                      <a:lnTo>
                        <a:pt x="102" y="78"/>
                      </a:lnTo>
                      <a:lnTo>
                        <a:pt x="102" y="76"/>
                      </a:lnTo>
                      <a:lnTo>
                        <a:pt x="106" y="74"/>
                      </a:lnTo>
                      <a:lnTo>
                        <a:pt x="110" y="72"/>
                      </a:lnTo>
                      <a:lnTo>
                        <a:pt x="108" y="68"/>
                      </a:lnTo>
                      <a:lnTo>
                        <a:pt x="106" y="64"/>
                      </a:lnTo>
                      <a:lnTo>
                        <a:pt x="104" y="52"/>
                      </a:lnTo>
                      <a:lnTo>
                        <a:pt x="106" y="46"/>
                      </a:lnTo>
                      <a:lnTo>
                        <a:pt x="106" y="44"/>
                      </a:lnTo>
                      <a:lnTo>
                        <a:pt x="110" y="44"/>
                      </a:lnTo>
                      <a:lnTo>
                        <a:pt x="104" y="42"/>
                      </a:lnTo>
                      <a:lnTo>
                        <a:pt x="102" y="40"/>
                      </a:lnTo>
                      <a:lnTo>
                        <a:pt x="98" y="26"/>
                      </a:lnTo>
                      <a:lnTo>
                        <a:pt x="94" y="14"/>
                      </a:lnTo>
                      <a:lnTo>
                        <a:pt x="90" y="8"/>
                      </a:lnTo>
                      <a:lnTo>
                        <a:pt x="84" y="6"/>
                      </a:lnTo>
                      <a:lnTo>
                        <a:pt x="82" y="8"/>
                      </a:lnTo>
                      <a:lnTo>
                        <a:pt x="80" y="10"/>
                      </a:lnTo>
                      <a:lnTo>
                        <a:pt x="74" y="10"/>
                      </a:lnTo>
                      <a:lnTo>
                        <a:pt x="60" y="8"/>
                      </a:lnTo>
                      <a:lnTo>
                        <a:pt x="50" y="6"/>
                      </a:lnTo>
                      <a:lnTo>
                        <a:pt x="48" y="6"/>
                      </a:lnTo>
                      <a:lnTo>
                        <a:pt x="42" y="8"/>
                      </a:lnTo>
                      <a:lnTo>
                        <a:pt x="36" y="6"/>
                      </a:lnTo>
                      <a:lnTo>
                        <a:pt x="30" y="4"/>
                      </a:lnTo>
                      <a:lnTo>
                        <a:pt x="24" y="2"/>
                      </a:lnTo>
                      <a:lnTo>
                        <a:pt x="18" y="0"/>
                      </a:lnTo>
                      <a:lnTo>
                        <a:pt x="18" y="4"/>
                      </a:lnTo>
                      <a:lnTo>
                        <a:pt x="18" y="8"/>
                      </a:lnTo>
                      <a:lnTo>
                        <a:pt x="14" y="8"/>
                      </a:lnTo>
                      <a:lnTo>
                        <a:pt x="16" y="12"/>
                      </a:lnTo>
                      <a:lnTo>
                        <a:pt x="18" y="12"/>
                      </a:lnTo>
                      <a:lnTo>
                        <a:pt x="18" y="16"/>
                      </a:lnTo>
                      <a:lnTo>
                        <a:pt x="12" y="18"/>
                      </a:lnTo>
                      <a:lnTo>
                        <a:pt x="8" y="20"/>
                      </a:lnTo>
                      <a:lnTo>
                        <a:pt x="4" y="22"/>
                      </a:lnTo>
                      <a:lnTo>
                        <a:pt x="0" y="24"/>
                      </a:lnTo>
                      <a:lnTo>
                        <a:pt x="16" y="42"/>
                      </a:lnTo>
                      <a:lnTo>
                        <a:pt x="22" y="52"/>
                      </a:lnTo>
                      <a:lnTo>
                        <a:pt x="28" y="6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2" name="iŝliďê">
                  <a:extLst>
                    <a:ext uri="{FF2B5EF4-FFF2-40B4-BE49-F238E27FC236}">
                      <a16:creationId xmlns:a16="http://schemas.microsoft.com/office/drawing/2014/main" id="{A52EB8CA-ACD7-4630-B258-002286B23943}"/>
                    </a:ext>
                  </a:extLst>
                </p:cNvPr>
                <p:cNvSpPr/>
                <p:nvPr/>
              </p:nvSpPr>
              <p:spPr bwMode="auto">
                <a:xfrm>
                  <a:off x="3980147" y="3559440"/>
                  <a:ext cx="74370" cy="93870"/>
                </a:xfrm>
                <a:custGeom>
                  <a:avLst/>
                  <a:gdLst>
                    <a:gd name="T0" fmla="*/ 2147483647 w 42"/>
                    <a:gd name="T1" fmla="*/ 2147483647 h 56"/>
                    <a:gd name="T2" fmla="*/ 2147483647 w 42"/>
                    <a:gd name="T3" fmla="*/ 2147483647 h 56"/>
                    <a:gd name="T4" fmla="*/ 2147483647 w 42"/>
                    <a:gd name="T5" fmla="*/ 2147483647 h 56"/>
                    <a:gd name="T6" fmla="*/ 2147483647 w 42"/>
                    <a:gd name="T7" fmla="*/ 2147483647 h 56"/>
                    <a:gd name="T8" fmla="*/ 2147483647 w 42"/>
                    <a:gd name="T9" fmla="*/ 2147483647 h 56"/>
                    <a:gd name="T10" fmla="*/ 0 w 42"/>
                    <a:gd name="T11" fmla="*/ 2147483647 h 56"/>
                    <a:gd name="T12" fmla="*/ 2147483647 w 42"/>
                    <a:gd name="T13" fmla="*/ 2147483647 h 56"/>
                    <a:gd name="T14" fmla="*/ 2147483647 w 42"/>
                    <a:gd name="T15" fmla="*/ 2147483647 h 56"/>
                    <a:gd name="T16" fmla="*/ 2147483647 w 42"/>
                    <a:gd name="T17" fmla="*/ 2147483647 h 56"/>
                    <a:gd name="T18" fmla="*/ 2147483647 w 42"/>
                    <a:gd name="T19" fmla="*/ 0 h 56"/>
                    <a:gd name="T20" fmla="*/ 2147483647 w 42"/>
                    <a:gd name="T21" fmla="*/ 2147483647 h 56"/>
                    <a:gd name="T22" fmla="*/ 2147483647 w 42"/>
                    <a:gd name="T23" fmla="*/ 2147483647 h 56"/>
                    <a:gd name="T24" fmla="*/ 2147483647 w 42"/>
                    <a:gd name="T25" fmla="*/ 2147483647 h 56"/>
                    <a:gd name="T26" fmla="*/ 2147483647 w 42"/>
                    <a:gd name="T27" fmla="*/ 2147483647 h 56"/>
                    <a:gd name="T28" fmla="*/ 2147483647 w 42"/>
                    <a:gd name="T29" fmla="*/ 2147483647 h 56"/>
                    <a:gd name="T30" fmla="*/ 2147483647 w 42"/>
                    <a:gd name="T31" fmla="*/ 2147483647 h 56"/>
                    <a:gd name="T32" fmla="*/ 2147483647 w 42"/>
                    <a:gd name="T33" fmla="*/ 2147483647 h 56"/>
                    <a:gd name="T34" fmla="*/ 2147483647 w 42"/>
                    <a:gd name="T35" fmla="*/ 2147483647 h 56"/>
                    <a:gd name="T36" fmla="*/ 2147483647 w 42"/>
                    <a:gd name="T37" fmla="*/ 2147483647 h 56"/>
                    <a:gd name="T38" fmla="*/ 2147483647 w 42"/>
                    <a:gd name="T39" fmla="*/ 2147483647 h 56"/>
                    <a:gd name="T40" fmla="*/ 2147483647 w 42"/>
                    <a:gd name="T41" fmla="*/ 2147483647 h 5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42"/>
                    <a:gd name="T64" fmla="*/ 0 h 56"/>
                    <a:gd name="T65" fmla="*/ 42 w 42"/>
                    <a:gd name="T66" fmla="*/ 56 h 5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42" h="56">
                      <a:moveTo>
                        <a:pt x="24" y="56"/>
                      </a:moveTo>
                      <a:lnTo>
                        <a:pt x="18" y="50"/>
                      </a:lnTo>
                      <a:lnTo>
                        <a:pt x="12" y="46"/>
                      </a:lnTo>
                      <a:lnTo>
                        <a:pt x="6" y="38"/>
                      </a:lnTo>
                      <a:lnTo>
                        <a:pt x="2" y="30"/>
                      </a:lnTo>
                      <a:lnTo>
                        <a:pt x="0" y="20"/>
                      </a:lnTo>
                      <a:lnTo>
                        <a:pt x="4" y="14"/>
                      </a:lnTo>
                      <a:lnTo>
                        <a:pt x="10" y="8"/>
                      </a:lnTo>
                      <a:lnTo>
                        <a:pt x="16" y="2"/>
                      </a:lnTo>
                      <a:lnTo>
                        <a:pt x="22" y="0"/>
                      </a:lnTo>
                      <a:lnTo>
                        <a:pt x="28" y="2"/>
                      </a:lnTo>
                      <a:lnTo>
                        <a:pt x="32" y="4"/>
                      </a:lnTo>
                      <a:lnTo>
                        <a:pt x="34" y="8"/>
                      </a:lnTo>
                      <a:lnTo>
                        <a:pt x="36" y="14"/>
                      </a:lnTo>
                      <a:lnTo>
                        <a:pt x="38" y="22"/>
                      </a:lnTo>
                      <a:lnTo>
                        <a:pt x="42" y="32"/>
                      </a:lnTo>
                      <a:lnTo>
                        <a:pt x="40" y="36"/>
                      </a:lnTo>
                      <a:lnTo>
                        <a:pt x="38" y="42"/>
                      </a:lnTo>
                      <a:lnTo>
                        <a:pt x="34" y="48"/>
                      </a:lnTo>
                      <a:lnTo>
                        <a:pt x="28" y="52"/>
                      </a:lnTo>
                      <a:lnTo>
                        <a:pt x="24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3" name="iṣḻïḓe">
                  <a:extLst>
                    <a:ext uri="{FF2B5EF4-FFF2-40B4-BE49-F238E27FC236}">
                      <a16:creationId xmlns:a16="http://schemas.microsoft.com/office/drawing/2014/main" id="{6DC6DE66-6A59-4418-877D-22B39F6DDBCA}"/>
                    </a:ext>
                  </a:extLst>
                </p:cNvPr>
                <p:cNvSpPr/>
                <p:nvPr/>
              </p:nvSpPr>
              <p:spPr bwMode="auto">
                <a:xfrm>
                  <a:off x="4021464" y="3608478"/>
                  <a:ext cx="111555" cy="117690"/>
                </a:xfrm>
                <a:custGeom>
                  <a:avLst/>
                  <a:gdLst>
                    <a:gd name="T0" fmla="*/ 2147483647 w 64"/>
                    <a:gd name="T1" fmla="*/ 2147483647 h 72"/>
                    <a:gd name="T2" fmla="*/ 2147483647 w 64"/>
                    <a:gd name="T3" fmla="*/ 2147483647 h 72"/>
                    <a:gd name="T4" fmla="*/ 2147483647 w 64"/>
                    <a:gd name="T5" fmla="*/ 2147483647 h 72"/>
                    <a:gd name="T6" fmla="*/ 2147483647 w 64"/>
                    <a:gd name="T7" fmla="*/ 2147483647 h 72"/>
                    <a:gd name="T8" fmla="*/ 2147483647 w 64"/>
                    <a:gd name="T9" fmla="*/ 2147483647 h 72"/>
                    <a:gd name="T10" fmla="*/ 0 w 64"/>
                    <a:gd name="T11" fmla="*/ 2147483647 h 72"/>
                    <a:gd name="T12" fmla="*/ 2147483647 w 64"/>
                    <a:gd name="T13" fmla="*/ 2147483647 h 72"/>
                    <a:gd name="T14" fmla="*/ 2147483647 w 64"/>
                    <a:gd name="T15" fmla="*/ 2147483647 h 72"/>
                    <a:gd name="T16" fmla="*/ 2147483647 w 64"/>
                    <a:gd name="T17" fmla="*/ 2147483647 h 72"/>
                    <a:gd name="T18" fmla="*/ 2147483647 w 64"/>
                    <a:gd name="T19" fmla="*/ 2147483647 h 72"/>
                    <a:gd name="T20" fmla="*/ 2147483647 w 64"/>
                    <a:gd name="T21" fmla="*/ 2147483647 h 72"/>
                    <a:gd name="T22" fmla="*/ 2147483647 w 64"/>
                    <a:gd name="T23" fmla="*/ 2147483647 h 72"/>
                    <a:gd name="T24" fmla="*/ 2147483647 w 64"/>
                    <a:gd name="T25" fmla="*/ 2147483647 h 72"/>
                    <a:gd name="T26" fmla="*/ 2147483647 w 64"/>
                    <a:gd name="T27" fmla="*/ 0 h 72"/>
                    <a:gd name="T28" fmla="*/ 2147483647 w 64"/>
                    <a:gd name="T29" fmla="*/ 2147483647 h 72"/>
                    <a:gd name="T30" fmla="*/ 2147483647 w 64"/>
                    <a:gd name="T31" fmla="*/ 2147483647 h 72"/>
                    <a:gd name="T32" fmla="*/ 2147483647 w 64"/>
                    <a:gd name="T33" fmla="*/ 2147483647 h 72"/>
                    <a:gd name="T34" fmla="*/ 2147483647 w 64"/>
                    <a:gd name="T35" fmla="*/ 2147483647 h 72"/>
                    <a:gd name="T36" fmla="*/ 2147483647 w 64"/>
                    <a:gd name="T37" fmla="*/ 2147483647 h 72"/>
                    <a:gd name="T38" fmla="*/ 2147483647 w 64"/>
                    <a:gd name="T39" fmla="*/ 2147483647 h 72"/>
                    <a:gd name="T40" fmla="*/ 2147483647 w 64"/>
                    <a:gd name="T41" fmla="*/ 2147483647 h 72"/>
                    <a:gd name="T42" fmla="*/ 2147483647 w 64"/>
                    <a:gd name="T43" fmla="*/ 2147483647 h 72"/>
                    <a:gd name="T44" fmla="*/ 2147483647 w 64"/>
                    <a:gd name="T45" fmla="*/ 2147483647 h 72"/>
                    <a:gd name="T46" fmla="*/ 2147483647 w 64"/>
                    <a:gd name="T47" fmla="*/ 2147483647 h 72"/>
                    <a:gd name="T48" fmla="*/ 2147483647 w 64"/>
                    <a:gd name="T49" fmla="*/ 2147483647 h 72"/>
                    <a:gd name="T50" fmla="*/ 2147483647 w 64"/>
                    <a:gd name="T51" fmla="*/ 2147483647 h 72"/>
                    <a:gd name="T52" fmla="*/ 2147483647 w 64"/>
                    <a:gd name="T53" fmla="*/ 2147483647 h 72"/>
                    <a:gd name="T54" fmla="*/ 2147483647 w 64"/>
                    <a:gd name="T55" fmla="*/ 2147483647 h 72"/>
                    <a:gd name="T56" fmla="*/ 2147483647 w 64"/>
                    <a:gd name="T57" fmla="*/ 2147483647 h 72"/>
                    <a:gd name="T58" fmla="*/ 2147483647 w 64"/>
                    <a:gd name="T59" fmla="*/ 2147483647 h 72"/>
                    <a:gd name="T60" fmla="*/ 2147483647 w 64"/>
                    <a:gd name="T61" fmla="*/ 2147483647 h 72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64"/>
                    <a:gd name="T94" fmla="*/ 0 h 72"/>
                    <a:gd name="T95" fmla="*/ 64 w 64"/>
                    <a:gd name="T96" fmla="*/ 72 h 72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64" h="72">
                      <a:moveTo>
                        <a:pt x="62" y="72"/>
                      </a:moveTo>
                      <a:lnTo>
                        <a:pt x="54" y="70"/>
                      </a:lnTo>
                      <a:lnTo>
                        <a:pt x="50" y="66"/>
                      </a:lnTo>
                      <a:lnTo>
                        <a:pt x="40" y="56"/>
                      </a:lnTo>
                      <a:lnTo>
                        <a:pt x="20" y="44"/>
                      </a:lnTo>
                      <a:lnTo>
                        <a:pt x="0" y="28"/>
                      </a:lnTo>
                      <a:lnTo>
                        <a:pt x="2" y="26"/>
                      </a:lnTo>
                      <a:lnTo>
                        <a:pt x="4" y="24"/>
                      </a:lnTo>
                      <a:lnTo>
                        <a:pt x="10" y="20"/>
                      </a:lnTo>
                      <a:lnTo>
                        <a:pt x="14" y="14"/>
                      </a:lnTo>
                      <a:lnTo>
                        <a:pt x="16" y="8"/>
                      </a:lnTo>
                      <a:lnTo>
                        <a:pt x="18" y="4"/>
                      </a:lnTo>
                      <a:lnTo>
                        <a:pt x="22" y="2"/>
                      </a:lnTo>
                      <a:lnTo>
                        <a:pt x="24" y="0"/>
                      </a:lnTo>
                      <a:lnTo>
                        <a:pt x="32" y="4"/>
                      </a:lnTo>
                      <a:lnTo>
                        <a:pt x="32" y="16"/>
                      </a:lnTo>
                      <a:lnTo>
                        <a:pt x="34" y="22"/>
                      </a:lnTo>
                      <a:lnTo>
                        <a:pt x="38" y="22"/>
                      </a:lnTo>
                      <a:lnTo>
                        <a:pt x="44" y="22"/>
                      </a:lnTo>
                      <a:lnTo>
                        <a:pt x="50" y="22"/>
                      </a:lnTo>
                      <a:lnTo>
                        <a:pt x="50" y="24"/>
                      </a:lnTo>
                      <a:lnTo>
                        <a:pt x="50" y="28"/>
                      </a:lnTo>
                      <a:lnTo>
                        <a:pt x="50" y="34"/>
                      </a:lnTo>
                      <a:lnTo>
                        <a:pt x="50" y="38"/>
                      </a:lnTo>
                      <a:lnTo>
                        <a:pt x="50" y="42"/>
                      </a:lnTo>
                      <a:lnTo>
                        <a:pt x="56" y="46"/>
                      </a:lnTo>
                      <a:lnTo>
                        <a:pt x="62" y="48"/>
                      </a:lnTo>
                      <a:lnTo>
                        <a:pt x="64" y="52"/>
                      </a:lnTo>
                      <a:lnTo>
                        <a:pt x="64" y="54"/>
                      </a:lnTo>
                      <a:lnTo>
                        <a:pt x="62" y="70"/>
                      </a:lnTo>
                      <a:lnTo>
                        <a:pt x="62" y="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4" name="ï$ļïḓe">
                  <a:extLst>
                    <a:ext uri="{FF2B5EF4-FFF2-40B4-BE49-F238E27FC236}">
                      <a16:creationId xmlns:a16="http://schemas.microsoft.com/office/drawing/2014/main" id="{BB5AC9CE-AE76-43D9-B5AD-A58716DAC5E6}"/>
                    </a:ext>
                  </a:extLst>
                </p:cNvPr>
                <p:cNvSpPr/>
                <p:nvPr/>
              </p:nvSpPr>
              <p:spPr bwMode="auto">
                <a:xfrm>
                  <a:off x="4182598" y="3408126"/>
                  <a:ext cx="212091" cy="165325"/>
                </a:xfrm>
                <a:custGeom>
                  <a:avLst/>
                  <a:gdLst>
                    <a:gd name="T0" fmla="*/ 2147483647 w 122"/>
                    <a:gd name="T1" fmla="*/ 2147483647 h 98"/>
                    <a:gd name="T2" fmla="*/ 2147483647 w 122"/>
                    <a:gd name="T3" fmla="*/ 2147483647 h 98"/>
                    <a:gd name="T4" fmla="*/ 2147483647 w 122"/>
                    <a:gd name="T5" fmla="*/ 2147483647 h 98"/>
                    <a:gd name="T6" fmla="*/ 2147483647 w 122"/>
                    <a:gd name="T7" fmla="*/ 2147483647 h 98"/>
                    <a:gd name="T8" fmla="*/ 2147483647 w 122"/>
                    <a:gd name="T9" fmla="*/ 2147483647 h 98"/>
                    <a:gd name="T10" fmla="*/ 2147483647 w 122"/>
                    <a:gd name="T11" fmla="*/ 2147483647 h 98"/>
                    <a:gd name="T12" fmla="*/ 2147483647 w 122"/>
                    <a:gd name="T13" fmla="*/ 2147483647 h 98"/>
                    <a:gd name="T14" fmla="*/ 2147483647 w 122"/>
                    <a:gd name="T15" fmla="*/ 2147483647 h 98"/>
                    <a:gd name="T16" fmla="*/ 2147483647 w 122"/>
                    <a:gd name="T17" fmla="*/ 2147483647 h 98"/>
                    <a:gd name="T18" fmla="*/ 2147483647 w 122"/>
                    <a:gd name="T19" fmla="*/ 2147483647 h 98"/>
                    <a:gd name="T20" fmla="*/ 2147483647 w 122"/>
                    <a:gd name="T21" fmla="*/ 2147483647 h 98"/>
                    <a:gd name="T22" fmla="*/ 2147483647 w 122"/>
                    <a:gd name="T23" fmla="*/ 2147483647 h 98"/>
                    <a:gd name="T24" fmla="*/ 2147483647 w 122"/>
                    <a:gd name="T25" fmla="*/ 0 h 98"/>
                    <a:gd name="T26" fmla="*/ 2147483647 w 122"/>
                    <a:gd name="T27" fmla="*/ 2147483647 h 98"/>
                    <a:gd name="T28" fmla="*/ 2147483647 w 122"/>
                    <a:gd name="T29" fmla="*/ 2147483647 h 98"/>
                    <a:gd name="T30" fmla="*/ 2147483647 w 122"/>
                    <a:gd name="T31" fmla="*/ 2147483647 h 98"/>
                    <a:gd name="T32" fmla="*/ 2147483647 w 122"/>
                    <a:gd name="T33" fmla="*/ 2147483647 h 98"/>
                    <a:gd name="T34" fmla="*/ 2147483647 w 122"/>
                    <a:gd name="T35" fmla="*/ 2147483647 h 98"/>
                    <a:gd name="T36" fmla="*/ 2147483647 w 122"/>
                    <a:gd name="T37" fmla="*/ 2147483647 h 98"/>
                    <a:gd name="T38" fmla="*/ 2147483647 w 122"/>
                    <a:gd name="T39" fmla="*/ 2147483647 h 98"/>
                    <a:gd name="T40" fmla="*/ 2147483647 w 122"/>
                    <a:gd name="T41" fmla="*/ 2147483647 h 98"/>
                    <a:gd name="T42" fmla="*/ 2147483647 w 122"/>
                    <a:gd name="T43" fmla="*/ 2147483647 h 98"/>
                    <a:gd name="T44" fmla="*/ 2147483647 w 122"/>
                    <a:gd name="T45" fmla="*/ 2147483647 h 98"/>
                    <a:gd name="T46" fmla="*/ 2147483647 w 122"/>
                    <a:gd name="T47" fmla="*/ 2147483647 h 98"/>
                    <a:gd name="T48" fmla="*/ 2147483647 w 122"/>
                    <a:gd name="T49" fmla="*/ 2147483647 h 98"/>
                    <a:gd name="T50" fmla="*/ 2147483647 w 122"/>
                    <a:gd name="T51" fmla="*/ 2147483647 h 98"/>
                    <a:gd name="T52" fmla="*/ 2147483647 w 122"/>
                    <a:gd name="T53" fmla="*/ 2147483647 h 98"/>
                    <a:gd name="T54" fmla="*/ 2147483647 w 122"/>
                    <a:gd name="T55" fmla="*/ 2147483647 h 98"/>
                    <a:gd name="T56" fmla="*/ 2147483647 w 122"/>
                    <a:gd name="T57" fmla="*/ 2147483647 h 98"/>
                    <a:gd name="T58" fmla="*/ 2147483647 w 122"/>
                    <a:gd name="T59" fmla="*/ 2147483647 h 98"/>
                    <a:gd name="T60" fmla="*/ 0 w 122"/>
                    <a:gd name="T61" fmla="*/ 2147483647 h 98"/>
                    <a:gd name="T62" fmla="*/ 2147483647 w 122"/>
                    <a:gd name="T63" fmla="*/ 2147483647 h 98"/>
                    <a:gd name="T64" fmla="*/ 2147483647 w 122"/>
                    <a:gd name="T65" fmla="*/ 2147483647 h 98"/>
                    <a:gd name="T66" fmla="*/ 2147483647 w 122"/>
                    <a:gd name="T67" fmla="*/ 2147483647 h 98"/>
                    <a:gd name="T68" fmla="*/ 2147483647 w 122"/>
                    <a:gd name="T69" fmla="*/ 2147483647 h 98"/>
                    <a:gd name="T70" fmla="*/ 2147483647 w 122"/>
                    <a:gd name="T71" fmla="*/ 2147483647 h 98"/>
                    <a:gd name="T72" fmla="*/ 2147483647 w 122"/>
                    <a:gd name="T73" fmla="*/ 2147483647 h 98"/>
                    <a:gd name="T74" fmla="*/ 2147483647 w 122"/>
                    <a:gd name="T75" fmla="*/ 2147483647 h 98"/>
                    <a:gd name="T76" fmla="*/ 2147483647 w 122"/>
                    <a:gd name="T77" fmla="*/ 2147483647 h 98"/>
                    <a:gd name="T78" fmla="*/ 2147483647 w 122"/>
                    <a:gd name="T79" fmla="*/ 2147483647 h 98"/>
                    <a:gd name="T80" fmla="*/ 2147483647 w 122"/>
                    <a:gd name="T81" fmla="*/ 2147483647 h 98"/>
                    <a:gd name="T82" fmla="*/ 2147483647 w 122"/>
                    <a:gd name="T83" fmla="*/ 2147483647 h 98"/>
                    <a:gd name="T84" fmla="*/ 2147483647 w 122"/>
                    <a:gd name="T85" fmla="*/ 2147483647 h 98"/>
                    <a:gd name="T86" fmla="*/ 2147483647 w 122"/>
                    <a:gd name="T87" fmla="*/ 2147483647 h 98"/>
                    <a:gd name="T88" fmla="*/ 2147483647 w 122"/>
                    <a:gd name="T89" fmla="*/ 2147483647 h 98"/>
                    <a:gd name="T90" fmla="*/ 2147483647 w 122"/>
                    <a:gd name="T91" fmla="*/ 2147483647 h 98"/>
                    <a:gd name="T92" fmla="*/ 2147483647 w 122"/>
                    <a:gd name="T93" fmla="*/ 2147483647 h 98"/>
                    <a:gd name="T94" fmla="*/ 2147483647 w 122"/>
                    <a:gd name="T95" fmla="*/ 2147483647 h 98"/>
                    <a:gd name="T96" fmla="*/ 2147483647 w 122"/>
                    <a:gd name="T97" fmla="*/ 2147483647 h 98"/>
                    <a:gd name="T98" fmla="*/ 2147483647 w 122"/>
                    <a:gd name="T99" fmla="*/ 2147483647 h 98"/>
                    <a:gd name="T100" fmla="*/ 2147483647 w 122"/>
                    <a:gd name="T101" fmla="*/ 2147483647 h 98"/>
                    <a:gd name="T102" fmla="*/ 2147483647 w 122"/>
                    <a:gd name="T103" fmla="*/ 2147483647 h 98"/>
                    <a:gd name="T104" fmla="*/ 2147483647 w 122"/>
                    <a:gd name="T105" fmla="*/ 2147483647 h 98"/>
                    <a:gd name="T106" fmla="*/ 2147483647 w 122"/>
                    <a:gd name="T107" fmla="*/ 2147483647 h 98"/>
                    <a:gd name="T108" fmla="*/ 2147483647 w 122"/>
                    <a:gd name="T109" fmla="*/ 2147483647 h 98"/>
                    <a:gd name="T110" fmla="*/ 2147483647 w 122"/>
                    <a:gd name="T111" fmla="*/ 2147483647 h 98"/>
                    <a:gd name="T112" fmla="*/ 2147483647 w 122"/>
                    <a:gd name="T113" fmla="*/ 2147483647 h 98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22"/>
                    <a:gd name="T172" fmla="*/ 0 h 98"/>
                    <a:gd name="T173" fmla="*/ 122 w 122"/>
                    <a:gd name="T174" fmla="*/ 98 h 98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22" h="98">
                      <a:moveTo>
                        <a:pt x="122" y="48"/>
                      </a:moveTo>
                      <a:lnTo>
                        <a:pt x="120" y="44"/>
                      </a:lnTo>
                      <a:lnTo>
                        <a:pt x="114" y="42"/>
                      </a:lnTo>
                      <a:lnTo>
                        <a:pt x="108" y="42"/>
                      </a:lnTo>
                      <a:lnTo>
                        <a:pt x="104" y="38"/>
                      </a:lnTo>
                      <a:lnTo>
                        <a:pt x="104" y="34"/>
                      </a:lnTo>
                      <a:lnTo>
                        <a:pt x="104" y="30"/>
                      </a:lnTo>
                      <a:lnTo>
                        <a:pt x="104" y="26"/>
                      </a:lnTo>
                      <a:lnTo>
                        <a:pt x="102" y="22"/>
                      </a:lnTo>
                      <a:lnTo>
                        <a:pt x="98" y="18"/>
                      </a:lnTo>
                      <a:lnTo>
                        <a:pt x="94" y="16"/>
                      </a:lnTo>
                      <a:lnTo>
                        <a:pt x="90" y="10"/>
                      </a:lnTo>
                      <a:lnTo>
                        <a:pt x="90" y="0"/>
                      </a:lnTo>
                      <a:lnTo>
                        <a:pt x="68" y="6"/>
                      </a:lnTo>
                      <a:lnTo>
                        <a:pt x="46" y="14"/>
                      </a:lnTo>
                      <a:lnTo>
                        <a:pt x="42" y="16"/>
                      </a:lnTo>
                      <a:lnTo>
                        <a:pt x="40" y="18"/>
                      </a:lnTo>
                      <a:lnTo>
                        <a:pt x="38" y="24"/>
                      </a:lnTo>
                      <a:lnTo>
                        <a:pt x="34" y="30"/>
                      </a:lnTo>
                      <a:lnTo>
                        <a:pt x="32" y="30"/>
                      </a:lnTo>
                      <a:lnTo>
                        <a:pt x="28" y="30"/>
                      </a:lnTo>
                      <a:lnTo>
                        <a:pt x="20" y="30"/>
                      </a:lnTo>
                      <a:lnTo>
                        <a:pt x="20" y="40"/>
                      </a:lnTo>
                      <a:lnTo>
                        <a:pt x="20" y="46"/>
                      </a:lnTo>
                      <a:lnTo>
                        <a:pt x="18" y="50"/>
                      </a:lnTo>
                      <a:lnTo>
                        <a:pt x="12" y="54"/>
                      </a:lnTo>
                      <a:lnTo>
                        <a:pt x="6" y="58"/>
                      </a:lnTo>
                      <a:lnTo>
                        <a:pt x="4" y="62"/>
                      </a:lnTo>
                      <a:lnTo>
                        <a:pt x="4" y="66"/>
                      </a:lnTo>
                      <a:lnTo>
                        <a:pt x="2" y="74"/>
                      </a:lnTo>
                      <a:lnTo>
                        <a:pt x="0" y="80"/>
                      </a:lnTo>
                      <a:lnTo>
                        <a:pt x="4" y="84"/>
                      </a:lnTo>
                      <a:lnTo>
                        <a:pt x="8" y="90"/>
                      </a:lnTo>
                      <a:lnTo>
                        <a:pt x="12" y="94"/>
                      </a:lnTo>
                      <a:lnTo>
                        <a:pt x="18" y="96"/>
                      </a:lnTo>
                      <a:lnTo>
                        <a:pt x="22" y="96"/>
                      </a:lnTo>
                      <a:lnTo>
                        <a:pt x="24" y="94"/>
                      </a:lnTo>
                      <a:lnTo>
                        <a:pt x="28" y="92"/>
                      </a:lnTo>
                      <a:lnTo>
                        <a:pt x="32" y="92"/>
                      </a:lnTo>
                      <a:lnTo>
                        <a:pt x="36" y="92"/>
                      </a:lnTo>
                      <a:lnTo>
                        <a:pt x="38" y="94"/>
                      </a:lnTo>
                      <a:lnTo>
                        <a:pt x="40" y="98"/>
                      </a:lnTo>
                      <a:lnTo>
                        <a:pt x="42" y="98"/>
                      </a:lnTo>
                      <a:lnTo>
                        <a:pt x="42" y="86"/>
                      </a:lnTo>
                      <a:lnTo>
                        <a:pt x="42" y="72"/>
                      </a:lnTo>
                      <a:lnTo>
                        <a:pt x="50" y="72"/>
                      </a:lnTo>
                      <a:lnTo>
                        <a:pt x="58" y="72"/>
                      </a:lnTo>
                      <a:lnTo>
                        <a:pt x="76" y="72"/>
                      </a:lnTo>
                      <a:lnTo>
                        <a:pt x="106" y="72"/>
                      </a:lnTo>
                      <a:lnTo>
                        <a:pt x="106" y="68"/>
                      </a:lnTo>
                      <a:lnTo>
                        <a:pt x="108" y="66"/>
                      </a:lnTo>
                      <a:lnTo>
                        <a:pt x="114" y="64"/>
                      </a:lnTo>
                      <a:lnTo>
                        <a:pt x="122" y="60"/>
                      </a:lnTo>
                      <a:lnTo>
                        <a:pt x="122" y="58"/>
                      </a:lnTo>
                      <a:lnTo>
                        <a:pt x="122" y="56"/>
                      </a:lnTo>
                      <a:lnTo>
                        <a:pt x="122" y="50"/>
                      </a:lnTo>
                      <a:lnTo>
                        <a:pt x="122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5" name="iṡľiďe">
                  <a:extLst>
                    <a:ext uri="{FF2B5EF4-FFF2-40B4-BE49-F238E27FC236}">
                      <a16:creationId xmlns:a16="http://schemas.microsoft.com/office/drawing/2014/main" id="{8711448F-4109-463E-AEAB-AF7D1B3E0B5D}"/>
                    </a:ext>
                  </a:extLst>
                </p:cNvPr>
                <p:cNvSpPr/>
                <p:nvPr/>
              </p:nvSpPr>
              <p:spPr bwMode="auto">
                <a:xfrm>
                  <a:off x="4110983" y="3542627"/>
                  <a:ext cx="154248" cy="183539"/>
                </a:xfrm>
                <a:custGeom>
                  <a:avLst/>
                  <a:gdLst>
                    <a:gd name="T0" fmla="*/ 2147483647 w 90"/>
                    <a:gd name="T1" fmla="*/ 2147483647 h 110"/>
                    <a:gd name="T2" fmla="*/ 2147483647 w 90"/>
                    <a:gd name="T3" fmla="*/ 2147483647 h 110"/>
                    <a:gd name="T4" fmla="*/ 0 w 90"/>
                    <a:gd name="T5" fmla="*/ 2147483647 h 110"/>
                    <a:gd name="T6" fmla="*/ 2147483647 w 90"/>
                    <a:gd name="T7" fmla="*/ 2147483647 h 110"/>
                    <a:gd name="T8" fmla="*/ 2147483647 w 90"/>
                    <a:gd name="T9" fmla="*/ 2147483647 h 110"/>
                    <a:gd name="T10" fmla="*/ 2147483647 w 90"/>
                    <a:gd name="T11" fmla="*/ 2147483647 h 110"/>
                    <a:gd name="T12" fmla="*/ 2147483647 w 90"/>
                    <a:gd name="T13" fmla="*/ 2147483647 h 110"/>
                    <a:gd name="T14" fmla="*/ 2147483647 w 90"/>
                    <a:gd name="T15" fmla="*/ 2147483647 h 110"/>
                    <a:gd name="T16" fmla="*/ 2147483647 w 90"/>
                    <a:gd name="T17" fmla="*/ 2147483647 h 110"/>
                    <a:gd name="T18" fmla="*/ 2147483647 w 90"/>
                    <a:gd name="T19" fmla="*/ 0 h 110"/>
                    <a:gd name="T20" fmla="*/ 2147483647 w 90"/>
                    <a:gd name="T21" fmla="*/ 2147483647 h 110"/>
                    <a:gd name="T22" fmla="*/ 2147483647 w 90"/>
                    <a:gd name="T23" fmla="*/ 2147483647 h 110"/>
                    <a:gd name="T24" fmla="*/ 2147483647 w 90"/>
                    <a:gd name="T25" fmla="*/ 2147483647 h 110"/>
                    <a:gd name="T26" fmla="*/ 2147483647 w 90"/>
                    <a:gd name="T27" fmla="*/ 2147483647 h 110"/>
                    <a:gd name="T28" fmla="*/ 2147483647 w 90"/>
                    <a:gd name="T29" fmla="*/ 2147483647 h 110"/>
                    <a:gd name="T30" fmla="*/ 2147483647 w 90"/>
                    <a:gd name="T31" fmla="*/ 2147483647 h 110"/>
                    <a:gd name="T32" fmla="*/ 2147483647 w 90"/>
                    <a:gd name="T33" fmla="*/ 2147483647 h 110"/>
                    <a:gd name="T34" fmla="*/ 2147483647 w 90"/>
                    <a:gd name="T35" fmla="*/ 2147483647 h 110"/>
                    <a:gd name="T36" fmla="*/ 2147483647 w 90"/>
                    <a:gd name="T37" fmla="*/ 2147483647 h 110"/>
                    <a:gd name="T38" fmla="*/ 2147483647 w 90"/>
                    <a:gd name="T39" fmla="*/ 2147483647 h 110"/>
                    <a:gd name="T40" fmla="*/ 2147483647 w 90"/>
                    <a:gd name="T41" fmla="*/ 2147483647 h 110"/>
                    <a:gd name="T42" fmla="*/ 2147483647 w 90"/>
                    <a:gd name="T43" fmla="*/ 2147483647 h 110"/>
                    <a:gd name="T44" fmla="*/ 2147483647 w 90"/>
                    <a:gd name="T45" fmla="*/ 2147483647 h 110"/>
                    <a:gd name="T46" fmla="*/ 2147483647 w 90"/>
                    <a:gd name="T47" fmla="*/ 2147483647 h 110"/>
                    <a:gd name="T48" fmla="*/ 2147483647 w 90"/>
                    <a:gd name="T49" fmla="*/ 2147483647 h 110"/>
                    <a:gd name="T50" fmla="*/ 2147483647 w 90"/>
                    <a:gd name="T51" fmla="*/ 2147483647 h 110"/>
                    <a:gd name="T52" fmla="*/ 2147483647 w 90"/>
                    <a:gd name="T53" fmla="*/ 2147483647 h 110"/>
                    <a:gd name="T54" fmla="*/ 2147483647 w 90"/>
                    <a:gd name="T55" fmla="*/ 2147483647 h 110"/>
                    <a:gd name="T56" fmla="*/ 0 w 90"/>
                    <a:gd name="T57" fmla="*/ 2147483647 h 110"/>
                    <a:gd name="T58" fmla="*/ 0 w 90"/>
                    <a:gd name="T59" fmla="*/ 2147483647 h 110"/>
                    <a:gd name="T60" fmla="*/ 0 w 90"/>
                    <a:gd name="T61" fmla="*/ 2147483647 h 110"/>
                    <a:gd name="T62" fmla="*/ 2147483647 w 90"/>
                    <a:gd name="T63" fmla="*/ 2147483647 h 110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90"/>
                    <a:gd name="T97" fmla="*/ 0 h 110"/>
                    <a:gd name="T98" fmla="*/ 90 w 90"/>
                    <a:gd name="T99" fmla="*/ 110 h 110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90" h="110">
                      <a:moveTo>
                        <a:pt x="2" y="56"/>
                      </a:moveTo>
                      <a:lnTo>
                        <a:pt x="4" y="48"/>
                      </a:lnTo>
                      <a:lnTo>
                        <a:pt x="4" y="46"/>
                      </a:lnTo>
                      <a:lnTo>
                        <a:pt x="2" y="44"/>
                      </a:lnTo>
                      <a:lnTo>
                        <a:pt x="0" y="42"/>
                      </a:lnTo>
                      <a:lnTo>
                        <a:pt x="0" y="40"/>
                      </a:lnTo>
                      <a:lnTo>
                        <a:pt x="4" y="38"/>
                      </a:lnTo>
                      <a:lnTo>
                        <a:pt x="8" y="36"/>
                      </a:lnTo>
                      <a:lnTo>
                        <a:pt x="6" y="32"/>
                      </a:lnTo>
                      <a:lnTo>
                        <a:pt x="4" y="28"/>
                      </a:lnTo>
                      <a:lnTo>
                        <a:pt x="2" y="16"/>
                      </a:lnTo>
                      <a:lnTo>
                        <a:pt x="4" y="10"/>
                      </a:lnTo>
                      <a:lnTo>
                        <a:pt x="4" y="8"/>
                      </a:lnTo>
                      <a:lnTo>
                        <a:pt x="8" y="8"/>
                      </a:lnTo>
                      <a:lnTo>
                        <a:pt x="14" y="6"/>
                      </a:lnTo>
                      <a:lnTo>
                        <a:pt x="20" y="4"/>
                      </a:lnTo>
                      <a:lnTo>
                        <a:pt x="28" y="2"/>
                      </a:lnTo>
                      <a:lnTo>
                        <a:pt x="32" y="8"/>
                      </a:lnTo>
                      <a:lnTo>
                        <a:pt x="38" y="4"/>
                      </a:lnTo>
                      <a:lnTo>
                        <a:pt x="42" y="0"/>
                      </a:lnTo>
                      <a:lnTo>
                        <a:pt x="46" y="4"/>
                      </a:lnTo>
                      <a:lnTo>
                        <a:pt x="50" y="10"/>
                      </a:lnTo>
                      <a:lnTo>
                        <a:pt x="54" y="14"/>
                      </a:lnTo>
                      <a:lnTo>
                        <a:pt x="60" y="16"/>
                      </a:lnTo>
                      <a:lnTo>
                        <a:pt x="64" y="16"/>
                      </a:lnTo>
                      <a:lnTo>
                        <a:pt x="66" y="14"/>
                      </a:lnTo>
                      <a:lnTo>
                        <a:pt x="70" y="12"/>
                      </a:lnTo>
                      <a:lnTo>
                        <a:pt x="74" y="12"/>
                      </a:lnTo>
                      <a:lnTo>
                        <a:pt x="78" y="12"/>
                      </a:lnTo>
                      <a:lnTo>
                        <a:pt x="80" y="14"/>
                      </a:lnTo>
                      <a:lnTo>
                        <a:pt x="82" y="18"/>
                      </a:lnTo>
                      <a:lnTo>
                        <a:pt x="84" y="18"/>
                      </a:lnTo>
                      <a:lnTo>
                        <a:pt x="88" y="28"/>
                      </a:lnTo>
                      <a:lnTo>
                        <a:pt x="90" y="32"/>
                      </a:lnTo>
                      <a:lnTo>
                        <a:pt x="90" y="36"/>
                      </a:lnTo>
                      <a:lnTo>
                        <a:pt x="88" y="46"/>
                      </a:lnTo>
                      <a:lnTo>
                        <a:pt x="84" y="54"/>
                      </a:lnTo>
                      <a:lnTo>
                        <a:pt x="82" y="60"/>
                      </a:lnTo>
                      <a:lnTo>
                        <a:pt x="80" y="70"/>
                      </a:lnTo>
                      <a:lnTo>
                        <a:pt x="82" y="86"/>
                      </a:lnTo>
                      <a:lnTo>
                        <a:pt x="84" y="92"/>
                      </a:lnTo>
                      <a:lnTo>
                        <a:pt x="88" y="98"/>
                      </a:lnTo>
                      <a:lnTo>
                        <a:pt x="88" y="104"/>
                      </a:lnTo>
                      <a:lnTo>
                        <a:pt x="78" y="98"/>
                      </a:lnTo>
                      <a:lnTo>
                        <a:pt x="70" y="96"/>
                      </a:lnTo>
                      <a:lnTo>
                        <a:pt x="62" y="96"/>
                      </a:lnTo>
                      <a:lnTo>
                        <a:pt x="54" y="96"/>
                      </a:lnTo>
                      <a:lnTo>
                        <a:pt x="48" y="98"/>
                      </a:lnTo>
                      <a:lnTo>
                        <a:pt x="36" y="102"/>
                      </a:lnTo>
                      <a:lnTo>
                        <a:pt x="26" y="108"/>
                      </a:lnTo>
                      <a:lnTo>
                        <a:pt x="20" y="110"/>
                      </a:lnTo>
                      <a:lnTo>
                        <a:pt x="12" y="110"/>
                      </a:lnTo>
                      <a:lnTo>
                        <a:pt x="14" y="92"/>
                      </a:lnTo>
                      <a:lnTo>
                        <a:pt x="14" y="90"/>
                      </a:lnTo>
                      <a:lnTo>
                        <a:pt x="12" y="86"/>
                      </a:lnTo>
                      <a:lnTo>
                        <a:pt x="6" y="84"/>
                      </a:lnTo>
                      <a:lnTo>
                        <a:pt x="0" y="80"/>
                      </a:lnTo>
                      <a:lnTo>
                        <a:pt x="0" y="76"/>
                      </a:lnTo>
                      <a:lnTo>
                        <a:pt x="0" y="72"/>
                      </a:lnTo>
                      <a:lnTo>
                        <a:pt x="0" y="66"/>
                      </a:lnTo>
                      <a:lnTo>
                        <a:pt x="0" y="62"/>
                      </a:lnTo>
                      <a:lnTo>
                        <a:pt x="0" y="60"/>
                      </a:lnTo>
                      <a:lnTo>
                        <a:pt x="0" y="58"/>
                      </a:lnTo>
                      <a:lnTo>
                        <a:pt x="2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6" name="ïŝḷiḓè">
                  <a:extLst>
                    <a:ext uri="{FF2B5EF4-FFF2-40B4-BE49-F238E27FC236}">
                      <a16:creationId xmlns:a16="http://schemas.microsoft.com/office/drawing/2014/main" id="{78D02911-F7F2-44FE-B53D-3753FD341B77}"/>
                    </a:ext>
                  </a:extLst>
                </p:cNvPr>
                <p:cNvSpPr/>
                <p:nvPr/>
              </p:nvSpPr>
              <p:spPr bwMode="auto">
                <a:xfrm>
                  <a:off x="4248705" y="3530018"/>
                  <a:ext cx="122572" cy="186341"/>
                </a:xfrm>
                <a:custGeom>
                  <a:avLst/>
                  <a:gdLst>
                    <a:gd name="T0" fmla="*/ 2147483647 w 70"/>
                    <a:gd name="T1" fmla="*/ 2147483647 h 112"/>
                    <a:gd name="T2" fmla="*/ 2147483647 w 70"/>
                    <a:gd name="T3" fmla="*/ 2147483647 h 112"/>
                    <a:gd name="T4" fmla="*/ 2147483647 w 70"/>
                    <a:gd name="T5" fmla="*/ 2147483647 h 112"/>
                    <a:gd name="T6" fmla="*/ 2147483647 w 70"/>
                    <a:gd name="T7" fmla="*/ 2147483647 h 112"/>
                    <a:gd name="T8" fmla="*/ 2147483647 w 70"/>
                    <a:gd name="T9" fmla="*/ 2147483647 h 112"/>
                    <a:gd name="T10" fmla="*/ 2147483647 w 70"/>
                    <a:gd name="T11" fmla="*/ 2147483647 h 112"/>
                    <a:gd name="T12" fmla="*/ 2147483647 w 70"/>
                    <a:gd name="T13" fmla="*/ 2147483647 h 112"/>
                    <a:gd name="T14" fmla="*/ 2147483647 w 70"/>
                    <a:gd name="T15" fmla="*/ 2147483647 h 112"/>
                    <a:gd name="T16" fmla="*/ 0 w 70"/>
                    <a:gd name="T17" fmla="*/ 2147483647 h 112"/>
                    <a:gd name="T18" fmla="*/ 2147483647 w 70"/>
                    <a:gd name="T19" fmla="*/ 2147483647 h 112"/>
                    <a:gd name="T20" fmla="*/ 2147483647 w 70"/>
                    <a:gd name="T21" fmla="*/ 2147483647 h 112"/>
                    <a:gd name="T22" fmla="*/ 2147483647 w 70"/>
                    <a:gd name="T23" fmla="*/ 2147483647 h 112"/>
                    <a:gd name="T24" fmla="*/ 2147483647 w 70"/>
                    <a:gd name="T25" fmla="*/ 2147483647 h 112"/>
                    <a:gd name="T26" fmla="*/ 2147483647 w 70"/>
                    <a:gd name="T27" fmla="*/ 2147483647 h 112"/>
                    <a:gd name="T28" fmla="*/ 2147483647 w 70"/>
                    <a:gd name="T29" fmla="*/ 2147483647 h 112"/>
                    <a:gd name="T30" fmla="*/ 2147483647 w 70"/>
                    <a:gd name="T31" fmla="*/ 2147483647 h 112"/>
                    <a:gd name="T32" fmla="*/ 2147483647 w 70"/>
                    <a:gd name="T33" fmla="*/ 2147483647 h 112"/>
                    <a:gd name="T34" fmla="*/ 2147483647 w 70"/>
                    <a:gd name="T35" fmla="*/ 0 h 112"/>
                    <a:gd name="T36" fmla="*/ 2147483647 w 70"/>
                    <a:gd name="T37" fmla="*/ 0 h 112"/>
                    <a:gd name="T38" fmla="*/ 2147483647 w 70"/>
                    <a:gd name="T39" fmla="*/ 0 h 112"/>
                    <a:gd name="T40" fmla="*/ 2147483647 w 70"/>
                    <a:gd name="T41" fmla="*/ 0 h 112"/>
                    <a:gd name="T42" fmla="*/ 2147483647 w 70"/>
                    <a:gd name="T43" fmla="*/ 0 h 112"/>
                    <a:gd name="T44" fmla="*/ 2147483647 w 70"/>
                    <a:gd name="T45" fmla="*/ 2147483647 h 112"/>
                    <a:gd name="T46" fmla="*/ 2147483647 w 70"/>
                    <a:gd name="T47" fmla="*/ 2147483647 h 112"/>
                    <a:gd name="T48" fmla="*/ 2147483647 w 70"/>
                    <a:gd name="T49" fmla="*/ 2147483647 h 112"/>
                    <a:gd name="T50" fmla="*/ 2147483647 w 70"/>
                    <a:gd name="T51" fmla="*/ 2147483647 h 112"/>
                    <a:gd name="T52" fmla="*/ 2147483647 w 70"/>
                    <a:gd name="T53" fmla="*/ 2147483647 h 112"/>
                    <a:gd name="T54" fmla="*/ 2147483647 w 70"/>
                    <a:gd name="T55" fmla="*/ 2147483647 h 112"/>
                    <a:gd name="T56" fmla="*/ 2147483647 w 70"/>
                    <a:gd name="T57" fmla="*/ 2147483647 h 112"/>
                    <a:gd name="T58" fmla="*/ 2147483647 w 70"/>
                    <a:gd name="T59" fmla="*/ 2147483647 h 112"/>
                    <a:gd name="T60" fmla="*/ 2147483647 w 70"/>
                    <a:gd name="T61" fmla="*/ 2147483647 h 112"/>
                    <a:gd name="T62" fmla="*/ 2147483647 w 70"/>
                    <a:gd name="T63" fmla="*/ 2147483647 h 112"/>
                    <a:gd name="T64" fmla="*/ 2147483647 w 70"/>
                    <a:gd name="T65" fmla="*/ 2147483647 h 112"/>
                    <a:gd name="T66" fmla="*/ 2147483647 w 70"/>
                    <a:gd name="T67" fmla="*/ 2147483647 h 112"/>
                    <a:gd name="T68" fmla="*/ 2147483647 w 70"/>
                    <a:gd name="T69" fmla="*/ 2147483647 h 112"/>
                    <a:gd name="T70" fmla="*/ 2147483647 w 70"/>
                    <a:gd name="T71" fmla="*/ 2147483647 h 112"/>
                    <a:gd name="T72" fmla="*/ 2147483647 w 70"/>
                    <a:gd name="T73" fmla="*/ 2147483647 h 112"/>
                    <a:gd name="T74" fmla="*/ 2147483647 w 70"/>
                    <a:gd name="T75" fmla="*/ 2147483647 h 112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70"/>
                    <a:gd name="T115" fmla="*/ 0 h 112"/>
                    <a:gd name="T116" fmla="*/ 70 w 70"/>
                    <a:gd name="T117" fmla="*/ 112 h 112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70" h="112">
                      <a:moveTo>
                        <a:pt x="68" y="92"/>
                      </a:moveTo>
                      <a:lnTo>
                        <a:pt x="60" y="94"/>
                      </a:lnTo>
                      <a:lnTo>
                        <a:pt x="50" y="98"/>
                      </a:lnTo>
                      <a:lnTo>
                        <a:pt x="34" y="108"/>
                      </a:lnTo>
                      <a:lnTo>
                        <a:pt x="28" y="110"/>
                      </a:lnTo>
                      <a:lnTo>
                        <a:pt x="16" y="112"/>
                      </a:lnTo>
                      <a:lnTo>
                        <a:pt x="8" y="112"/>
                      </a:lnTo>
                      <a:lnTo>
                        <a:pt x="2" y="94"/>
                      </a:lnTo>
                      <a:lnTo>
                        <a:pt x="0" y="78"/>
                      </a:lnTo>
                      <a:lnTo>
                        <a:pt x="2" y="68"/>
                      </a:lnTo>
                      <a:lnTo>
                        <a:pt x="4" y="62"/>
                      </a:lnTo>
                      <a:lnTo>
                        <a:pt x="8" y="54"/>
                      </a:lnTo>
                      <a:lnTo>
                        <a:pt x="10" y="44"/>
                      </a:lnTo>
                      <a:lnTo>
                        <a:pt x="10" y="40"/>
                      </a:lnTo>
                      <a:lnTo>
                        <a:pt x="8" y="36"/>
                      </a:lnTo>
                      <a:lnTo>
                        <a:pt x="4" y="26"/>
                      </a:lnTo>
                      <a:lnTo>
                        <a:pt x="4" y="14"/>
                      </a:lnTo>
                      <a:lnTo>
                        <a:pt x="4" y="0"/>
                      </a:lnTo>
                      <a:lnTo>
                        <a:pt x="12" y="0"/>
                      </a:lnTo>
                      <a:lnTo>
                        <a:pt x="20" y="0"/>
                      </a:lnTo>
                      <a:lnTo>
                        <a:pt x="38" y="0"/>
                      </a:lnTo>
                      <a:lnTo>
                        <a:pt x="50" y="0"/>
                      </a:lnTo>
                      <a:lnTo>
                        <a:pt x="52" y="6"/>
                      </a:lnTo>
                      <a:lnTo>
                        <a:pt x="54" y="12"/>
                      </a:lnTo>
                      <a:lnTo>
                        <a:pt x="56" y="14"/>
                      </a:lnTo>
                      <a:lnTo>
                        <a:pt x="56" y="20"/>
                      </a:lnTo>
                      <a:lnTo>
                        <a:pt x="56" y="26"/>
                      </a:lnTo>
                      <a:lnTo>
                        <a:pt x="56" y="28"/>
                      </a:lnTo>
                      <a:lnTo>
                        <a:pt x="56" y="30"/>
                      </a:lnTo>
                      <a:lnTo>
                        <a:pt x="58" y="36"/>
                      </a:lnTo>
                      <a:lnTo>
                        <a:pt x="58" y="40"/>
                      </a:lnTo>
                      <a:lnTo>
                        <a:pt x="58" y="44"/>
                      </a:lnTo>
                      <a:lnTo>
                        <a:pt x="60" y="50"/>
                      </a:lnTo>
                      <a:lnTo>
                        <a:pt x="60" y="74"/>
                      </a:lnTo>
                      <a:lnTo>
                        <a:pt x="56" y="76"/>
                      </a:lnTo>
                      <a:lnTo>
                        <a:pt x="62" y="84"/>
                      </a:lnTo>
                      <a:lnTo>
                        <a:pt x="70" y="92"/>
                      </a:lnTo>
                      <a:lnTo>
                        <a:pt x="68" y="9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7" name="iṧľiďè">
                  <a:extLst>
                    <a:ext uri="{FF2B5EF4-FFF2-40B4-BE49-F238E27FC236}">
                      <a16:creationId xmlns:a16="http://schemas.microsoft.com/office/drawing/2014/main" id="{DE1F8EE6-60E0-42C2-AF23-3BB7C2380FF5}"/>
                    </a:ext>
                  </a:extLst>
                </p:cNvPr>
                <p:cNvSpPr/>
                <p:nvPr/>
              </p:nvSpPr>
              <p:spPr bwMode="auto">
                <a:xfrm>
                  <a:off x="4336847" y="3530018"/>
                  <a:ext cx="50957" cy="154117"/>
                </a:xfrm>
                <a:custGeom>
                  <a:avLst/>
                  <a:gdLst>
                    <a:gd name="T0" fmla="*/ 2147483647 w 30"/>
                    <a:gd name="T1" fmla="*/ 2147483647 h 92"/>
                    <a:gd name="T2" fmla="*/ 2147483647 w 30"/>
                    <a:gd name="T3" fmla="*/ 2147483647 h 92"/>
                    <a:gd name="T4" fmla="*/ 2147483647 w 30"/>
                    <a:gd name="T5" fmla="*/ 2147483647 h 92"/>
                    <a:gd name="T6" fmla="*/ 2147483647 w 30"/>
                    <a:gd name="T7" fmla="*/ 2147483647 h 92"/>
                    <a:gd name="T8" fmla="*/ 2147483647 w 30"/>
                    <a:gd name="T9" fmla="*/ 2147483647 h 92"/>
                    <a:gd name="T10" fmla="*/ 2147483647 w 30"/>
                    <a:gd name="T11" fmla="*/ 2147483647 h 92"/>
                    <a:gd name="T12" fmla="*/ 2147483647 w 30"/>
                    <a:gd name="T13" fmla="*/ 2147483647 h 92"/>
                    <a:gd name="T14" fmla="*/ 2147483647 w 30"/>
                    <a:gd name="T15" fmla="*/ 2147483647 h 92"/>
                    <a:gd name="T16" fmla="*/ 2147483647 w 30"/>
                    <a:gd name="T17" fmla="*/ 2147483647 h 92"/>
                    <a:gd name="T18" fmla="*/ 2147483647 w 30"/>
                    <a:gd name="T19" fmla="*/ 2147483647 h 92"/>
                    <a:gd name="T20" fmla="*/ 2147483647 w 30"/>
                    <a:gd name="T21" fmla="*/ 2147483647 h 92"/>
                    <a:gd name="T22" fmla="*/ 2147483647 w 30"/>
                    <a:gd name="T23" fmla="*/ 2147483647 h 92"/>
                    <a:gd name="T24" fmla="*/ 2147483647 w 30"/>
                    <a:gd name="T25" fmla="*/ 2147483647 h 92"/>
                    <a:gd name="T26" fmla="*/ 2147483647 w 30"/>
                    <a:gd name="T27" fmla="*/ 2147483647 h 92"/>
                    <a:gd name="T28" fmla="*/ 2147483647 w 30"/>
                    <a:gd name="T29" fmla="*/ 2147483647 h 92"/>
                    <a:gd name="T30" fmla="*/ 0 w 30"/>
                    <a:gd name="T31" fmla="*/ 0 h 92"/>
                    <a:gd name="T32" fmla="*/ 2147483647 w 30"/>
                    <a:gd name="T33" fmla="*/ 0 h 92"/>
                    <a:gd name="T34" fmla="*/ 2147483647 w 30"/>
                    <a:gd name="T35" fmla="*/ 2147483647 h 92"/>
                    <a:gd name="T36" fmla="*/ 2147483647 w 30"/>
                    <a:gd name="T37" fmla="*/ 2147483647 h 92"/>
                    <a:gd name="T38" fmla="*/ 2147483647 w 30"/>
                    <a:gd name="T39" fmla="*/ 2147483647 h 92"/>
                    <a:gd name="T40" fmla="*/ 2147483647 w 30"/>
                    <a:gd name="T41" fmla="*/ 2147483647 h 92"/>
                    <a:gd name="T42" fmla="*/ 2147483647 w 30"/>
                    <a:gd name="T43" fmla="*/ 2147483647 h 92"/>
                    <a:gd name="T44" fmla="*/ 2147483647 w 30"/>
                    <a:gd name="T45" fmla="*/ 2147483647 h 92"/>
                    <a:gd name="T46" fmla="*/ 2147483647 w 30"/>
                    <a:gd name="T47" fmla="*/ 2147483647 h 92"/>
                    <a:gd name="T48" fmla="*/ 2147483647 w 30"/>
                    <a:gd name="T49" fmla="*/ 2147483647 h 92"/>
                    <a:gd name="T50" fmla="*/ 2147483647 w 30"/>
                    <a:gd name="T51" fmla="*/ 2147483647 h 92"/>
                    <a:gd name="T52" fmla="*/ 2147483647 w 30"/>
                    <a:gd name="T53" fmla="*/ 2147483647 h 92"/>
                    <a:gd name="T54" fmla="*/ 2147483647 w 30"/>
                    <a:gd name="T55" fmla="*/ 2147483647 h 92"/>
                    <a:gd name="T56" fmla="*/ 2147483647 w 30"/>
                    <a:gd name="T57" fmla="*/ 2147483647 h 92"/>
                    <a:gd name="T58" fmla="*/ 2147483647 w 30"/>
                    <a:gd name="T59" fmla="*/ 2147483647 h 92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30"/>
                    <a:gd name="T91" fmla="*/ 0 h 92"/>
                    <a:gd name="T92" fmla="*/ 30 w 30"/>
                    <a:gd name="T93" fmla="*/ 92 h 92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30" h="92">
                      <a:moveTo>
                        <a:pt x="20" y="92"/>
                      </a:moveTo>
                      <a:lnTo>
                        <a:pt x="12" y="84"/>
                      </a:lnTo>
                      <a:lnTo>
                        <a:pt x="6" y="76"/>
                      </a:lnTo>
                      <a:lnTo>
                        <a:pt x="10" y="74"/>
                      </a:lnTo>
                      <a:lnTo>
                        <a:pt x="10" y="50"/>
                      </a:lnTo>
                      <a:lnTo>
                        <a:pt x="8" y="44"/>
                      </a:lnTo>
                      <a:lnTo>
                        <a:pt x="8" y="40"/>
                      </a:lnTo>
                      <a:lnTo>
                        <a:pt x="8" y="36"/>
                      </a:lnTo>
                      <a:lnTo>
                        <a:pt x="6" y="30"/>
                      </a:lnTo>
                      <a:lnTo>
                        <a:pt x="6" y="28"/>
                      </a:lnTo>
                      <a:lnTo>
                        <a:pt x="6" y="26"/>
                      </a:lnTo>
                      <a:lnTo>
                        <a:pt x="6" y="20"/>
                      </a:lnTo>
                      <a:lnTo>
                        <a:pt x="6" y="14"/>
                      </a:lnTo>
                      <a:lnTo>
                        <a:pt x="4" y="12"/>
                      </a:lnTo>
                      <a:lnTo>
                        <a:pt x="2" y="6"/>
                      </a:lnTo>
                      <a:lnTo>
                        <a:pt x="0" y="0"/>
                      </a:lnTo>
                      <a:lnTo>
                        <a:pt x="18" y="0"/>
                      </a:lnTo>
                      <a:lnTo>
                        <a:pt x="14" y="4"/>
                      </a:lnTo>
                      <a:lnTo>
                        <a:pt x="14" y="10"/>
                      </a:lnTo>
                      <a:lnTo>
                        <a:pt x="14" y="12"/>
                      </a:lnTo>
                      <a:lnTo>
                        <a:pt x="16" y="16"/>
                      </a:lnTo>
                      <a:lnTo>
                        <a:pt x="24" y="22"/>
                      </a:lnTo>
                      <a:lnTo>
                        <a:pt x="24" y="26"/>
                      </a:lnTo>
                      <a:lnTo>
                        <a:pt x="24" y="40"/>
                      </a:lnTo>
                      <a:lnTo>
                        <a:pt x="26" y="52"/>
                      </a:lnTo>
                      <a:lnTo>
                        <a:pt x="26" y="64"/>
                      </a:lnTo>
                      <a:lnTo>
                        <a:pt x="28" y="84"/>
                      </a:lnTo>
                      <a:lnTo>
                        <a:pt x="28" y="86"/>
                      </a:lnTo>
                      <a:lnTo>
                        <a:pt x="30" y="88"/>
                      </a:lnTo>
                      <a:lnTo>
                        <a:pt x="20" y="9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8" name="î$ḻîḍe">
                  <a:extLst>
                    <a:ext uri="{FF2B5EF4-FFF2-40B4-BE49-F238E27FC236}">
                      <a16:creationId xmlns:a16="http://schemas.microsoft.com/office/drawing/2014/main" id="{00C75CBA-3163-4806-BDB3-3C9AD566DB39}"/>
                    </a:ext>
                  </a:extLst>
                </p:cNvPr>
                <p:cNvSpPr/>
                <p:nvPr/>
              </p:nvSpPr>
              <p:spPr bwMode="auto">
                <a:xfrm>
                  <a:off x="4361637" y="3492189"/>
                  <a:ext cx="81255" cy="184939"/>
                </a:xfrm>
                <a:custGeom>
                  <a:avLst/>
                  <a:gdLst>
                    <a:gd name="T0" fmla="*/ 2147483647 w 46"/>
                    <a:gd name="T1" fmla="*/ 2147483647 h 110"/>
                    <a:gd name="T2" fmla="*/ 2147483647 w 46"/>
                    <a:gd name="T3" fmla="*/ 2147483647 h 110"/>
                    <a:gd name="T4" fmla="*/ 2147483647 w 46"/>
                    <a:gd name="T5" fmla="*/ 2147483647 h 110"/>
                    <a:gd name="T6" fmla="*/ 2147483647 w 46"/>
                    <a:gd name="T7" fmla="*/ 2147483647 h 110"/>
                    <a:gd name="T8" fmla="*/ 2147483647 w 46"/>
                    <a:gd name="T9" fmla="*/ 2147483647 h 110"/>
                    <a:gd name="T10" fmla="*/ 2147483647 w 46"/>
                    <a:gd name="T11" fmla="*/ 2147483647 h 110"/>
                    <a:gd name="T12" fmla="*/ 2147483647 w 46"/>
                    <a:gd name="T13" fmla="*/ 2147483647 h 110"/>
                    <a:gd name="T14" fmla="*/ 2147483647 w 46"/>
                    <a:gd name="T15" fmla="*/ 2147483647 h 110"/>
                    <a:gd name="T16" fmla="*/ 2147483647 w 46"/>
                    <a:gd name="T17" fmla="*/ 2147483647 h 110"/>
                    <a:gd name="T18" fmla="*/ 2147483647 w 46"/>
                    <a:gd name="T19" fmla="*/ 0 h 110"/>
                    <a:gd name="T20" fmla="*/ 2147483647 w 46"/>
                    <a:gd name="T21" fmla="*/ 2147483647 h 110"/>
                    <a:gd name="T22" fmla="*/ 2147483647 w 46"/>
                    <a:gd name="T23" fmla="*/ 0 h 110"/>
                    <a:gd name="T24" fmla="*/ 2147483647 w 46"/>
                    <a:gd name="T25" fmla="*/ 2147483647 h 110"/>
                    <a:gd name="T26" fmla="*/ 2147483647 w 46"/>
                    <a:gd name="T27" fmla="*/ 2147483647 h 110"/>
                    <a:gd name="T28" fmla="*/ 2147483647 w 46"/>
                    <a:gd name="T29" fmla="*/ 2147483647 h 110"/>
                    <a:gd name="T30" fmla="*/ 2147483647 w 46"/>
                    <a:gd name="T31" fmla="*/ 2147483647 h 110"/>
                    <a:gd name="T32" fmla="*/ 2147483647 w 46"/>
                    <a:gd name="T33" fmla="*/ 2147483647 h 110"/>
                    <a:gd name="T34" fmla="*/ 2147483647 w 46"/>
                    <a:gd name="T35" fmla="*/ 2147483647 h 110"/>
                    <a:gd name="T36" fmla="*/ 2147483647 w 46"/>
                    <a:gd name="T37" fmla="*/ 2147483647 h 110"/>
                    <a:gd name="T38" fmla="*/ 0 w 46"/>
                    <a:gd name="T39" fmla="*/ 2147483647 h 110"/>
                    <a:gd name="T40" fmla="*/ 0 w 46"/>
                    <a:gd name="T41" fmla="*/ 2147483647 h 110"/>
                    <a:gd name="T42" fmla="*/ 0 w 46"/>
                    <a:gd name="T43" fmla="*/ 2147483647 h 110"/>
                    <a:gd name="T44" fmla="*/ 2147483647 w 46"/>
                    <a:gd name="T45" fmla="*/ 2147483647 h 110"/>
                    <a:gd name="T46" fmla="*/ 2147483647 w 46"/>
                    <a:gd name="T47" fmla="*/ 2147483647 h 110"/>
                    <a:gd name="T48" fmla="*/ 2147483647 w 46"/>
                    <a:gd name="T49" fmla="*/ 2147483647 h 110"/>
                    <a:gd name="T50" fmla="*/ 2147483647 w 46"/>
                    <a:gd name="T51" fmla="*/ 2147483647 h 110"/>
                    <a:gd name="T52" fmla="*/ 2147483647 w 46"/>
                    <a:gd name="T53" fmla="*/ 2147483647 h 110"/>
                    <a:gd name="T54" fmla="*/ 2147483647 w 46"/>
                    <a:gd name="T55" fmla="*/ 2147483647 h 110"/>
                    <a:gd name="T56" fmla="*/ 2147483647 w 46"/>
                    <a:gd name="T57" fmla="*/ 2147483647 h 110"/>
                    <a:gd name="T58" fmla="*/ 2147483647 w 46"/>
                    <a:gd name="T59" fmla="*/ 2147483647 h 110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46"/>
                    <a:gd name="T91" fmla="*/ 0 h 110"/>
                    <a:gd name="T92" fmla="*/ 46 w 46"/>
                    <a:gd name="T93" fmla="*/ 110 h 110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46" h="110">
                      <a:moveTo>
                        <a:pt x="16" y="110"/>
                      </a:moveTo>
                      <a:lnTo>
                        <a:pt x="30" y="104"/>
                      </a:lnTo>
                      <a:lnTo>
                        <a:pt x="30" y="60"/>
                      </a:lnTo>
                      <a:lnTo>
                        <a:pt x="40" y="46"/>
                      </a:lnTo>
                      <a:lnTo>
                        <a:pt x="44" y="36"/>
                      </a:lnTo>
                      <a:lnTo>
                        <a:pt x="46" y="30"/>
                      </a:lnTo>
                      <a:lnTo>
                        <a:pt x="44" y="18"/>
                      </a:lnTo>
                      <a:lnTo>
                        <a:pt x="40" y="10"/>
                      </a:lnTo>
                      <a:lnTo>
                        <a:pt x="34" y="6"/>
                      </a:lnTo>
                      <a:lnTo>
                        <a:pt x="30" y="0"/>
                      </a:lnTo>
                      <a:lnTo>
                        <a:pt x="20" y="2"/>
                      </a:lnTo>
                      <a:lnTo>
                        <a:pt x="20" y="0"/>
                      </a:lnTo>
                      <a:lnTo>
                        <a:pt x="20" y="6"/>
                      </a:lnTo>
                      <a:lnTo>
                        <a:pt x="20" y="8"/>
                      </a:lnTo>
                      <a:lnTo>
                        <a:pt x="20" y="10"/>
                      </a:lnTo>
                      <a:lnTo>
                        <a:pt x="12" y="14"/>
                      </a:lnTo>
                      <a:lnTo>
                        <a:pt x="6" y="16"/>
                      </a:lnTo>
                      <a:lnTo>
                        <a:pt x="4" y="18"/>
                      </a:lnTo>
                      <a:lnTo>
                        <a:pt x="4" y="22"/>
                      </a:lnTo>
                      <a:lnTo>
                        <a:pt x="0" y="26"/>
                      </a:lnTo>
                      <a:lnTo>
                        <a:pt x="0" y="32"/>
                      </a:lnTo>
                      <a:lnTo>
                        <a:pt x="0" y="34"/>
                      </a:lnTo>
                      <a:lnTo>
                        <a:pt x="2" y="38"/>
                      </a:lnTo>
                      <a:lnTo>
                        <a:pt x="10" y="44"/>
                      </a:lnTo>
                      <a:lnTo>
                        <a:pt x="10" y="48"/>
                      </a:lnTo>
                      <a:lnTo>
                        <a:pt x="10" y="62"/>
                      </a:lnTo>
                      <a:lnTo>
                        <a:pt x="12" y="74"/>
                      </a:lnTo>
                      <a:lnTo>
                        <a:pt x="12" y="86"/>
                      </a:lnTo>
                      <a:lnTo>
                        <a:pt x="14" y="106"/>
                      </a:lnTo>
                      <a:lnTo>
                        <a:pt x="16" y="1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9" name="isľïḑê">
                  <a:extLst>
                    <a:ext uri="{FF2B5EF4-FFF2-40B4-BE49-F238E27FC236}">
                      <a16:creationId xmlns:a16="http://schemas.microsoft.com/office/drawing/2014/main" id="{905B8603-9999-4D15-B12A-F3C9E072D301}"/>
                    </a:ext>
                  </a:extLst>
                </p:cNvPr>
                <p:cNvSpPr/>
                <p:nvPr/>
              </p:nvSpPr>
              <p:spPr bwMode="auto">
                <a:xfrm>
                  <a:off x="4413971" y="3443152"/>
                  <a:ext cx="329154" cy="290018"/>
                </a:xfrm>
                <a:custGeom>
                  <a:avLst/>
                  <a:gdLst>
                    <a:gd name="T0" fmla="*/ 2147483647 w 189"/>
                    <a:gd name="T1" fmla="*/ 2147483647 h 174"/>
                    <a:gd name="T2" fmla="*/ 2147483647 w 189"/>
                    <a:gd name="T3" fmla="*/ 2147483647 h 174"/>
                    <a:gd name="T4" fmla="*/ 2147483647 w 189"/>
                    <a:gd name="T5" fmla="*/ 2147483647 h 174"/>
                    <a:gd name="T6" fmla="*/ 2147483647 w 189"/>
                    <a:gd name="T7" fmla="*/ 2147483647 h 174"/>
                    <a:gd name="T8" fmla="*/ 2147483647 w 189"/>
                    <a:gd name="T9" fmla="*/ 2147483647 h 174"/>
                    <a:gd name="T10" fmla="*/ 0 w 189"/>
                    <a:gd name="T11" fmla="*/ 2147483647 h 174"/>
                    <a:gd name="T12" fmla="*/ 2147483647 w 189"/>
                    <a:gd name="T13" fmla="*/ 2147483647 h 174"/>
                    <a:gd name="T14" fmla="*/ 2147483647 w 189"/>
                    <a:gd name="T15" fmla="*/ 2147483647 h 174"/>
                    <a:gd name="T16" fmla="*/ 2147483647 w 189"/>
                    <a:gd name="T17" fmla="*/ 2147483647 h 174"/>
                    <a:gd name="T18" fmla="*/ 2147483647 w 189"/>
                    <a:gd name="T19" fmla="*/ 2147483647 h 174"/>
                    <a:gd name="T20" fmla="*/ 2147483647 w 189"/>
                    <a:gd name="T21" fmla="*/ 0 h 174"/>
                    <a:gd name="T22" fmla="*/ 2147483647 w 189"/>
                    <a:gd name="T23" fmla="*/ 0 h 174"/>
                    <a:gd name="T24" fmla="*/ 2147483647 w 189"/>
                    <a:gd name="T25" fmla="*/ 2147483647 h 174"/>
                    <a:gd name="T26" fmla="*/ 2147483647 w 189"/>
                    <a:gd name="T27" fmla="*/ 2147483647 h 174"/>
                    <a:gd name="T28" fmla="*/ 2147483647 w 189"/>
                    <a:gd name="T29" fmla="*/ 2147483647 h 174"/>
                    <a:gd name="T30" fmla="*/ 2147483647 w 189"/>
                    <a:gd name="T31" fmla="*/ 2147483647 h 174"/>
                    <a:gd name="T32" fmla="*/ 2147483647 w 189"/>
                    <a:gd name="T33" fmla="*/ 2147483647 h 174"/>
                    <a:gd name="T34" fmla="*/ 2147483647 w 189"/>
                    <a:gd name="T35" fmla="*/ 2147483647 h 174"/>
                    <a:gd name="T36" fmla="*/ 2147483647 w 189"/>
                    <a:gd name="T37" fmla="*/ 2147483647 h 174"/>
                    <a:gd name="T38" fmla="*/ 2147483647 w 189"/>
                    <a:gd name="T39" fmla="*/ 2147483647 h 174"/>
                    <a:gd name="T40" fmla="*/ 2147483647 w 189"/>
                    <a:gd name="T41" fmla="*/ 2147483647 h 174"/>
                    <a:gd name="T42" fmla="*/ 2147483647 w 189"/>
                    <a:gd name="T43" fmla="*/ 2147483647 h 174"/>
                    <a:gd name="T44" fmla="*/ 2147483647 w 189"/>
                    <a:gd name="T45" fmla="*/ 2147483647 h 174"/>
                    <a:gd name="T46" fmla="*/ 2147483647 w 189"/>
                    <a:gd name="T47" fmla="*/ 0 h 174"/>
                    <a:gd name="T48" fmla="*/ 2147483647 w 189"/>
                    <a:gd name="T49" fmla="*/ 2147483647 h 174"/>
                    <a:gd name="T50" fmla="*/ 2147483647 w 189"/>
                    <a:gd name="T51" fmla="*/ 2147483647 h 174"/>
                    <a:gd name="T52" fmla="*/ 2147483647 w 189"/>
                    <a:gd name="T53" fmla="*/ 2147483647 h 174"/>
                    <a:gd name="T54" fmla="*/ 2147483647 w 189"/>
                    <a:gd name="T55" fmla="*/ 2147483647 h 174"/>
                    <a:gd name="T56" fmla="*/ 2147483647 w 189"/>
                    <a:gd name="T57" fmla="*/ 2147483647 h 174"/>
                    <a:gd name="T58" fmla="*/ 2147483647 w 189"/>
                    <a:gd name="T59" fmla="*/ 2147483647 h 174"/>
                    <a:gd name="T60" fmla="*/ 2147483647 w 189"/>
                    <a:gd name="T61" fmla="*/ 2147483647 h 174"/>
                    <a:gd name="T62" fmla="*/ 2147483647 w 189"/>
                    <a:gd name="T63" fmla="*/ 2147483647 h 174"/>
                    <a:gd name="T64" fmla="*/ 2147483647 w 189"/>
                    <a:gd name="T65" fmla="*/ 2147483647 h 174"/>
                    <a:gd name="T66" fmla="*/ 2147483647 w 189"/>
                    <a:gd name="T67" fmla="*/ 2147483647 h 174"/>
                    <a:gd name="T68" fmla="*/ 2147483647 w 189"/>
                    <a:gd name="T69" fmla="*/ 2147483647 h 174"/>
                    <a:gd name="T70" fmla="*/ 2147483647 w 189"/>
                    <a:gd name="T71" fmla="*/ 2147483647 h 174"/>
                    <a:gd name="T72" fmla="*/ 2147483647 w 189"/>
                    <a:gd name="T73" fmla="*/ 2147483647 h 174"/>
                    <a:gd name="T74" fmla="*/ 2147483647 w 189"/>
                    <a:gd name="T75" fmla="*/ 2147483647 h 174"/>
                    <a:gd name="T76" fmla="*/ 2147483647 w 189"/>
                    <a:gd name="T77" fmla="*/ 2147483647 h 174"/>
                    <a:gd name="T78" fmla="*/ 2147483647 w 189"/>
                    <a:gd name="T79" fmla="*/ 2147483647 h 174"/>
                    <a:gd name="T80" fmla="*/ 2147483647 w 189"/>
                    <a:gd name="T81" fmla="*/ 2147483647 h 17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89"/>
                    <a:gd name="T124" fmla="*/ 0 h 174"/>
                    <a:gd name="T125" fmla="*/ 189 w 189"/>
                    <a:gd name="T126" fmla="*/ 174 h 174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89" h="174">
                      <a:moveTo>
                        <a:pt x="90" y="168"/>
                      </a:moveTo>
                      <a:lnTo>
                        <a:pt x="74" y="170"/>
                      </a:lnTo>
                      <a:lnTo>
                        <a:pt x="58" y="174"/>
                      </a:lnTo>
                      <a:lnTo>
                        <a:pt x="52" y="172"/>
                      </a:lnTo>
                      <a:lnTo>
                        <a:pt x="46" y="166"/>
                      </a:lnTo>
                      <a:lnTo>
                        <a:pt x="40" y="152"/>
                      </a:lnTo>
                      <a:lnTo>
                        <a:pt x="36" y="146"/>
                      </a:lnTo>
                      <a:lnTo>
                        <a:pt x="32" y="138"/>
                      </a:lnTo>
                      <a:lnTo>
                        <a:pt x="24" y="134"/>
                      </a:lnTo>
                      <a:lnTo>
                        <a:pt x="18" y="132"/>
                      </a:lnTo>
                      <a:lnTo>
                        <a:pt x="0" y="134"/>
                      </a:lnTo>
                      <a:lnTo>
                        <a:pt x="0" y="90"/>
                      </a:lnTo>
                      <a:lnTo>
                        <a:pt x="10" y="76"/>
                      </a:lnTo>
                      <a:lnTo>
                        <a:pt x="14" y="66"/>
                      </a:lnTo>
                      <a:lnTo>
                        <a:pt x="16" y="60"/>
                      </a:lnTo>
                      <a:lnTo>
                        <a:pt x="14" y="48"/>
                      </a:lnTo>
                      <a:lnTo>
                        <a:pt x="10" y="40"/>
                      </a:lnTo>
                      <a:lnTo>
                        <a:pt x="14" y="26"/>
                      </a:lnTo>
                      <a:lnTo>
                        <a:pt x="18" y="12"/>
                      </a:lnTo>
                      <a:lnTo>
                        <a:pt x="22" y="8"/>
                      </a:lnTo>
                      <a:lnTo>
                        <a:pt x="28" y="4"/>
                      </a:lnTo>
                      <a:lnTo>
                        <a:pt x="34" y="0"/>
                      </a:lnTo>
                      <a:lnTo>
                        <a:pt x="44" y="0"/>
                      </a:lnTo>
                      <a:lnTo>
                        <a:pt x="46" y="0"/>
                      </a:lnTo>
                      <a:lnTo>
                        <a:pt x="50" y="2"/>
                      </a:lnTo>
                      <a:lnTo>
                        <a:pt x="56" y="8"/>
                      </a:lnTo>
                      <a:lnTo>
                        <a:pt x="62" y="12"/>
                      </a:lnTo>
                      <a:lnTo>
                        <a:pt x="64" y="14"/>
                      </a:lnTo>
                      <a:lnTo>
                        <a:pt x="68" y="16"/>
                      </a:lnTo>
                      <a:lnTo>
                        <a:pt x="72" y="14"/>
                      </a:lnTo>
                      <a:lnTo>
                        <a:pt x="72" y="12"/>
                      </a:lnTo>
                      <a:lnTo>
                        <a:pt x="74" y="10"/>
                      </a:lnTo>
                      <a:lnTo>
                        <a:pt x="78" y="10"/>
                      </a:lnTo>
                      <a:lnTo>
                        <a:pt x="86" y="10"/>
                      </a:lnTo>
                      <a:lnTo>
                        <a:pt x="90" y="14"/>
                      </a:lnTo>
                      <a:lnTo>
                        <a:pt x="94" y="16"/>
                      </a:lnTo>
                      <a:lnTo>
                        <a:pt x="100" y="18"/>
                      </a:lnTo>
                      <a:lnTo>
                        <a:pt x="108" y="16"/>
                      </a:lnTo>
                      <a:lnTo>
                        <a:pt x="114" y="12"/>
                      </a:lnTo>
                      <a:lnTo>
                        <a:pt x="120" y="10"/>
                      </a:lnTo>
                      <a:lnTo>
                        <a:pt x="128" y="8"/>
                      </a:lnTo>
                      <a:lnTo>
                        <a:pt x="134" y="8"/>
                      </a:lnTo>
                      <a:lnTo>
                        <a:pt x="138" y="10"/>
                      </a:lnTo>
                      <a:lnTo>
                        <a:pt x="142" y="10"/>
                      </a:lnTo>
                      <a:lnTo>
                        <a:pt x="151" y="12"/>
                      </a:lnTo>
                      <a:lnTo>
                        <a:pt x="155" y="10"/>
                      </a:lnTo>
                      <a:lnTo>
                        <a:pt x="161" y="8"/>
                      </a:lnTo>
                      <a:lnTo>
                        <a:pt x="171" y="0"/>
                      </a:lnTo>
                      <a:lnTo>
                        <a:pt x="175" y="6"/>
                      </a:lnTo>
                      <a:lnTo>
                        <a:pt x="179" y="10"/>
                      </a:lnTo>
                      <a:lnTo>
                        <a:pt x="183" y="22"/>
                      </a:lnTo>
                      <a:lnTo>
                        <a:pt x="185" y="26"/>
                      </a:lnTo>
                      <a:lnTo>
                        <a:pt x="189" y="30"/>
                      </a:lnTo>
                      <a:lnTo>
                        <a:pt x="187" y="46"/>
                      </a:lnTo>
                      <a:lnTo>
                        <a:pt x="183" y="46"/>
                      </a:lnTo>
                      <a:lnTo>
                        <a:pt x="179" y="46"/>
                      </a:lnTo>
                      <a:lnTo>
                        <a:pt x="175" y="60"/>
                      </a:lnTo>
                      <a:lnTo>
                        <a:pt x="171" y="70"/>
                      </a:lnTo>
                      <a:lnTo>
                        <a:pt x="165" y="82"/>
                      </a:lnTo>
                      <a:lnTo>
                        <a:pt x="161" y="92"/>
                      </a:lnTo>
                      <a:lnTo>
                        <a:pt x="159" y="94"/>
                      </a:lnTo>
                      <a:lnTo>
                        <a:pt x="157" y="96"/>
                      </a:lnTo>
                      <a:lnTo>
                        <a:pt x="155" y="98"/>
                      </a:lnTo>
                      <a:lnTo>
                        <a:pt x="153" y="98"/>
                      </a:lnTo>
                      <a:lnTo>
                        <a:pt x="151" y="108"/>
                      </a:lnTo>
                      <a:lnTo>
                        <a:pt x="146" y="120"/>
                      </a:lnTo>
                      <a:lnTo>
                        <a:pt x="142" y="130"/>
                      </a:lnTo>
                      <a:lnTo>
                        <a:pt x="138" y="134"/>
                      </a:lnTo>
                      <a:lnTo>
                        <a:pt x="134" y="136"/>
                      </a:lnTo>
                      <a:lnTo>
                        <a:pt x="132" y="134"/>
                      </a:lnTo>
                      <a:lnTo>
                        <a:pt x="130" y="132"/>
                      </a:lnTo>
                      <a:lnTo>
                        <a:pt x="128" y="124"/>
                      </a:lnTo>
                      <a:lnTo>
                        <a:pt x="122" y="126"/>
                      </a:lnTo>
                      <a:lnTo>
                        <a:pt x="116" y="130"/>
                      </a:lnTo>
                      <a:lnTo>
                        <a:pt x="110" y="134"/>
                      </a:lnTo>
                      <a:lnTo>
                        <a:pt x="104" y="138"/>
                      </a:lnTo>
                      <a:lnTo>
                        <a:pt x="100" y="146"/>
                      </a:lnTo>
                      <a:lnTo>
                        <a:pt x="98" y="150"/>
                      </a:lnTo>
                      <a:lnTo>
                        <a:pt x="96" y="158"/>
                      </a:lnTo>
                      <a:lnTo>
                        <a:pt x="96" y="168"/>
                      </a:lnTo>
                      <a:lnTo>
                        <a:pt x="94" y="168"/>
                      </a:lnTo>
                      <a:lnTo>
                        <a:pt x="90" y="16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0" name="ísľíḋe">
                  <a:extLst>
                    <a:ext uri="{FF2B5EF4-FFF2-40B4-BE49-F238E27FC236}">
                      <a16:creationId xmlns:a16="http://schemas.microsoft.com/office/drawing/2014/main" id="{386A76BD-734F-483B-AAA4-A015EF1D5FDA}"/>
                    </a:ext>
                  </a:extLst>
                </p:cNvPr>
                <p:cNvSpPr/>
                <p:nvPr/>
              </p:nvSpPr>
              <p:spPr bwMode="auto">
                <a:xfrm>
                  <a:off x="4570973" y="3458564"/>
                  <a:ext cx="221732" cy="347463"/>
                </a:xfrm>
                <a:custGeom>
                  <a:avLst/>
                  <a:gdLst>
                    <a:gd name="T0" fmla="*/ 2147483647 w 127"/>
                    <a:gd name="T1" fmla="*/ 2147483647 h 208"/>
                    <a:gd name="T2" fmla="*/ 2147483647 w 127"/>
                    <a:gd name="T3" fmla="*/ 2147483647 h 208"/>
                    <a:gd name="T4" fmla="*/ 2147483647 w 127"/>
                    <a:gd name="T5" fmla="*/ 2147483647 h 208"/>
                    <a:gd name="T6" fmla="*/ 2147483647 w 127"/>
                    <a:gd name="T7" fmla="*/ 2147483647 h 208"/>
                    <a:gd name="T8" fmla="*/ 2147483647 w 127"/>
                    <a:gd name="T9" fmla="*/ 2147483647 h 208"/>
                    <a:gd name="T10" fmla="*/ 2147483647 w 127"/>
                    <a:gd name="T11" fmla="*/ 2147483647 h 208"/>
                    <a:gd name="T12" fmla="*/ 2147483647 w 127"/>
                    <a:gd name="T13" fmla="*/ 2147483647 h 208"/>
                    <a:gd name="T14" fmla="*/ 2147483647 w 127"/>
                    <a:gd name="T15" fmla="*/ 2147483647 h 208"/>
                    <a:gd name="T16" fmla="*/ 2147483647 w 127"/>
                    <a:gd name="T17" fmla="*/ 2147483647 h 208"/>
                    <a:gd name="T18" fmla="*/ 2147483647 w 127"/>
                    <a:gd name="T19" fmla="*/ 2147483647 h 208"/>
                    <a:gd name="T20" fmla="*/ 2147483647 w 127"/>
                    <a:gd name="T21" fmla="*/ 2147483647 h 208"/>
                    <a:gd name="T22" fmla="*/ 2147483647 w 127"/>
                    <a:gd name="T23" fmla="*/ 2147483647 h 208"/>
                    <a:gd name="T24" fmla="*/ 2147483647 w 127"/>
                    <a:gd name="T25" fmla="*/ 2147483647 h 208"/>
                    <a:gd name="T26" fmla="*/ 2147483647 w 127"/>
                    <a:gd name="T27" fmla="*/ 2147483647 h 208"/>
                    <a:gd name="T28" fmla="*/ 2147483647 w 127"/>
                    <a:gd name="T29" fmla="*/ 2147483647 h 208"/>
                    <a:gd name="T30" fmla="*/ 2147483647 w 127"/>
                    <a:gd name="T31" fmla="*/ 2147483647 h 208"/>
                    <a:gd name="T32" fmla="*/ 2147483647 w 127"/>
                    <a:gd name="T33" fmla="*/ 2147483647 h 208"/>
                    <a:gd name="T34" fmla="*/ 2147483647 w 127"/>
                    <a:gd name="T35" fmla="*/ 2147483647 h 208"/>
                    <a:gd name="T36" fmla="*/ 2147483647 w 127"/>
                    <a:gd name="T37" fmla="*/ 2147483647 h 208"/>
                    <a:gd name="T38" fmla="*/ 2147483647 w 127"/>
                    <a:gd name="T39" fmla="*/ 2147483647 h 208"/>
                    <a:gd name="T40" fmla="*/ 2147483647 w 127"/>
                    <a:gd name="T41" fmla="*/ 2147483647 h 208"/>
                    <a:gd name="T42" fmla="*/ 2147483647 w 127"/>
                    <a:gd name="T43" fmla="*/ 2147483647 h 208"/>
                    <a:gd name="T44" fmla="*/ 2147483647 w 127"/>
                    <a:gd name="T45" fmla="*/ 2147483647 h 208"/>
                    <a:gd name="T46" fmla="*/ 2147483647 w 127"/>
                    <a:gd name="T47" fmla="*/ 2147483647 h 208"/>
                    <a:gd name="T48" fmla="*/ 2147483647 w 127"/>
                    <a:gd name="T49" fmla="*/ 2147483647 h 208"/>
                    <a:gd name="T50" fmla="*/ 2147483647 w 127"/>
                    <a:gd name="T51" fmla="*/ 2147483647 h 208"/>
                    <a:gd name="T52" fmla="*/ 2147483647 w 127"/>
                    <a:gd name="T53" fmla="*/ 2147483647 h 208"/>
                    <a:gd name="T54" fmla="*/ 2147483647 w 127"/>
                    <a:gd name="T55" fmla="*/ 2147483647 h 208"/>
                    <a:gd name="T56" fmla="*/ 2147483647 w 127"/>
                    <a:gd name="T57" fmla="*/ 2147483647 h 208"/>
                    <a:gd name="T58" fmla="*/ 2147483647 w 127"/>
                    <a:gd name="T59" fmla="*/ 2147483647 h 208"/>
                    <a:gd name="T60" fmla="*/ 2147483647 w 127"/>
                    <a:gd name="T61" fmla="*/ 2147483647 h 208"/>
                    <a:gd name="T62" fmla="*/ 2147483647 w 127"/>
                    <a:gd name="T63" fmla="*/ 2147483647 h 208"/>
                    <a:gd name="T64" fmla="*/ 2147483647 w 127"/>
                    <a:gd name="T65" fmla="*/ 2147483647 h 208"/>
                    <a:gd name="T66" fmla="*/ 2147483647 w 127"/>
                    <a:gd name="T67" fmla="*/ 2147483647 h 208"/>
                    <a:gd name="T68" fmla="*/ 2147483647 w 127"/>
                    <a:gd name="T69" fmla="*/ 2147483647 h 208"/>
                    <a:gd name="T70" fmla="*/ 2147483647 w 127"/>
                    <a:gd name="T71" fmla="*/ 2147483647 h 208"/>
                    <a:gd name="T72" fmla="*/ 2147483647 w 127"/>
                    <a:gd name="T73" fmla="*/ 2147483647 h 208"/>
                    <a:gd name="T74" fmla="*/ 2147483647 w 127"/>
                    <a:gd name="T75" fmla="*/ 2147483647 h 208"/>
                    <a:gd name="T76" fmla="*/ 0 w 127"/>
                    <a:gd name="T77" fmla="*/ 2147483647 h 20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27"/>
                    <a:gd name="T118" fmla="*/ 0 h 208"/>
                    <a:gd name="T119" fmla="*/ 127 w 127"/>
                    <a:gd name="T120" fmla="*/ 208 h 20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27" h="208">
                      <a:moveTo>
                        <a:pt x="6" y="158"/>
                      </a:moveTo>
                      <a:lnTo>
                        <a:pt x="6" y="148"/>
                      </a:lnTo>
                      <a:lnTo>
                        <a:pt x="8" y="140"/>
                      </a:lnTo>
                      <a:lnTo>
                        <a:pt x="10" y="136"/>
                      </a:lnTo>
                      <a:lnTo>
                        <a:pt x="14" y="128"/>
                      </a:lnTo>
                      <a:lnTo>
                        <a:pt x="20" y="124"/>
                      </a:lnTo>
                      <a:lnTo>
                        <a:pt x="26" y="120"/>
                      </a:lnTo>
                      <a:lnTo>
                        <a:pt x="32" y="116"/>
                      </a:lnTo>
                      <a:lnTo>
                        <a:pt x="38" y="114"/>
                      </a:lnTo>
                      <a:lnTo>
                        <a:pt x="40" y="122"/>
                      </a:lnTo>
                      <a:lnTo>
                        <a:pt x="42" y="124"/>
                      </a:lnTo>
                      <a:lnTo>
                        <a:pt x="44" y="126"/>
                      </a:lnTo>
                      <a:lnTo>
                        <a:pt x="48" y="124"/>
                      </a:lnTo>
                      <a:lnTo>
                        <a:pt x="52" y="120"/>
                      </a:lnTo>
                      <a:lnTo>
                        <a:pt x="56" y="110"/>
                      </a:lnTo>
                      <a:lnTo>
                        <a:pt x="61" y="98"/>
                      </a:lnTo>
                      <a:lnTo>
                        <a:pt x="63" y="88"/>
                      </a:lnTo>
                      <a:lnTo>
                        <a:pt x="65" y="88"/>
                      </a:lnTo>
                      <a:lnTo>
                        <a:pt x="67" y="86"/>
                      </a:lnTo>
                      <a:lnTo>
                        <a:pt x="69" y="84"/>
                      </a:lnTo>
                      <a:lnTo>
                        <a:pt x="71" y="82"/>
                      </a:lnTo>
                      <a:lnTo>
                        <a:pt x="75" y="72"/>
                      </a:lnTo>
                      <a:lnTo>
                        <a:pt x="81" y="60"/>
                      </a:lnTo>
                      <a:lnTo>
                        <a:pt x="85" y="50"/>
                      </a:lnTo>
                      <a:lnTo>
                        <a:pt x="89" y="36"/>
                      </a:lnTo>
                      <a:lnTo>
                        <a:pt x="93" y="36"/>
                      </a:lnTo>
                      <a:lnTo>
                        <a:pt x="97" y="36"/>
                      </a:lnTo>
                      <a:lnTo>
                        <a:pt x="99" y="20"/>
                      </a:lnTo>
                      <a:lnTo>
                        <a:pt x="95" y="16"/>
                      </a:lnTo>
                      <a:lnTo>
                        <a:pt x="93" y="12"/>
                      </a:lnTo>
                      <a:lnTo>
                        <a:pt x="89" y="0"/>
                      </a:lnTo>
                      <a:lnTo>
                        <a:pt x="91" y="2"/>
                      </a:lnTo>
                      <a:lnTo>
                        <a:pt x="93" y="0"/>
                      </a:lnTo>
                      <a:lnTo>
                        <a:pt x="97" y="6"/>
                      </a:lnTo>
                      <a:lnTo>
                        <a:pt x="103" y="14"/>
                      </a:lnTo>
                      <a:lnTo>
                        <a:pt x="107" y="20"/>
                      </a:lnTo>
                      <a:lnTo>
                        <a:pt x="109" y="26"/>
                      </a:lnTo>
                      <a:lnTo>
                        <a:pt x="107" y="44"/>
                      </a:lnTo>
                      <a:lnTo>
                        <a:pt x="109" y="50"/>
                      </a:lnTo>
                      <a:lnTo>
                        <a:pt x="109" y="54"/>
                      </a:lnTo>
                      <a:lnTo>
                        <a:pt x="117" y="60"/>
                      </a:lnTo>
                      <a:lnTo>
                        <a:pt x="99" y="60"/>
                      </a:lnTo>
                      <a:lnTo>
                        <a:pt x="93" y="62"/>
                      </a:lnTo>
                      <a:lnTo>
                        <a:pt x="91" y="64"/>
                      </a:lnTo>
                      <a:lnTo>
                        <a:pt x="89" y="66"/>
                      </a:lnTo>
                      <a:lnTo>
                        <a:pt x="93" y="70"/>
                      </a:lnTo>
                      <a:lnTo>
                        <a:pt x="101" y="78"/>
                      </a:lnTo>
                      <a:lnTo>
                        <a:pt x="111" y="88"/>
                      </a:lnTo>
                      <a:lnTo>
                        <a:pt x="115" y="96"/>
                      </a:lnTo>
                      <a:lnTo>
                        <a:pt x="117" y="106"/>
                      </a:lnTo>
                      <a:lnTo>
                        <a:pt x="113" y="110"/>
                      </a:lnTo>
                      <a:lnTo>
                        <a:pt x="107" y="116"/>
                      </a:lnTo>
                      <a:lnTo>
                        <a:pt x="101" y="126"/>
                      </a:lnTo>
                      <a:lnTo>
                        <a:pt x="99" y="136"/>
                      </a:lnTo>
                      <a:lnTo>
                        <a:pt x="99" y="144"/>
                      </a:lnTo>
                      <a:lnTo>
                        <a:pt x="101" y="154"/>
                      </a:lnTo>
                      <a:lnTo>
                        <a:pt x="109" y="168"/>
                      </a:lnTo>
                      <a:lnTo>
                        <a:pt x="119" y="182"/>
                      </a:lnTo>
                      <a:lnTo>
                        <a:pt x="127" y="194"/>
                      </a:lnTo>
                      <a:lnTo>
                        <a:pt x="127" y="208"/>
                      </a:lnTo>
                      <a:lnTo>
                        <a:pt x="121" y="208"/>
                      </a:lnTo>
                      <a:lnTo>
                        <a:pt x="111" y="208"/>
                      </a:lnTo>
                      <a:lnTo>
                        <a:pt x="107" y="206"/>
                      </a:lnTo>
                      <a:lnTo>
                        <a:pt x="103" y="204"/>
                      </a:lnTo>
                      <a:lnTo>
                        <a:pt x="81" y="204"/>
                      </a:lnTo>
                      <a:lnTo>
                        <a:pt x="81" y="202"/>
                      </a:lnTo>
                      <a:lnTo>
                        <a:pt x="46" y="200"/>
                      </a:lnTo>
                      <a:lnTo>
                        <a:pt x="46" y="204"/>
                      </a:lnTo>
                      <a:lnTo>
                        <a:pt x="22" y="202"/>
                      </a:lnTo>
                      <a:lnTo>
                        <a:pt x="24" y="198"/>
                      </a:lnTo>
                      <a:lnTo>
                        <a:pt x="24" y="188"/>
                      </a:lnTo>
                      <a:lnTo>
                        <a:pt x="22" y="182"/>
                      </a:lnTo>
                      <a:lnTo>
                        <a:pt x="22" y="174"/>
                      </a:lnTo>
                      <a:lnTo>
                        <a:pt x="24" y="168"/>
                      </a:lnTo>
                      <a:lnTo>
                        <a:pt x="14" y="166"/>
                      </a:lnTo>
                      <a:lnTo>
                        <a:pt x="10" y="164"/>
                      </a:lnTo>
                      <a:lnTo>
                        <a:pt x="6" y="160"/>
                      </a:lnTo>
                      <a:lnTo>
                        <a:pt x="0" y="158"/>
                      </a:lnTo>
                      <a:lnTo>
                        <a:pt x="6" y="15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1" name="îšḷiḋe">
                  <a:extLst>
                    <a:ext uri="{FF2B5EF4-FFF2-40B4-BE49-F238E27FC236}">
                      <a16:creationId xmlns:a16="http://schemas.microsoft.com/office/drawing/2014/main" id="{DCB34D19-B34F-4268-A09A-EF73C3260643}"/>
                    </a:ext>
                  </a:extLst>
                </p:cNvPr>
                <p:cNvSpPr/>
                <p:nvPr/>
              </p:nvSpPr>
              <p:spPr bwMode="auto">
                <a:xfrm>
                  <a:off x="4587500" y="3793417"/>
                  <a:ext cx="155625" cy="184939"/>
                </a:xfrm>
                <a:custGeom>
                  <a:avLst/>
                  <a:gdLst>
                    <a:gd name="T0" fmla="*/ 2147483647 w 89"/>
                    <a:gd name="T1" fmla="*/ 2147483647 h 110"/>
                    <a:gd name="T2" fmla="*/ 2147483647 w 89"/>
                    <a:gd name="T3" fmla="*/ 2147483647 h 110"/>
                    <a:gd name="T4" fmla="*/ 2147483647 w 89"/>
                    <a:gd name="T5" fmla="*/ 2147483647 h 110"/>
                    <a:gd name="T6" fmla="*/ 2147483647 w 89"/>
                    <a:gd name="T7" fmla="*/ 2147483647 h 110"/>
                    <a:gd name="T8" fmla="*/ 2147483647 w 89"/>
                    <a:gd name="T9" fmla="*/ 2147483647 h 110"/>
                    <a:gd name="T10" fmla="*/ 2147483647 w 89"/>
                    <a:gd name="T11" fmla="*/ 2147483647 h 110"/>
                    <a:gd name="T12" fmla="*/ 0 w 89"/>
                    <a:gd name="T13" fmla="*/ 2147483647 h 110"/>
                    <a:gd name="T14" fmla="*/ 0 w 89"/>
                    <a:gd name="T15" fmla="*/ 2147483647 h 110"/>
                    <a:gd name="T16" fmla="*/ 2147483647 w 89"/>
                    <a:gd name="T17" fmla="*/ 2147483647 h 110"/>
                    <a:gd name="T18" fmla="*/ 2147483647 w 89"/>
                    <a:gd name="T19" fmla="*/ 2147483647 h 110"/>
                    <a:gd name="T20" fmla="*/ 2147483647 w 89"/>
                    <a:gd name="T21" fmla="*/ 2147483647 h 110"/>
                    <a:gd name="T22" fmla="*/ 2147483647 w 89"/>
                    <a:gd name="T23" fmla="*/ 2147483647 h 110"/>
                    <a:gd name="T24" fmla="*/ 2147483647 w 89"/>
                    <a:gd name="T25" fmla="*/ 2147483647 h 110"/>
                    <a:gd name="T26" fmla="*/ 2147483647 w 89"/>
                    <a:gd name="T27" fmla="*/ 2147483647 h 110"/>
                    <a:gd name="T28" fmla="*/ 2147483647 w 89"/>
                    <a:gd name="T29" fmla="*/ 2147483647 h 110"/>
                    <a:gd name="T30" fmla="*/ 2147483647 w 89"/>
                    <a:gd name="T31" fmla="*/ 2147483647 h 110"/>
                    <a:gd name="T32" fmla="*/ 2147483647 w 89"/>
                    <a:gd name="T33" fmla="*/ 2147483647 h 110"/>
                    <a:gd name="T34" fmla="*/ 2147483647 w 89"/>
                    <a:gd name="T35" fmla="*/ 2147483647 h 110"/>
                    <a:gd name="T36" fmla="*/ 2147483647 w 89"/>
                    <a:gd name="T37" fmla="*/ 2147483647 h 110"/>
                    <a:gd name="T38" fmla="*/ 2147483647 w 89"/>
                    <a:gd name="T39" fmla="*/ 2147483647 h 110"/>
                    <a:gd name="T40" fmla="*/ 2147483647 w 89"/>
                    <a:gd name="T41" fmla="*/ 2147483647 h 110"/>
                    <a:gd name="T42" fmla="*/ 2147483647 w 89"/>
                    <a:gd name="T43" fmla="*/ 2147483647 h 110"/>
                    <a:gd name="T44" fmla="*/ 2147483647 w 89"/>
                    <a:gd name="T45" fmla="*/ 2147483647 h 110"/>
                    <a:gd name="T46" fmla="*/ 2147483647 w 89"/>
                    <a:gd name="T47" fmla="*/ 2147483647 h 110"/>
                    <a:gd name="T48" fmla="*/ 2147483647 w 89"/>
                    <a:gd name="T49" fmla="*/ 2147483647 h 110"/>
                    <a:gd name="T50" fmla="*/ 2147483647 w 89"/>
                    <a:gd name="T51" fmla="*/ 2147483647 h 110"/>
                    <a:gd name="T52" fmla="*/ 2147483647 w 89"/>
                    <a:gd name="T53" fmla="*/ 2147483647 h 110"/>
                    <a:gd name="T54" fmla="*/ 2147483647 w 89"/>
                    <a:gd name="T55" fmla="*/ 2147483647 h 110"/>
                    <a:gd name="T56" fmla="*/ 2147483647 w 89"/>
                    <a:gd name="T57" fmla="*/ 2147483647 h 110"/>
                    <a:gd name="T58" fmla="*/ 2147483647 w 89"/>
                    <a:gd name="T59" fmla="*/ 2147483647 h 110"/>
                    <a:gd name="T60" fmla="*/ 2147483647 w 89"/>
                    <a:gd name="T61" fmla="*/ 2147483647 h 110"/>
                    <a:gd name="T62" fmla="*/ 2147483647 w 89"/>
                    <a:gd name="T63" fmla="*/ 2147483647 h 110"/>
                    <a:gd name="T64" fmla="*/ 2147483647 w 89"/>
                    <a:gd name="T65" fmla="*/ 2147483647 h 110"/>
                    <a:gd name="T66" fmla="*/ 2147483647 w 89"/>
                    <a:gd name="T67" fmla="*/ 2147483647 h 110"/>
                    <a:gd name="T68" fmla="*/ 2147483647 w 89"/>
                    <a:gd name="T69" fmla="*/ 2147483647 h 110"/>
                    <a:gd name="T70" fmla="*/ 2147483647 w 89"/>
                    <a:gd name="T71" fmla="*/ 2147483647 h 110"/>
                    <a:gd name="T72" fmla="*/ 2147483647 w 89"/>
                    <a:gd name="T73" fmla="*/ 2147483647 h 110"/>
                    <a:gd name="T74" fmla="*/ 2147483647 w 89"/>
                    <a:gd name="T75" fmla="*/ 2147483647 h 110"/>
                    <a:gd name="T76" fmla="*/ 2147483647 w 89"/>
                    <a:gd name="T77" fmla="*/ 2147483647 h 110"/>
                    <a:gd name="T78" fmla="*/ 2147483647 w 89"/>
                    <a:gd name="T79" fmla="*/ 2147483647 h 110"/>
                    <a:gd name="T80" fmla="*/ 2147483647 w 89"/>
                    <a:gd name="T81" fmla="*/ 2147483647 h 110"/>
                    <a:gd name="T82" fmla="*/ 2147483647 w 89"/>
                    <a:gd name="T83" fmla="*/ 2147483647 h 110"/>
                    <a:gd name="T84" fmla="*/ 2147483647 w 89"/>
                    <a:gd name="T85" fmla="*/ 2147483647 h 110"/>
                    <a:gd name="T86" fmla="*/ 2147483647 w 89"/>
                    <a:gd name="T87" fmla="*/ 2147483647 h 110"/>
                    <a:gd name="T88" fmla="*/ 2147483647 w 89"/>
                    <a:gd name="T89" fmla="*/ 2147483647 h 110"/>
                    <a:gd name="T90" fmla="*/ 2147483647 w 89"/>
                    <a:gd name="T91" fmla="*/ 2147483647 h 110"/>
                    <a:gd name="T92" fmla="*/ 2147483647 w 89"/>
                    <a:gd name="T93" fmla="*/ 2147483647 h 110"/>
                    <a:gd name="T94" fmla="*/ 2147483647 w 89"/>
                    <a:gd name="T95" fmla="*/ 2147483647 h 110"/>
                    <a:gd name="T96" fmla="*/ 2147483647 w 89"/>
                    <a:gd name="T97" fmla="*/ 2147483647 h 110"/>
                    <a:gd name="T98" fmla="*/ 2147483647 w 89"/>
                    <a:gd name="T99" fmla="*/ 2147483647 h 110"/>
                    <a:gd name="T100" fmla="*/ 2147483647 w 89"/>
                    <a:gd name="T101" fmla="*/ 0 h 110"/>
                    <a:gd name="T102" fmla="*/ 2147483647 w 89"/>
                    <a:gd name="T103" fmla="*/ 2147483647 h 110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89"/>
                    <a:gd name="T157" fmla="*/ 0 h 110"/>
                    <a:gd name="T158" fmla="*/ 89 w 89"/>
                    <a:gd name="T159" fmla="*/ 110 h 110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89" h="110">
                      <a:moveTo>
                        <a:pt x="36" y="24"/>
                      </a:moveTo>
                      <a:lnTo>
                        <a:pt x="26" y="24"/>
                      </a:lnTo>
                      <a:lnTo>
                        <a:pt x="20" y="24"/>
                      </a:lnTo>
                      <a:lnTo>
                        <a:pt x="8" y="22"/>
                      </a:lnTo>
                      <a:lnTo>
                        <a:pt x="2" y="44"/>
                      </a:lnTo>
                      <a:lnTo>
                        <a:pt x="2" y="50"/>
                      </a:lnTo>
                      <a:lnTo>
                        <a:pt x="0" y="58"/>
                      </a:lnTo>
                      <a:lnTo>
                        <a:pt x="0" y="70"/>
                      </a:lnTo>
                      <a:lnTo>
                        <a:pt x="4" y="76"/>
                      </a:lnTo>
                      <a:lnTo>
                        <a:pt x="8" y="82"/>
                      </a:lnTo>
                      <a:lnTo>
                        <a:pt x="14" y="88"/>
                      </a:lnTo>
                      <a:lnTo>
                        <a:pt x="30" y="100"/>
                      </a:lnTo>
                      <a:lnTo>
                        <a:pt x="34" y="104"/>
                      </a:lnTo>
                      <a:lnTo>
                        <a:pt x="38" y="110"/>
                      </a:lnTo>
                      <a:lnTo>
                        <a:pt x="42" y="108"/>
                      </a:lnTo>
                      <a:lnTo>
                        <a:pt x="44" y="106"/>
                      </a:lnTo>
                      <a:lnTo>
                        <a:pt x="46" y="104"/>
                      </a:lnTo>
                      <a:lnTo>
                        <a:pt x="44" y="100"/>
                      </a:lnTo>
                      <a:lnTo>
                        <a:pt x="42" y="98"/>
                      </a:lnTo>
                      <a:lnTo>
                        <a:pt x="42" y="96"/>
                      </a:lnTo>
                      <a:lnTo>
                        <a:pt x="44" y="90"/>
                      </a:lnTo>
                      <a:lnTo>
                        <a:pt x="46" y="88"/>
                      </a:lnTo>
                      <a:lnTo>
                        <a:pt x="55" y="84"/>
                      </a:lnTo>
                      <a:lnTo>
                        <a:pt x="55" y="80"/>
                      </a:lnTo>
                      <a:lnTo>
                        <a:pt x="59" y="76"/>
                      </a:lnTo>
                      <a:lnTo>
                        <a:pt x="63" y="78"/>
                      </a:lnTo>
                      <a:lnTo>
                        <a:pt x="65" y="82"/>
                      </a:lnTo>
                      <a:lnTo>
                        <a:pt x="67" y="86"/>
                      </a:lnTo>
                      <a:lnTo>
                        <a:pt x="71" y="88"/>
                      </a:lnTo>
                      <a:lnTo>
                        <a:pt x="75" y="86"/>
                      </a:lnTo>
                      <a:lnTo>
                        <a:pt x="79" y="84"/>
                      </a:lnTo>
                      <a:lnTo>
                        <a:pt x="81" y="86"/>
                      </a:lnTo>
                      <a:lnTo>
                        <a:pt x="83" y="86"/>
                      </a:lnTo>
                      <a:lnTo>
                        <a:pt x="85" y="84"/>
                      </a:lnTo>
                      <a:lnTo>
                        <a:pt x="85" y="80"/>
                      </a:lnTo>
                      <a:lnTo>
                        <a:pt x="87" y="74"/>
                      </a:lnTo>
                      <a:lnTo>
                        <a:pt x="87" y="52"/>
                      </a:lnTo>
                      <a:lnTo>
                        <a:pt x="83" y="50"/>
                      </a:lnTo>
                      <a:lnTo>
                        <a:pt x="83" y="46"/>
                      </a:lnTo>
                      <a:lnTo>
                        <a:pt x="81" y="44"/>
                      </a:lnTo>
                      <a:lnTo>
                        <a:pt x="81" y="40"/>
                      </a:lnTo>
                      <a:lnTo>
                        <a:pt x="83" y="36"/>
                      </a:lnTo>
                      <a:lnTo>
                        <a:pt x="83" y="32"/>
                      </a:lnTo>
                      <a:lnTo>
                        <a:pt x="87" y="30"/>
                      </a:lnTo>
                      <a:lnTo>
                        <a:pt x="89" y="26"/>
                      </a:lnTo>
                      <a:lnTo>
                        <a:pt x="87" y="20"/>
                      </a:lnTo>
                      <a:lnTo>
                        <a:pt x="83" y="18"/>
                      </a:lnTo>
                      <a:lnTo>
                        <a:pt x="77" y="18"/>
                      </a:lnTo>
                      <a:lnTo>
                        <a:pt x="69" y="18"/>
                      </a:lnTo>
                      <a:lnTo>
                        <a:pt x="71" y="2"/>
                      </a:lnTo>
                      <a:lnTo>
                        <a:pt x="36" y="0"/>
                      </a:lnTo>
                      <a:lnTo>
                        <a:pt x="36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2" name="iSḻîḓê">
                  <a:extLst>
                    <a:ext uri="{FF2B5EF4-FFF2-40B4-BE49-F238E27FC236}">
                      <a16:creationId xmlns:a16="http://schemas.microsoft.com/office/drawing/2014/main" id="{8548856E-7A49-4117-B3E5-AEFD9130CA0A}"/>
                    </a:ext>
                  </a:extLst>
                </p:cNvPr>
                <p:cNvSpPr/>
                <p:nvPr/>
              </p:nvSpPr>
              <p:spPr bwMode="auto">
                <a:xfrm>
                  <a:off x="4654983" y="3756989"/>
                  <a:ext cx="203828" cy="256394"/>
                </a:xfrm>
                <a:custGeom>
                  <a:avLst/>
                  <a:gdLst>
                    <a:gd name="T0" fmla="*/ 2147483647 w 117"/>
                    <a:gd name="T1" fmla="*/ 2147483647 h 154"/>
                    <a:gd name="T2" fmla="*/ 2147483647 w 117"/>
                    <a:gd name="T3" fmla="*/ 2147483647 h 154"/>
                    <a:gd name="T4" fmla="*/ 2147483647 w 117"/>
                    <a:gd name="T5" fmla="*/ 2147483647 h 154"/>
                    <a:gd name="T6" fmla="*/ 0 w 117"/>
                    <a:gd name="T7" fmla="*/ 2147483647 h 154"/>
                    <a:gd name="T8" fmla="*/ 2147483647 w 117"/>
                    <a:gd name="T9" fmla="*/ 2147483647 h 154"/>
                    <a:gd name="T10" fmla="*/ 2147483647 w 117"/>
                    <a:gd name="T11" fmla="*/ 2147483647 h 154"/>
                    <a:gd name="T12" fmla="*/ 2147483647 w 117"/>
                    <a:gd name="T13" fmla="*/ 2147483647 h 154"/>
                    <a:gd name="T14" fmla="*/ 2147483647 w 117"/>
                    <a:gd name="T15" fmla="*/ 2147483647 h 154"/>
                    <a:gd name="T16" fmla="*/ 2147483647 w 117"/>
                    <a:gd name="T17" fmla="*/ 2147483647 h 154"/>
                    <a:gd name="T18" fmla="*/ 2147483647 w 117"/>
                    <a:gd name="T19" fmla="*/ 2147483647 h 154"/>
                    <a:gd name="T20" fmla="*/ 2147483647 w 117"/>
                    <a:gd name="T21" fmla="*/ 2147483647 h 154"/>
                    <a:gd name="T22" fmla="*/ 2147483647 w 117"/>
                    <a:gd name="T23" fmla="*/ 2147483647 h 154"/>
                    <a:gd name="T24" fmla="*/ 2147483647 w 117"/>
                    <a:gd name="T25" fmla="*/ 2147483647 h 154"/>
                    <a:gd name="T26" fmla="*/ 2147483647 w 117"/>
                    <a:gd name="T27" fmla="*/ 2147483647 h 154"/>
                    <a:gd name="T28" fmla="*/ 2147483647 w 117"/>
                    <a:gd name="T29" fmla="*/ 2147483647 h 154"/>
                    <a:gd name="T30" fmla="*/ 2147483647 w 117"/>
                    <a:gd name="T31" fmla="*/ 2147483647 h 154"/>
                    <a:gd name="T32" fmla="*/ 2147483647 w 117"/>
                    <a:gd name="T33" fmla="*/ 2147483647 h 154"/>
                    <a:gd name="T34" fmla="*/ 2147483647 w 117"/>
                    <a:gd name="T35" fmla="*/ 2147483647 h 154"/>
                    <a:gd name="T36" fmla="*/ 2147483647 w 117"/>
                    <a:gd name="T37" fmla="*/ 2147483647 h 154"/>
                    <a:gd name="T38" fmla="*/ 2147483647 w 117"/>
                    <a:gd name="T39" fmla="*/ 2147483647 h 154"/>
                    <a:gd name="T40" fmla="*/ 2147483647 w 117"/>
                    <a:gd name="T41" fmla="*/ 2147483647 h 154"/>
                    <a:gd name="T42" fmla="*/ 2147483647 w 117"/>
                    <a:gd name="T43" fmla="*/ 2147483647 h 154"/>
                    <a:gd name="T44" fmla="*/ 2147483647 w 117"/>
                    <a:gd name="T45" fmla="*/ 2147483647 h 154"/>
                    <a:gd name="T46" fmla="*/ 2147483647 w 117"/>
                    <a:gd name="T47" fmla="*/ 2147483647 h 154"/>
                    <a:gd name="T48" fmla="*/ 2147483647 w 117"/>
                    <a:gd name="T49" fmla="*/ 2147483647 h 154"/>
                    <a:gd name="T50" fmla="*/ 2147483647 w 117"/>
                    <a:gd name="T51" fmla="*/ 2147483647 h 154"/>
                    <a:gd name="T52" fmla="*/ 2147483647 w 117"/>
                    <a:gd name="T53" fmla="*/ 0 h 154"/>
                    <a:gd name="T54" fmla="*/ 2147483647 w 117"/>
                    <a:gd name="T55" fmla="*/ 2147483647 h 154"/>
                    <a:gd name="T56" fmla="*/ 2147483647 w 117"/>
                    <a:gd name="T57" fmla="*/ 2147483647 h 154"/>
                    <a:gd name="T58" fmla="*/ 2147483647 w 117"/>
                    <a:gd name="T59" fmla="*/ 2147483647 h 154"/>
                    <a:gd name="T60" fmla="*/ 2147483647 w 117"/>
                    <a:gd name="T61" fmla="*/ 2147483647 h 154"/>
                    <a:gd name="T62" fmla="*/ 2147483647 w 117"/>
                    <a:gd name="T63" fmla="*/ 2147483647 h 154"/>
                    <a:gd name="T64" fmla="*/ 2147483647 w 117"/>
                    <a:gd name="T65" fmla="*/ 2147483647 h 154"/>
                    <a:gd name="T66" fmla="*/ 2147483647 w 117"/>
                    <a:gd name="T67" fmla="*/ 2147483647 h 154"/>
                    <a:gd name="T68" fmla="*/ 2147483647 w 117"/>
                    <a:gd name="T69" fmla="*/ 2147483647 h 154"/>
                    <a:gd name="T70" fmla="*/ 2147483647 w 117"/>
                    <a:gd name="T71" fmla="*/ 2147483647 h 154"/>
                    <a:gd name="T72" fmla="*/ 2147483647 w 117"/>
                    <a:gd name="T73" fmla="*/ 2147483647 h 154"/>
                    <a:gd name="T74" fmla="*/ 2147483647 w 117"/>
                    <a:gd name="T75" fmla="*/ 2147483647 h 154"/>
                    <a:gd name="T76" fmla="*/ 2147483647 w 117"/>
                    <a:gd name="T77" fmla="*/ 2147483647 h 154"/>
                    <a:gd name="T78" fmla="*/ 2147483647 w 117"/>
                    <a:gd name="T79" fmla="*/ 2147483647 h 154"/>
                    <a:gd name="T80" fmla="*/ 2147483647 w 117"/>
                    <a:gd name="T81" fmla="*/ 2147483647 h 154"/>
                    <a:gd name="T82" fmla="*/ 2147483647 w 117"/>
                    <a:gd name="T83" fmla="*/ 2147483647 h 154"/>
                    <a:gd name="T84" fmla="*/ 2147483647 w 117"/>
                    <a:gd name="T85" fmla="*/ 2147483647 h 154"/>
                    <a:gd name="T86" fmla="*/ 2147483647 w 117"/>
                    <a:gd name="T87" fmla="*/ 2147483647 h 15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17"/>
                    <a:gd name="T133" fmla="*/ 0 h 154"/>
                    <a:gd name="T134" fmla="*/ 117 w 117"/>
                    <a:gd name="T135" fmla="*/ 154 h 154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17" h="154">
                      <a:moveTo>
                        <a:pt x="27" y="150"/>
                      </a:moveTo>
                      <a:lnTo>
                        <a:pt x="27" y="148"/>
                      </a:lnTo>
                      <a:lnTo>
                        <a:pt x="25" y="146"/>
                      </a:lnTo>
                      <a:lnTo>
                        <a:pt x="21" y="148"/>
                      </a:lnTo>
                      <a:lnTo>
                        <a:pt x="17" y="150"/>
                      </a:lnTo>
                      <a:lnTo>
                        <a:pt x="13" y="154"/>
                      </a:lnTo>
                      <a:lnTo>
                        <a:pt x="4" y="136"/>
                      </a:lnTo>
                      <a:lnTo>
                        <a:pt x="0" y="132"/>
                      </a:lnTo>
                      <a:lnTo>
                        <a:pt x="4" y="130"/>
                      </a:lnTo>
                      <a:lnTo>
                        <a:pt x="6" y="128"/>
                      </a:lnTo>
                      <a:lnTo>
                        <a:pt x="8" y="126"/>
                      </a:lnTo>
                      <a:lnTo>
                        <a:pt x="6" y="122"/>
                      </a:lnTo>
                      <a:lnTo>
                        <a:pt x="4" y="120"/>
                      </a:lnTo>
                      <a:lnTo>
                        <a:pt x="4" y="118"/>
                      </a:lnTo>
                      <a:lnTo>
                        <a:pt x="6" y="112"/>
                      </a:lnTo>
                      <a:lnTo>
                        <a:pt x="8" y="110"/>
                      </a:lnTo>
                      <a:lnTo>
                        <a:pt x="17" y="106"/>
                      </a:lnTo>
                      <a:lnTo>
                        <a:pt x="17" y="102"/>
                      </a:lnTo>
                      <a:lnTo>
                        <a:pt x="21" y="98"/>
                      </a:lnTo>
                      <a:lnTo>
                        <a:pt x="25" y="100"/>
                      </a:lnTo>
                      <a:lnTo>
                        <a:pt x="27" y="104"/>
                      </a:lnTo>
                      <a:lnTo>
                        <a:pt x="29" y="108"/>
                      </a:lnTo>
                      <a:lnTo>
                        <a:pt x="33" y="110"/>
                      </a:lnTo>
                      <a:lnTo>
                        <a:pt x="37" y="108"/>
                      </a:lnTo>
                      <a:lnTo>
                        <a:pt x="41" y="106"/>
                      </a:lnTo>
                      <a:lnTo>
                        <a:pt x="43" y="108"/>
                      </a:lnTo>
                      <a:lnTo>
                        <a:pt x="45" y="108"/>
                      </a:lnTo>
                      <a:lnTo>
                        <a:pt x="47" y="106"/>
                      </a:lnTo>
                      <a:lnTo>
                        <a:pt x="47" y="102"/>
                      </a:lnTo>
                      <a:lnTo>
                        <a:pt x="49" y="96"/>
                      </a:lnTo>
                      <a:lnTo>
                        <a:pt x="49" y="74"/>
                      </a:lnTo>
                      <a:lnTo>
                        <a:pt x="45" y="72"/>
                      </a:lnTo>
                      <a:lnTo>
                        <a:pt x="45" y="68"/>
                      </a:lnTo>
                      <a:lnTo>
                        <a:pt x="43" y="66"/>
                      </a:lnTo>
                      <a:lnTo>
                        <a:pt x="43" y="62"/>
                      </a:lnTo>
                      <a:lnTo>
                        <a:pt x="45" y="58"/>
                      </a:lnTo>
                      <a:lnTo>
                        <a:pt x="45" y="54"/>
                      </a:lnTo>
                      <a:lnTo>
                        <a:pt x="49" y="52"/>
                      </a:lnTo>
                      <a:lnTo>
                        <a:pt x="51" y="48"/>
                      </a:lnTo>
                      <a:lnTo>
                        <a:pt x="49" y="42"/>
                      </a:lnTo>
                      <a:lnTo>
                        <a:pt x="45" y="40"/>
                      </a:lnTo>
                      <a:lnTo>
                        <a:pt x="39" y="40"/>
                      </a:lnTo>
                      <a:lnTo>
                        <a:pt x="31" y="40"/>
                      </a:lnTo>
                      <a:lnTo>
                        <a:pt x="33" y="26"/>
                      </a:lnTo>
                      <a:lnTo>
                        <a:pt x="55" y="26"/>
                      </a:lnTo>
                      <a:lnTo>
                        <a:pt x="59" y="28"/>
                      </a:lnTo>
                      <a:lnTo>
                        <a:pt x="63" y="30"/>
                      </a:lnTo>
                      <a:lnTo>
                        <a:pt x="73" y="30"/>
                      </a:lnTo>
                      <a:lnTo>
                        <a:pt x="79" y="30"/>
                      </a:lnTo>
                      <a:lnTo>
                        <a:pt x="79" y="16"/>
                      </a:lnTo>
                      <a:lnTo>
                        <a:pt x="83" y="10"/>
                      </a:lnTo>
                      <a:lnTo>
                        <a:pt x="87" y="4"/>
                      </a:lnTo>
                      <a:lnTo>
                        <a:pt x="93" y="0"/>
                      </a:lnTo>
                      <a:lnTo>
                        <a:pt x="103" y="0"/>
                      </a:lnTo>
                      <a:lnTo>
                        <a:pt x="113" y="0"/>
                      </a:lnTo>
                      <a:lnTo>
                        <a:pt x="113" y="2"/>
                      </a:lnTo>
                      <a:lnTo>
                        <a:pt x="115" y="4"/>
                      </a:lnTo>
                      <a:lnTo>
                        <a:pt x="115" y="6"/>
                      </a:lnTo>
                      <a:lnTo>
                        <a:pt x="117" y="10"/>
                      </a:lnTo>
                      <a:lnTo>
                        <a:pt x="115" y="20"/>
                      </a:lnTo>
                      <a:lnTo>
                        <a:pt x="111" y="34"/>
                      </a:lnTo>
                      <a:lnTo>
                        <a:pt x="99" y="64"/>
                      </a:lnTo>
                      <a:lnTo>
                        <a:pt x="99" y="68"/>
                      </a:lnTo>
                      <a:lnTo>
                        <a:pt x="99" y="70"/>
                      </a:lnTo>
                      <a:lnTo>
                        <a:pt x="101" y="74"/>
                      </a:lnTo>
                      <a:lnTo>
                        <a:pt x="99" y="78"/>
                      </a:lnTo>
                      <a:lnTo>
                        <a:pt x="97" y="82"/>
                      </a:lnTo>
                      <a:lnTo>
                        <a:pt x="93" y="84"/>
                      </a:lnTo>
                      <a:lnTo>
                        <a:pt x="89" y="88"/>
                      </a:lnTo>
                      <a:lnTo>
                        <a:pt x="85" y="92"/>
                      </a:lnTo>
                      <a:lnTo>
                        <a:pt x="83" y="102"/>
                      </a:lnTo>
                      <a:lnTo>
                        <a:pt x="79" y="106"/>
                      </a:lnTo>
                      <a:lnTo>
                        <a:pt x="75" y="108"/>
                      </a:lnTo>
                      <a:lnTo>
                        <a:pt x="75" y="122"/>
                      </a:lnTo>
                      <a:lnTo>
                        <a:pt x="71" y="134"/>
                      </a:lnTo>
                      <a:lnTo>
                        <a:pt x="69" y="142"/>
                      </a:lnTo>
                      <a:lnTo>
                        <a:pt x="65" y="148"/>
                      </a:lnTo>
                      <a:lnTo>
                        <a:pt x="61" y="150"/>
                      </a:lnTo>
                      <a:lnTo>
                        <a:pt x="55" y="150"/>
                      </a:lnTo>
                      <a:lnTo>
                        <a:pt x="51" y="150"/>
                      </a:lnTo>
                      <a:lnTo>
                        <a:pt x="49" y="150"/>
                      </a:lnTo>
                      <a:lnTo>
                        <a:pt x="49" y="146"/>
                      </a:lnTo>
                      <a:lnTo>
                        <a:pt x="45" y="146"/>
                      </a:lnTo>
                      <a:lnTo>
                        <a:pt x="43" y="146"/>
                      </a:lnTo>
                      <a:lnTo>
                        <a:pt x="41" y="148"/>
                      </a:lnTo>
                      <a:lnTo>
                        <a:pt x="39" y="150"/>
                      </a:lnTo>
                      <a:lnTo>
                        <a:pt x="35" y="150"/>
                      </a:lnTo>
                      <a:lnTo>
                        <a:pt x="33" y="150"/>
                      </a:lnTo>
                      <a:lnTo>
                        <a:pt x="27" y="1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3" name="ïṧliḋè">
                  <a:extLst>
                    <a:ext uri="{FF2B5EF4-FFF2-40B4-BE49-F238E27FC236}">
                      <a16:creationId xmlns:a16="http://schemas.microsoft.com/office/drawing/2014/main" id="{9DE9AE91-B85F-4C26-8CE3-5482FF5DA8F4}"/>
                    </a:ext>
                  </a:extLst>
                </p:cNvPr>
                <p:cNvSpPr/>
                <p:nvPr/>
              </p:nvSpPr>
              <p:spPr bwMode="auto">
                <a:xfrm>
                  <a:off x="4666001" y="4386064"/>
                  <a:ext cx="367716" cy="361473"/>
                </a:xfrm>
                <a:custGeom>
                  <a:avLst/>
                  <a:gdLst>
                    <a:gd name="T0" fmla="*/ 2147483647 w 211"/>
                    <a:gd name="T1" fmla="*/ 2147483647 h 216"/>
                    <a:gd name="T2" fmla="*/ 2147483647 w 211"/>
                    <a:gd name="T3" fmla="*/ 2147483647 h 216"/>
                    <a:gd name="T4" fmla="*/ 2147483647 w 211"/>
                    <a:gd name="T5" fmla="*/ 2147483647 h 216"/>
                    <a:gd name="T6" fmla="*/ 2147483647 w 211"/>
                    <a:gd name="T7" fmla="*/ 2147483647 h 216"/>
                    <a:gd name="T8" fmla="*/ 2147483647 w 211"/>
                    <a:gd name="T9" fmla="*/ 2147483647 h 216"/>
                    <a:gd name="T10" fmla="*/ 2147483647 w 211"/>
                    <a:gd name="T11" fmla="*/ 2147483647 h 216"/>
                    <a:gd name="T12" fmla="*/ 2147483647 w 211"/>
                    <a:gd name="T13" fmla="*/ 2147483647 h 216"/>
                    <a:gd name="T14" fmla="*/ 2147483647 w 211"/>
                    <a:gd name="T15" fmla="*/ 2147483647 h 216"/>
                    <a:gd name="T16" fmla="*/ 2147483647 w 211"/>
                    <a:gd name="T17" fmla="*/ 0 h 216"/>
                    <a:gd name="T18" fmla="*/ 2147483647 w 211"/>
                    <a:gd name="T19" fmla="*/ 0 h 216"/>
                    <a:gd name="T20" fmla="*/ 2147483647 w 211"/>
                    <a:gd name="T21" fmla="*/ 2147483647 h 216"/>
                    <a:gd name="T22" fmla="*/ 2147483647 w 211"/>
                    <a:gd name="T23" fmla="*/ 2147483647 h 216"/>
                    <a:gd name="T24" fmla="*/ 0 w 211"/>
                    <a:gd name="T25" fmla="*/ 0 h 216"/>
                    <a:gd name="T26" fmla="*/ 2147483647 w 211"/>
                    <a:gd name="T27" fmla="*/ 2147483647 h 216"/>
                    <a:gd name="T28" fmla="*/ 2147483647 w 211"/>
                    <a:gd name="T29" fmla="*/ 2147483647 h 216"/>
                    <a:gd name="T30" fmla="*/ 2147483647 w 211"/>
                    <a:gd name="T31" fmla="*/ 2147483647 h 216"/>
                    <a:gd name="T32" fmla="*/ 2147483647 w 211"/>
                    <a:gd name="T33" fmla="*/ 2147483647 h 216"/>
                    <a:gd name="T34" fmla="*/ 2147483647 w 211"/>
                    <a:gd name="T35" fmla="*/ 2147483647 h 216"/>
                    <a:gd name="T36" fmla="*/ 2147483647 w 211"/>
                    <a:gd name="T37" fmla="*/ 2147483647 h 216"/>
                    <a:gd name="T38" fmla="*/ 2147483647 w 211"/>
                    <a:gd name="T39" fmla="*/ 2147483647 h 216"/>
                    <a:gd name="T40" fmla="*/ 2147483647 w 211"/>
                    <a:gd name="T41" fmla="*/ 2147483647 h 216"/>
                    <a:gd name="T42" fmla="*/ 2147483647 w 211"/>
                    <a:gd name="T43" fmla="*/ 2147483647 h 216"/>
                    <a:gd name="T44" fmla="*/ 2147483647 w 211"/>
                    <a:gd name="T45" fmla="*/ 2147483647 h 216"/>
                    <a:gd name="T46" fmla="*/ 2147483647 w 211"/>
                    <a:gd name="T47" fmla="*/ 2147483647 h 216"/>
                    <a:gd name="T48" fmla="*/ 2147483647 w 211"/>
                    <a:gd name="T49" fmla="*/ 2147483647 h 216"/>
                    <a:gd name="T50" fmla="*/ 2147483647 w 211"/>
                    <a:gd name="T51" fmla="*/ 2147483647 h 216"/>
                    <a:gd name="T52" fmla="*/ 2147483647 w 211"/>
                    <a:gd name="T53" fmla="*/ 2147483647 h 216"/>
                    <a:gd name="T54" fmla="*/ 2147483647 w 211"/>
                    <a:gd name="T55" fmla="*/ 2147483647 h 216"/>
                    <a:gd name="T56" fmla="*/ 2147483647 w 211"/>
                    <a:gd name="T57" fmla="*/ 2147483647 h 216"/>
                    <a:gd name="T58" fmla="*/ 2147483647 w 211"/>
                    <a:gd name="T59" fmla="*/ 2147483647 h 216"/>
                    <a:gd name="T60" fmla="*/ 2147483647 w 211"/>
                    <a:gd name="T61" fmla="*/ 2147483647 h 216"/>
                    <a:gd name="T62" fmla="*/ 2147483647 w 211"/>
                    <a:gd name="T63" fmla="*/ 2147483647 h 216"/>
                    <a:gd name="T64" fmla="*/ 2147483647 w 211"/>
                    <a:gd name="T65" fmla="*/ 2147483647 h 216"/>
                    <a:gd name="T66" fmla="*/ 2147483647 w 211"/>
                    <a:gd name="T67" fmla="*/ 2147483647 h 216"/>
                    <a:gd name="T68" fmla="*/ 2147483647 w 211"/>
                    <a:gd name="T69" fmla="*/ 2147483647 h 216"/>
                    <a:gd name="T70" fmla="*/ 2147483647 w 211"/>
                    <a:gd name="T71" fmla="*/ 2147483647 h 216"/>
                    <a:gd name="T72" fmla="*/ 2147483647 w 211"/>
                    <a:gd name="T73" fmla="*/ 2147483647 h 216"/>
                    <a:gd name="T74" fmla="*/ 2147483647 w 211"/>
                    <a:gd name="T75" fmla="*/ 2147483647 h 216"/>
                    <a:gd name="T76" fmla="*/ 2147483647 w 211"/>
                    <a:gd name="T77" fmla="*/ 2147483647 h 216"/>
                    <a:gd name="T78" fmla="*/ 2147483647 w 211"/>
                    <a:gd name="T79" fmla="*/ 2147483647 h 216"/>
                    <a:gd name="T80" fmla="*/ 2147483647 w 211"/>
                    <a:gd name="T81" fmla="*/ 2147483647 h 216"/>
                    <a:gd name="T82" fmla="*/ 2147483647 w 211"/>
                    <a:gd name="T83" fmla="*/ 2147483647 h 216"/>
                    <a:gd name="T84" fmla="*/ 2147483647 w 211"/>
                    <a:gd name="T85" fmla="*/ 2147483647 h 216"/>
                    <a:gd name="T86" fmla="*/ 2147483647 w 211"/>
                    <a:gd name="T87" fmla="*/ 2147483647 h 216"/>
                    <a:gd name="T88" fmla="*/ 2147483647 w 211"/>
                    <a:gd name="T89" fmla="*/ 2147483647 h 216"/>
                    <a:gd name="T90" fmla="*/ 2147483647 w 211"/>
                    <a:gd name="T91" fmla="*/ 2147483647 h 216"/>
                    <a:gd name="T92" fmla="*/ 2147483647 w 211"/>
                    <a:gd name="T93" fmla="*/ 2147483647 h 216"/>
                    <a:gd name="T94" fmla="*/ 2147483647 w 211"/>
                    <a:gd name="T95" fmla="*/ 2147483647 h 216"/>
                    <a:gd name="T96" fmla="*/ 2147483647 w 211"/>
                    <a:gd name="T97" fmla="*/ 2147483647 h 216"/>
                    <a:gd name="T98" fmla="*/ 2147483647 w 211"/>
                    <a:gd name="T99" fmla="*/ 2147483647 h 216"/>
                    <a:gd name="T100" fmla="*/ 2147483647 w 211"/>
                    <a:gd name="T101" fmla="*/ 2147483647 h 216"/>
                    <a:gd name="T102" fmla="*/ 2147483647 w 211"/>
                    <a:gd name="T103" fmla="*/ 2147483647 h 216"/>
                    <a:gd name="T104" fmla="*/ 2147483647 w 211"/>
                    <a:gd name="T105" fmla="*/ 2147483647 h 216"/>
                    <a:gd name="T106" fmla="*/ 2147483647 w 211"/>
                    <a:gd name="T107" fmla="*/ 2147483647 h 216"/>
                    <a:gd name="T108" fmla="*/ 2147483647 w 211"/>
                    <a:gd name="T109" fmla="*/ 2147483647 h 216"/>
                    <a:gd name="T110" fmla="*/ 2147483647 w 211"/>
                    <a:gd name="T111" fmla="*/ 2147483647 h 21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211"/>
                    <a:gd name="T169" fmla="*/ 0 h 216"/>
                    <a:gd name="T170" fmla="*/ 211 w 211"/>
                    <a:gd name="T171" fmla="*/ 216 h 21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211" h="216">
                      <a:moveTo>
                        <a:pt x="181" y="8"/>
                      </a:moveTo>
                      <a:lnTo>
                        <a:pt x="159" y="16"/>
                      </a:lnTo>
                      <a:lnTo>
                        <a:pt x="117" y="16"/>
                      </a:lnTo>
                      <a:lnTo>
                        <a:pt x="107" y="12"/>
                      </a:lnTo>
                      <a:lnTo>
                        <a:pt x="105" y="10"/>
                      </a:lnTo>
                      <a:lnTo>
                        <a:pt x="101" y="6"/>
                      </a:lnTo>
                      <a:lnTo>
                        <a:pt x="33" y="6"/>
                      </a:lnTo>
                      <a:lnTo>
                        <a:pt x="27" y="2"/>
                      </a:lnTo>
                      <a:lnTo>
                        <a:pt x="25" y="0"/>
                      </a:lnTo>
                      <a:lnTo>
                        <a:pt x="21" y="0"/>
                      </a:lnTo>
                      <a:lnTo>
                        <a:pt x="11" y="2"/>
                      </a:lnTo>
                      <a:lnTo>
                        <a:pt x="4" y="2"/>
                      </a:lnTo>
                      <a:lnTo>
                        <a:pt x="0" y="0"/>
                      </a:lnTo>
                      <a:lnTo>
                        <a:pt x="2" y="16"/>
                      </a:lnTo>
                      <a:lnTo>
                        <a:pt x="7" y="30"/>
                      </a:lnTo>
                      <a:lnTo>
                        <a:pt x="13" y="42"/>
                      </a:lnTo>
                      <a:lnTo>
                        <a:pt x="21" y="54"/>
                      </a:lnTo>
                      <a:lnTo>
                        <a:pt x="29" y="66"/>
                      </a:lnTo>
                      <a:lnTo>
                        <a:pt x="37" y="76"/>
                      </a:lnTo>
                      <a:lnTo>
                        <a:pt x="39" y="90"/>
                      </a:lnTo>
                      <a:lnTo>
                        <a:pt x="41" y="104"/>
                      </a:lnTo>
                      <a:lnTo>
                        <a:pt x="41" y="126"/>
                      </a:lnTo>
                      <a:lnTo>
                        <a:pt x="43" y="152"/>
                      </a:lnTo>
                      <a:lnTo>
                        <a:pt x="45" y="174"/>
                      </a:lnTo>
                      <a:lnTo>
                        <a:pt x="49" y="184"/>
                      </a:lnTo>
                      <a:lnTo>
                        <a:pt x="53" y="194"/>
                      </a:lnTo>
                      <a:lnTo>
                        <a:pt x="61" y="204"/>
                      </a:lnTo>
                      <a:lnTo>
                        <a:pt x="69" y="212"/>
                      </a:lnTo>
                      <a:lnTo>
                        <a:pt x="73" y="208"/>
                      </a:lnTo>
                      <a:lnTo>
                        <a:pt x="75" y="204"/>
                      </a:lnTo>
                      <a:lnTo>
                        <a:pt x="79" y="204"/>
                      </a:lnTo>
                      <a:lnTo>
                        <a:pt x="83" y="210"/>
                      </a:lnTo>
                      <a:lnTo>
                        <a:pt x="89" y="214"/>
                      </a:lnTo>
                      <a:lnTo>
                        <a:pt x="93" y="216"/>
                      </a:lnTo>
                      <a:lnTo>
                        <a:pt x="101" y="216"/>
                      </a:lnTo>
                      <a:lnTo>
                        <a:pt x="111" y="216"/>
                      </a:lnTo>
                      <a:lnTo>
                        <a:pt x="117" y="212"/>
                      </a:lnTo>
                      <a:lnTo>
                        <a:pt x="121" y="208"/>
                      </a:lnTo>
                      <a:lnTo>
                        <a:pt x="125" y="206"/>
                      </a:lnTo>
                      <a:lnTo>
                        <a:pt x="123" y="144"/>
                      </a:lnTo>
                      <a:lnTo>
                        <a:pt x="123" y="90"/>
                      </a:lnTo>
                      <a:lnTo>
                        <a:pt x="143" y="90"/>
                      </a:lnTo>
                      <a:lnTo>
                        <a:pt x="143" y="22"/>
                      </a:lnTo>
                      <a:lnTo>
                        <a:pt x="165" y="20"/>
                      </a:lnTo>
                      <a:lnTo>
                        <a:pt x="183" y="18"/>
                      </a:lnTo>
                      <a:lnTo>
                        <a:pt x="187" y="24"/>
                      </a:lnTo>
                      <a:lnTo>
                        <a:pt x="201" y="18"/>
                      </a:lnTo>
                      <a:lnTo>
                        <a:pt x="205" y="14"/>
                      </a:lnTo>
                      <a:lnTo>
                        <a:pt x="211" y="12"/>
                      </a:lnTo>
                      <a:lnTo>
                        <a:pt x="205" y="8"/>
                      </a:lnTo>
                      <a:lnTo>
                        <a:pt x="201" y="6"/>
                      </a:lnTo>
                      <a:lnTo>
                        <a:pt x="193" y="8"/>
                      </a:lnTo>
                      <a:lnTo>
                        <a:pt x="187" y="10"/>
                      </a:lnTo>
                      <a:lnTo>
                        <a:pt x="183" y="8"/>
                      </a:lnTo>
                      <a:lnTo>
                        <a:pt x="181" y="6"/>
                      </a:lnTo>
                      <a:lnTo>
                        <a:pt x="181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4" name="iṥ1ídê">
                  <a:extLst>
                    <a:ext uri="{FF2B5EF4-FFF2-40B4-BE49-F238E27FC236}">
                      <a16:creationId xmlns:a16="http://schemas.microsoft.com/office/drawing/2014/main" id="{0885FAE2-3C58-4C06-B78C-1BB4A6137652}"/>
                    </a:ext>
                  </a:extLst>
                </p:cNvPr>
                <p:cNvSpPr/>
                <p:nvPr/>
              </p:nvSpPr>
              <p:spPr bwMode="auto">
                <a:xfrm>
                  <a:off x="5351853" y="3314255"/>
                  <a:ext cx="184547" cy="165325"/>
                </a:xfrm>
                <a:custGeom>
                  <a:avLst/>
                  <a:gdLst>
                    <a:gd name="T0" fmla="*/ 2147483647 w 106"/>
                    <a:gd name="T1" fmla="*/ 0 h 98"/>
                    <a:gd name="T2" fmla="*/ 2147483647 w 106"/>
                    <a:gd name="T3" fmla="*/ 2147483647 h 98"/>
                    <a:gd name="T4" fmla="*/ 2147483647 w 106"/>
                    <a:gd name="T5" fmla="*/ 2147483647 h 98"/>
                    <a:gd name="T6" fmla="*/ 2147483647 w 106"/>
                    <a:gd name="T7" fmla="*/ 2147483647 h 98"/>
                    <a:gd name="T8" fmla="*/ 2147483647 w 106"/>
                    <a:gd name="T9" fmla="*/ 2147483647 h 98"/>
                    <a:gd name="T10" fmla="*/ 2147483647 w 106"/>
                    <a:gd name="T11" fmla="*/ 2147483647 h 98"/>
                    <a:gd name="T12" fmla="*/ 2147483647 w 106"/>
                    <a:gd name="T13" fmla="*/ 2147483647 h 98"/>
                    <a:gd name="T14" fmla="*/ 0 w 106"/>
                    <a:gd name="T15" fmla="*/ 2147483647 h 98"/>
                    <a:gd name="T16" fmla="*/ 0 w 106"/>
                    <a:gd name="T17" fmla="*/ 2147483647 h 98"/>
                    <a:gd name="T18" fmla="*/ 2147483647 w 106"/>
                    <a:gd name="T19" fmla="*/ 2147483647 h 98"/>
                    <a:gd name="T20" fmla="*/ 2147483647 w 106"/>
                    <a:gd name="T21" fmla="*/ 2147483647 h 98"/>
                    <a:gd name="T22" fmla="*/ 2147483647 w 106"/>
                    <a:gd name="T23" fmla="*/ 2147483647 h 98"/>
                    <a:gd name="T24" fmla="*/ 2147483647 w 106"/>
                    <a:gd name="T25" fmla="*/ 2147483647 h 98"/>
                    <a:gd name="T26" fmla="*/ 2147483647 w 106"/>
                    <a:gd name="T27" fmla="*/ 2147483647 h 98"/>
                    <a:gd name="T28" fmla="*/ 2147483647 w 106"/>
                    <a:gd name="T29" fmla="*/ 2147483647 h 98"/>
                    <a:gd name="T30" fmla="*/ 2147483647 w 106"/>
                    <a:gd name="T31" fmla="*/ 2147483647 h 98"/>
                    <a:gd name="T32" fmla="*/ 2147483647 w 106"/>
                    <a:gd name="T33" fmla="*/ 2147483647 h 98"/>
                    <a:gd name="T34" fmla="*/ 2147483647 w 106"/>
                    <a:gd name="T35" fmla="*/ 2147483647 h 98"/>
                    <a:gd name="T36" fmla="*/ 2147483647 w 106"/>
                    <a:gd name="T37" fmla="*/ 2147483647 h 98"/>
                    <a:gd name="T38" fmla="*/ 2147483647 w 106"/>
                    <a:gd name="T39" fmla="*/ 2147483647 h 98"/>
                    <a:gd name="T40" fmla="*/ 2147483647 w 106"/>
                    <a:gd name="T41" fmla="*/ 2147483647 h 98"/>
                    <a:gd name="T42" fmla="*/ 2147483647 w 106"/>
                    <a:gd name="T43" fmla="*/ 2147483647 h 98"/>
                    <a:gd name="T44" fmla="*/ 2147483647 w 106"/>
                    <a:gd name="T45" fmla="*/ 2147483647 h 98"/>
                    <a:gd name="T46" fmla="*/ 2147483647 w 106"/>
                    <a:gd name="T47" fmla="*/ 2147483647 h 98"/>
                    <a:gd name="T48" fmla="*/ 2147483647 w 106"/>
                    <a:gd name="T49" fmla="*/ 2147483647 h 98"/>
                    <a:gd name="T50" fmla="*/ 2147483647 w 106"/>
                    <a:gd name="T51" fmla="*/ 2147483647 h 98"/>
                    <a:gd name="T52" fmla="*/ 2147483647 w 106"/>
                    <a:gd name="T53" fmla="*/ 0 h 98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106"/>
                    <a:gd name="T82" fmla="*/ 0 h 98"/>
                    <a:gd name="T83" fmla="*/ 106 w 106"/>
                    <a:gd name="T84" fmla="*/ 98 h 98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106" h="98">
                      <a:moveTo>
                        <a:pt x="32" y="0"/>
                      </a:moveTo>
                      <a:lnTo>
                        <a:pt x="28" y="4"/>
                      </a:lnTo>
                      <a:lnTo>
                        <a:pt x="22" y="10"/>
                      </a:lnTo>
                      <a:lnTo>
                        <a:pt x="14" y="14"/>
                      </a:lnTo>
                      <a:lnTo>
                        <a:pt x="6" y="16"/>
                      </a:lnTo>
                      <a:lnTo>
                        <a:pt x="6" y="26"/>
                      </a:lnTo>
                      <a:lnTo>
                        <a:pt x="4" y="34"/>
                      </a:lnTo>
                      <a:lnTo>
                        <a:pt x="0" y="46"/>
                      </a:lnTo>
                      <a:lnTo>
                        <a:pt x="0" y="62"/>
                      </a:lnTo>
                      <a:lnTo>
                        <a:pt x="18" y="62"/>
                      </a:lnTo>
                      <a:lnTo>
                        <a:pt x="24" y="64"/>
                      </a:lnTo>
                      <a:lnTo>
                        <a:pt x="28" y="54"/>
                      </a:lnTo>
                      <a:lnTo>
                        <a:pt x="38" y="58"/>
                      </a:lnTo>
                      <a:lnTo>
                        <a:pt x="54" y="58"/>
                      </a:lnTo>
                      <a:lnTo>
                        <a:pt x="68" y="62"/>
                      </a:lnTo>
                      <a:lnTo>
                        <a:pt x="82" y="76"/>
                      </a:lnTo>
                      <a:lnTo>
                        <a:pt x="96" y="92"/>
                      </a:lnTo>
                      <a:lnTo>
                        <a:pt x="102" y="98"/>
                      </a:lnTo>
                      <a:lnTo>
                        <a:pt x="106" y="94"/>
                      </a:lnTo>
                      <a:lnTo>
                        <a:pt x="96" y="80"/>
                      </a:lnTo>
                      <a:lnTo>
                        <a:pt x="86" y="68"/>
                      </a:lnTo>
                      <a:lnTo>
                        <a:pt x="74" y="56"/>
                      </a:lnTo>
                      <a:lnTo>
                        <a:pt x="62" y="48"/>
                      </a:lnTo>
                      <a:lnTo>
                        <a:pt x="52" y="42"/>
                      </a:lnTo>
                      <a:lnTo>
                        <a:pt x="46" y="30"/>
                      </a:lnTo>
                      <a:lnTo>
                        <a:pt x="40" y="14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5" name="îs1ïḑé">
                  <a:extLst>
                    <a:ext uri="{FF2B5EF4-FFF2-40B4-BE49-F238E27FC236}">
                      <a16:creationId xmlns:a16="http://schemas.microsoft.com/office/drawing/2014/main" id="{EE7AB16B-822A-498D-BDF3-73CCA683353B}"/>
                    </a:ext>
                  </a:extLst>
                </p:cNvPr>
                <p:cNvSpPr/>
                <p:nvPr/>
              </p:nvSpPr>
              <p:spPr bwMode="auto">
                <a:xfrm>
                  <a:off x="3882365" y="3443152"/>
                  <a:ext cx="81255" cy="19615"/>
                </a:xfrm>
                <a:custGeom>
                  <a:avLst/>
                  <a:gdLst>
                    <a:gd name="T0" fmla="*/ 2147483647 w 46"/>
                    <a:gd name="T1" fmla="*/ 2147483647 h 12"/>
                    <a:gd name="T2" fmla="*/ 2147483647 w 46"/>
                    <a:gd name="T3" fmla="*/ 2147483647 h 12"/>
                    <a:gd name="T4" fmla="*/ 2147483647 w 46"/>
                    <a:gd name="T5" fmla="*/ 2147483647 h 12"/>
                    <a:gd name="T6" fmla="*/ 2147483647 w 46"/>
                    <a:gd name="T7" fmla="*/ 2147483647 h 12"/>
                    <a:gd name="T8" fmla="*/ 2147483647 w 46"/>
                    <a:gd name="T9" fmla="*/ 2147483647 h 12"/>
                    <a:gd name="T10" fmla="*/ 2147483647 w 46"/>
                    <a:gd name="T11" fmla="*/ 0 h 12"/>
                    <a:gd name="T12" fmla="*/ 2147483647 w 46"/>
                    <a:gd name="T13" fmla="*/ 2147483647 h 12"/>
                    <a:gd name="T14" fmla="*/ 2147483647 w 46"/>
                    <a:gd name="T15" fmla="*/ 2147483647 h 12"/>
                    <a:gd name="T16" fmla="*/ 2147483647 w 46"/>
                    <a:gd name="T17" fmla="*/ 2147483647 h 12"/>
                    <a:gd name="T18" fmla="*/ 2147483647 w 46"/>
                    <a:gd name="T19" fmla="*/ 2147483647 h 12"/>
                    <a:gd name="T20" fmla="*/ 2147483647 w 46"/>
                    <a:gd name="T21" fmla="*/ 2147483647 h 12"/>
                    <a:gd name="T22" fmla="*/ 2147483647 w 46"/>
                    <a:gd name="T23" fmla="*/ 2147483647 h 12"/>
                    <a:gd name="T24" fmla="*/ 2147483647 w 46"/>
                    <a:gd name="T25" fmla="*/ 2147483647 h 12"/>
                    <a:gd name="T26" fmla="*/ 2147483647 w 46"/>
                    <a:gd name="T27" fmla="*/ 2147483647 h 12"/>
                    <a:gd name="T28" fmla="*/ 2147483647 w 46"/>
                    <a:gd name="T29" fmla="*/ 2147483647 h 12"/>
                    <a:gd name="T30" fmla="*/ 0 w 46"/>
                    <a:gd name="T31" fmla="*/ 2147483647 h 12"/>
                    <a:gd name="T32" fmla="*/ 2147483647 w 46"/>
                    <a:gd name="T33" fmla="*/ 2147483647 h 12"/>
                    <a:gd name="T34" fmla="*/ 2147483647 w 46"/>
                    <a:gd name="T35" fmla="*/ 2147483647 h 12"/>
                    <a:gd name="T36" fmla="*/ 2147483647 w 46"/>
                    <a:gd name="T37" fmla="*/ 2147483647 h 1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46"/>
                    <a:gd name="T58" fmla="*/ 0 h 12"/>
                    <a:gd name="T59" fmla="*/ 46 w 46"/>
                    <a:gd name="T60" fmla="*/ 12 h 1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46" h="12">
                      <a:moveTo>
                        <a:pt x="4" y="6"/>
                      </a:moveTo>
                      <a:lnTo>
                        <a:pt x="14" y="8"/>
                      </a:lnTo>
                      <a:lnTo>
                        <a:pt x="18" y="6"/>
                      </a:lnTo>
                      <a:lnTo>
                        <a:pt x="20" y="4"/>
                      </a:lnTo>
                      <a:lnTo>
                        <a:pt x="22" y="2"/>
                      </a:lnTo>
                      <a:lnTo>
                        <a:pt x="26" y="0"/>
                      </a:lnTo>
                      <a:lnTo>
                        <a:pt x="28" y="4"/>
                      </a:lnTo>
                      <a:lnTo>
                        <a:pt x="34" y="6"/>
                      </a:lnTo>
                      <a:lnTo>
                        <a:pt x="46" y="8"/>
                      </a:lnTo>
                      <a:lnTo>
                        <a:pt x="42" y="10"/>
                      </a:lnTo>
                      <a:lnTo>
                        <a:pt x="38" y="12"/>
                      </a:lnTo>
                      <a:lnTo>
                        <a:pt x="30" y="10"/>
                      </a:lnTo>
                      <a:lnTo>
                        <a:pt x="24" y="8"/>
                      </a:lnTo>
                      <a:lnTo>
                        <a:pt x="24" y="10"/>
                      </a:lnTo>
                      <a:lnTo>
                        <a:pt x="12" y="12"/>
                      </a:lnTo>
                      <a:lnTo>
                        <a:pt x="0" y="12"/>
                      </a:lnTo>
                      <a:lnTo>
                        <a:pt x="2" y="8"/>
                      </a:lnTo>
                      <a:lnTo>
                        <a:pt x="2" y="6"/>
                      </a:lnTo>
                      <a:lnTo>
                        <a:pt x="4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6" name="iṧļíḍe">
                  <a:extLst>
                    <a:ext uri="{FF2B5EF4-FFF2-40B4-BE49-F238E27FC236}">
                      <a16:creationId xmlns:a16="http://schemas.microsoft.com/office/drawing/2014/main" id="{E72575DA-767B-495C-A2A2-EA28F8037D03}"/>
                    </a:ext>
                  </a:extLst>
                </p:cNvPr>
                <p:cNvSpPr/>
                <p:nvPr/>
              </p:nvSpPr>
              <p:spPr bwMode="auto">
                <a:xfrm>
                  <a:off x="4677019" y="3999373"/>
                  <a:ext cx="24790" cy="37829"/>
                </a:xfrm>
                <a:custGeom>
                  <a:avLst/>
                  <a:gdLst>
                    <a:gd name="T0" fmla="*/ 2147483647 w 14"/>
                    <a:gd name="T1" fmla="*/ 2147483647 h 22"/>
                    <a:gd name="T2" fmla="*/ 0 w 14"/>
                    <a:gd name="T3" fmla="*/ 2147483647 h 22"/>
                    <a:gd name="T4" fmla="*/ 2147483647 w 14"/>
                    <a:gd name="T5" fmla="*/ 2147483647 h 22"/>
                    <a:gd name="T6" fmla="*/ 2147483647 w 14"/>
                    <a:gd name="T7" fmla="*/ 2147483647 h 22"/>
                    <a:gd name="T8" fmla="*/ 2147483647 w 14"/>
                    <a:gd name="T9" fmla="*/ 0 h 22"/>
                    <a:gd name="T10" fmla="*/ 2147483647 w 14"/>
                    <a:gd name="T11" fmla="*/ 2147483647 h 22"/>
                    <a:gd name="T12" fmla="*/ 2147483647 w 14"/>
                    <a:gd name="T13" fmla="*/ 2147483647 h 22"/>
                    <a:gd name="T14" fmla="*/ 2147483647 w 14"/>
                    <a:gd name="T15" fmla="*/ 2147483647 h 22"/>
                    <a:gd name="T16" fmla="*/ 2147483647 w 14"/>
                    <a:gd name="T17" fmla="*/ 2147483647 h 22"/>
                    <a:gd name="T18" fmla="*/ 2147483647 w 14"/>
                    <a:gd name="T19" fmla="*/ 2147483647 h 22"/>
                    <a:gd name="T20" fmla="*/ 2147483647 w 14"/>
                    <a:gd name="T21" fmla="*/ 2147483647 h 2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"/>
                    <a:gd name="T34" fmla="*/ 0 h 22"/>
                    <a:gd name="T35" fmla="*/ 14 w 14"/>
                    <a:gd name="T36" fmla="*/ 22 h 2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" h="22">
                      <a:moveTo>
                        <a:pt x="6" y="22"/>
                      </a:moveTo>
                      <a:lnTo>
                        <a:pt x="0" y="8"/>
                      </a:lnTo>
                      <a:lnTo>
                        <a:pt x="4" y="4"/>
                      </a:lnTo>
                      <a:lnTo>
                        <a:pt x="8" y="2"/>
                      </a:lnTo>
                      <a:lnTo>
                        <a:pt x="12" y="0"/>
                      </a:lnTo>
                      <a:lnTo>
                        <a:pt x="14" y="2"/>
                      </a:lnTo>
                      <a:lnTo>
                        <a:pt x="14" y="4"/>
                      </a:lnTo>
                      <a:lnTo>
                        <a:pt x="10" y="6"/>
                      </a:lnTo>
                      <a:lnTo>
                        <a:pt x="8" y="10"/>
                      </a:lnTo>
                      <a:lnTo>
                        <a:pt x="8" y="20"/>
                      </a:lnTo>
                      <a:lnTo>
                        <a:pt x="6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7" name="îṩḻîḑè">
                  <a:extLst>
                    <a:ext uri="{FF2B5EF4-FFF2-40B4-BE49-F238E27FC236}">
                      <a16:creationId xmlns:a16="http://schemas.microsoft.com/office/drawing/2014/main" id="{8FA569B1-03E7-4AA8-93F3-40E6EA093AB8}"/>
                    </a:ext>
                  </a:extLst>
                </p:cNvPr>
                <p:cNvSpPr/>
                <p:nvPr/>
              </p:nvSpPr>
              <p:spPr bwMode="auto">
                <a:xfrm>
                  <a:off x="4529657" y="1512495"/>
                  <a:ext cx="249276" cy="84063"/>
                </a:xfrm>
                <a:custGeom>
                  <a:avLst/>
                  <a:gdLst>
                    <a:gd name="T0" fmla="*/ 2147483647 w 143"/>
                    <a:gd name="T1" fmla="*/ 2147483647 h 50"/>
                    <a:gd name="T2" fmla="*/ 2147483647 w 143"/>
                    <a:gd name="T3" fmla="*/ 2147483647 h 50"/>
                    <a:gd name="T4" fmla="*/ 2147483647 w 143"/>
                    <a:gd name="T5" fmla="*/ 2147483647 h 50"/>
                    <a:gd name="T6" fmla="*/ 0 w 143"/>
                    <a:gd name="T7" fmla="*/ 2147483647 h 50"/>
                    <a:gd name="T8" fmla="*/ 0 w 143"/>
                    <a:gd name="T9" fmla="*/ 2147483647 h 50"/>
                    <a:gd name="T10" fmla="*/ 2147483647 w 143"/>
                    <a:gd name="T11" fmla="*/ 2147483647 h 50"/>
                    <a:gd name="T12" fmla="*/ 2147483647 w 143"/>
                    <a:gd name="T13" fmla="*/ 2147483647 h 50"/>
                    <a:gd name="T14" fmla="*/ 2147483647 w 143"/>
                    <a:gd name="T15" fmla="*/ 2147483647 h 50"/>
                    <a:gd name="T16" fmla="*/ 2147483647 w 143"/>
                    <a:gd name="T17" fmla="*/ 2147483647 h 50"/>
                    <a:gd name="T18" fmla="*/ 2147483647 w 143"/>
                    <a:gd name="T19" fmla="*/ 2147483647 h 50"/>
                    <a:gd name="T20" fmla="*/ 2147483647 w 143"/>
                    <a:gd name="T21" fmla="*/ 2147483647 h 50"/>
                    <a:gd name="T22" fmla="*/ 2147483647 w 143"/>
                    <a:gd name="T23" fmla="*/ 2147483647 h 50"/>
                    <a:gd name="T24" fmla="*/ 2147483647 w 143"/>
                    <a:gd name="T25" fmla="*/ 0 h 50"/>
                    <a:gd name="T26" fmla="*/ 2147483647 w 143"/>
                    <a:gd name="T27" fmla="*/ 0 h 50"/>
                    <a:gd name="T28" fmla="*/ 2147483647 w 143"/>
                    <a:gd name="T29" fmla="*/ 2147483647 h 50"/>
                    <a:gd name="T30" fmla="*/ 2147483647 w 143"/>
                    <a:gd name="T31" fmla="*/ 2147483647 h 50"/>
                    <a:gd name="T32" fmla="*/ 2147483647 w 143"/>
                    <a:gd name="T33" fmla="*/ 2147483647 h 50"/>
                    <a:gd name="T34" fmla="*/ 2147483647 w 143"/>
                    <a:gd name="T35" fmla="*/ 2147483647 h 50"/>
                    <a:gd name="T36" fmla="*/ 2147483647 w 143"/>
                    <a:gd name="T37" fmla="*/ 2147483647 h 50"/>
                    <a:gd name="T38" fmla="*/ 2147483647 w 143"/>
                    <a:gd name="T39" fmla="*/ 2147483647 h 50"/>
                    <a:gd name="T40" fmla="*/ 2147483647 w 143"/>
                    <a:gd name="T41" fmla="*/ 2147483647 h 50"/>
                    <a:gd name="T42" fmla="*/ 2147483647 w 143"/>
                    <a:gd name="T43" fmla="*/ 2147483647 h 50"/>
                    <a:gd name="T44" fmla="*/ 2147483647 w 143"/>
                    <a:gd name="T45" fmla="*/ 2147483647 h 50"/>
                    <a:gd name="T46" fmla="*/ 2147483647 w 143"/>
                    <a:gd name="T47" fmla="*/ 2147483647 h 50"/>
                    <a:gd name="T48" fmla="*/ 2147483647 w 143"/>
                    <a:gd name="T49" fmla="*/ 2147483647 h 50"/>
                    <a:gd name="T50" fmla="*/ 2147483647 w 143"/>
                    <a:gd name="T51" fmla="*/ 2147483647 h 50"/>
                    <a:gd name="T52" fmla="*/ 2147483647 w 143"/>
                    <a:gd name="T53" fmla="*/ 2147483647 h 50"/>
                    <a:gd name="T54" fmla="*/ 2147483647 w 143"/>
                    <a:gd name="T55" fmla="*/ 2147483647 h 50"/>
                    <a:gd name="T56" fmla="*/ 2147483647 w 143"/>
                    <a:gd name="T57" fmla="*/ 2147483647 h 50"/>
                    <a:gd name="T58" fmla="*/ 2147483647 w 143"/>
                    <a:gd name="T59" fmla="*/ 2147483647 h 50"/>
                    <a:gd name="T60" fmla="*/ 2147483647 w 143"/>
                    <a:gd name="T61" fmla="*/ 2147483647 h 50"/>
                    <a:gd name="T62" fmla="*/ 2147483647 w 143"/>
                    <a:gd name="T63" fmla="*/ 2147483647 h 50"/>
                    <a:gd name="T64" fmla="*/ 2147483647 w 143"/>
                    <a:gd name="T65" fmla="*/ 2147483647 h 50"/>
                    <a:gd name="T66" fmla="*/ 2147483647 w 143"/>
                    <a:gd name="T67" fmla="*/ 2147483647 h 50"/>
                    <a:gd name="T68" fmla="*/ 2147483647 w 143"/>
                    <a:gd name="T69" fmla="*/ 2147483647 h 50"/>
                    <a:gd name="T70" fmla="*/ 2147483647 w 143"/>
                    <a:gd name="T71" fmla="*/ 2147483647 h 50"/>
                    <a:gd name="T72" fmla="*/ 2147483647 w 143"/>
                    <a:gd name="T73" fmla="*/ 2147483647 h 50"/>
                    <a:gd name="T74" fmla="*/ 2147483647 w 143"/>
                    <a:gd name="T75" fmla="*/ 2147483647 h 50"/>
                    <a:gd name="T76" fmla="*/ 2147483647 w 143"/>
                    <a:gd name="T77" fmla="*/ 2147483647 h 50"/>
                    <a:gd name="T78" fmla="*/ 2147483647 w 143"/>
                    <a:gd name="T79" fmla="*/ 2147483647 h 50"/>
                    <a:gd name="T80" fmla="*/ 2147483647 w 143"/>
                    <a:gd name="T81" fmla="*/ 2147483647 h 50"/>
                    <a:gd name="T82" fmla="*/ 2147483647 w 143"/>
                    <a:gd name="T83" fmla="*/ 2147483647 h 50"/>
                    <a:gd name="T84" fmla="*/ 2147483647 w 143"/>
                    <a:gd name="T85" fmla="*/ 2147483647 h 50"/>
                    <a:gd name="T86" fmla="*/ 2147483647 w 143"/>
                    <a:gd name="T87" fmla="*/ 2147483647 h 50"/>
                    <a:gd name="T88" fmla="*/ 2147483647 w 143"/>
                    <a:gd name="T89" fmla="*/ 2147483647 h 50"/>
                    <a:gd name="T90" fmla="*/ 2147483647 w 143"/>
                    <a:gd name="T91" fmla="*/ 2147483647 h 50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43"/>
                    <a:gd name="T139" fmla="*/ 0 h 50"/>
                    <a:gd name="T140" fmla="*/ 143 w 143"/>
                    <a:gd name="T141" fmla="*/ 50 h 50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43" h="50">
                      <a:moveTo>
                        <a:pt x="8" y="20"/>
                      </a:moveTo>
                      <a:lnTo>
                        <a:pt x="6" y="20"/>
                      </a:lnTo>
                      <a:lnTo>
                        <a:pt x="2" y="16"/>
                      </a:lnTo>
                      <a:lnTo>
                        <a:pt x="0" y="8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12" y="2"/>
                      </a:lnTo>
                      <a:lnTo>
                        <a:pt x="26" y="2"/>
                      </a:lnTo>
                      <a:lnTo>
                        <a:pt x="36" y="4"/>
                      </a:lnTo>
                      <a:lnTo>
                        <a:pt x="54" y="10"/>
                      </a:lnTo>
                      <a:lnTo>
                        <a:pt x="50" y="4"/>
                      </a:lnTo>
                      <a:lnTo>
                        <a:pt x="54" y="2"/>
                      </a:lnTo>
                      <a:lnTo>
                        <a:pt x="60" y="0"/>
                      </a:lnTo>
                      <a:lnTo>
                        <a:pt x="62" y="0"/>
                      </a:lnTo>
                      <a:lnTo>
                        <a:pt x="66" y="2"/>
                      </a:lnTo>
                      <a:lnTo>
                        <a:pt x="70" y="2"/>
                      </a:lnTo>
                      <a:lnTo>
                        <a:pt x="74" y="2"/>
                      </a:lnTo>
                      <a:lnTo>
                        <a:pt x="78" y="10"/>
                      </a:lnTo>
                      <a:lnTo>
                        <a:pt x="82" y="12"/>
                      </a:lnTo>
                      <a:lnTo>
                        <a:pt x="93" y="12"/>
                      </a:lnTo>
                      <a:lnTo>
                        <a:pt x="119" y="20"/>
                      </a:lnTo>
                      <a:lnTo>
                        <a:pt x="133" y="26"/>
                      </a:lnTo>
                      <a:lnTo>
                        <a:pt x="143" y="30"/>
                      </a:lnTo>
                      <a:lnTo>
                        <a:pt x="135" y="36"/>
                      </a:lnTo>
                      <a:lnTo>
                        <a:pt x="127" y="38"/>
                      </a:lnTo>
                      <a:lnTo>
                        <a:pt x="119" y="38"/>
                      </a:lnTo>
                      <a:lnTo>
                        <a:pt x="115" y="34"/>
                      </a:lnTo>
                      <a:lnTo>
                        <a:pt x="107" y="28"/>
                      </a:lnTo>
                      <a:lnTo>
                        <a:pt x="97" y="20"/>
                      </a:lnTo>
                      <a:lnTo>
                        <a:pt x="93" y="18"/>
                      </a:lnTo>
                      <a:lnTo>
                        <a:pt x="89" y="16"/>
                      </a:lnTo>
                      <a:lnTo>
                        <a:pt x="82" y="18"/>
                      </a:lnTo>
                      <a:lnTo>
                        <a:pt x="80" y="22"/>
                      </a:lnTo>
                      <a:lnTo>
                        <a:pt x="80" y="34"/>
                      </a:lnTo>
                      <a:lnTo>
                        <a:pt x="76" y="34"/>
                      </a:lnTo>
                      <a:lnTo>
                        <a:pt x="74" y="36"/>
                      </a:lnTo>
                      <a:lnTo>
                        <a:pt x="70" y="42"/>
                      </a:lnTo>
                      <a:lnTo>
                        <a:pt x="68" y="48"/>
                      </a:lnTo>
                      <a:lnTo>
                        <a:pt x="66" y="50"/>
                      </a:lnTo>
                      <a:lnTo>
                        <a:pt x="62" y="50"/>
                      </a:lnTo>
                      <a:lnTo>
                        <a:pt x="56" y="48"/>
                      </a:lnTo>
                      <a:lnTo>
                        <a:pt x="48" y="46"/>
                      </a:lnTo>
                      <a:lnTo>
                        <a:pt x="34" y="34"/>
                      </a:lnTo>
                      <a:lnTo>
                        <a:pt x="24" y="26"/>
                      </a:lnTo>
                      <a:lnTo>
                        <a:pt x="16" y="22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8" name="iṣľîdê">
                  <a:extLst>
                    <a:ext uri="{FF2B5EF4-FFF2-40B4-BE49-F238E27FC236}">
                      <a16:creationId xmlns:a16="http://schemas.microsoft.com/office/drawing/2014/main" id="{4B2A4600-6FE2-42B2-AB44-0682F9E844BC}"/>
                    </a:ext>
                  </a:extLst>
                </p:cNvPr>
                <p:cNvSpPr/>
                <p:nvPr/>
              </p:nvSpPr>
              <p:spPr bwMode="auto">
                <a:xfrm>
                  <a:off x="4661869" y="1499885"/>
                  <a:ext cx="147361" cy="29422"/>
                </a:xfrm>
                <a:custGeom>
                  <a:avLst/>
                  <a:gdLst>
                    <a:gd name="T0" fmla="*/ 2147483647 w 85"/>
                    <a:gd name="T1" fmla="*/ 2147483647 h 18"/>
                    <a:gd name="T2" fmla="*/ 2147483647 w 85"/>
                    <a:gd name="T3" fmla="*/ 2147483647 h 18"/>
                    <a:gd name="T4" fmla="*/ 2147483647 w 85"/>
                    <a:gd name="T5" fmla="*/ 2147483647 h 18"/>
                    <a:gd name="T6" fmla="*/ 2147483647 w 85"/>
                    <a:gd name="T7" fmla="*/ 2147483647 h 18"/>
                    <a:gd name="T8" fmla="*/ 0 w 85"/>
                    <a:gd name="T9" fmla="*/ 2147483647 h 18"/>
                    <a:gd name="T10" fmla="*/ 2147483647 w 85"/>
                    <a:gd name="T11" fmla="*/ 2147483647 h 18"/>
                    <a:gd name="T12" fmla="*/ 2147483647 w 85"/>
                    <a:gd name="T13" fmla="*/ 2147483647 h 18"/>
                    <a:gd name="T14" fmla="*/ 2147483647 w 85"/>
                    <a:gd name="T15" fmla="*/ 0 h 18"/>
                    <a:gd name="T16" fmla="*/ 2147483647 w 85"/>
                    <a:gd name="T17" fmla="*/ 2147483647 h 18"/>
                    <a:gd name="T18" fmla="*/ 2147483647 w 85"/>
                    <a:gd name="T19" fmla="*/ 2147483647 h 18"/>
                    <a:gd name="T20" fmla="*/ 2147483647 w 85"/>
                    <a:gd name="T21" fmla="*/ 2147483647 h 18"/>
                    <a:gd name="T22" fmla="*/ 2147483647 w 85"/>
                    <a:gd name="T23" fmla="*/ 2147483647 h 18"/>
                    <a:gd name="T24" fmla="*/ 2147483647 w 85"/>
                    <a:gd name="T25" fmla="*/ 2147483647 h 18"/>
                    <a:gd name="T26" fmla="*/ 2147483647 w 85"/>
                    <a:gd name="T27" fmla="*/ 2147483647 h 18"/>
                    <a:gd name="T28" fmla="*/ 2147483647 w 85"/>
                    <a:gd name="T29" fmla="*/ 2147483647 h 18"/>
                    <a:gd name="T30" fmla="*/ 2147483647 w 85"/>
                    <a:gd name="T31" fmla="*/ 2147483647 h 18"/>
                    <a:gd name="T32" fmla="*/ 2147483647 w 85"/>
                    <a:gd name="T33" fmla="*/ 2147483647 h 18"/>
                    <a:gd name="T34" fmla="*/ 2147483647 w 85"/>
                    <a:gd name="T35" fmla="*/ 2147483647 h 18"/>
                    <a:gd name="T36" fmla="*/ 2147483647 w 85"/>
                    <a:gd name="T37" fmla="*/ 2147483647 h 1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85"/>
                    <a:gd name="T58" fmla="*/ 0 h 18"/>
                    <a:gd name="T59" fmla="*/ 85 w 85"/>
                    <a:gd name="T60" fmla="*/ 18 h 1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85" h="18">
                      <a:moveTo>
                        <a:pt x="31" y="18"/>
                      </a:moveTo>
                      <a:lnTo>
                        <a:pt x="23" y="16"/>
                      </a:lnTo>
                      <a:lnTo>
                        <a:pt x="15" y="14"/>
                      </a:lnTo>
                      <a:lnTo>
                        <a:pt x="6" y="10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13" y="2"/>
                      </a:lnTo>
                      <a:lnTo>
                        <a:pt x="21" y="0"/>
                      </a:lnTo>
                      <a:lnTo>
                        <a:pt x="27" y="2"/>
                      </a:lnTo>
                      <a:lnTo>
                        <a:pt x="41" y="4"/>
                      </a:lnTo>
                      <a:lnTo>
                        <a:pt x="55" y="4"/>
                      </a:lnTo>
                      <a:lnTo>
                        <a:pt x="71" y="6"/>
                      </a:lnTo>
                      <a:lnTo>
                        <a:pt x="85" y="8"/>
                      </a:lnTo>
                      <a:lnTo>
                        <a:pt x="79" y="12"/>
                      </a:lnTo>
                      <a:lnTo>
                        <a:pt x="73" y="14"/>
                      </a:lnTo>
                      <a:lnTo>
                        <a:pt x="67" y="18"/>
                      </a:lnTo>
                      <a:lnTo>
                        <a:pt x="63" y="18"/>
                      </a:lnTo>
                      <a:lnTo>
                        <a:pt x="47" y="18"/>
                      </a:lnTo>
                      <a:lnTo>
                        <a:pt x="31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9" name="î$ḷïḋé">
                  <a:extLst>
                    <a:ext uri="{FF2B5EF4-FFF2-40B4-BE49-F238E27FC236}">
                      <a16:creationId xmlns:a16="http://schemas.microsoft.com/office/drawing/2014/main" id="{0DC0F2D8-6C69-4ABC-B1C5-1DC2B4DD2C6F}"/>
                    </a:ext>
                  </a:extLst>
                </p:cNvPr>
                <p:cNvSpPr/>
                <p:nvPr/>
              </p:nvSpPr>
              <p:spPr bwMode="auto">
                <a:xfrm>
                  <a:off x="4729353" y="2489031"/>
                  <a:ext cx="95028" cy="63047"/>
                </a:xfrm>
                <a:custGeom>
                  <a:avLst/>
                  <a:gdLst>
                    <a:gd name="T0" fmla="*/ 2147483647 w 54"/>
                    <a:gd name="T1" fmla="*/ 2147483647 h 38"/>
                    <a:gd name="T2" fmla="*/ 2147483647 w 54"/>
                    <a:gd name="T3" fmla="*/ 2147483647 h 38"/>
                    <a:gd name="T4" fmla="*/ 2147483647 w 54"/>
                    <a:gd name="T5" fmla="*/ 2147483647 h 38"/>
                    <a:gd name="T6" fmla="*/ 2147483647 w 54"/>
                    <a:gd name="T7" fmla="*/ 2147483647 h 38"/>
                    <a:gd name="T8" fmla="*/ 2147483647 w 54"/>
                    <a:gd name="T9" fmla="*/ 2147483647 h 38"/>
                    <a:gd name="T10" fmla="*/ 2147483647 w 54"/>
                    <a:gd name="T11" fmla="*/ 2147483647 h 38"/>
                    <a:gd name="T12" fmla="*/ 2147483647 w 54"/>
                    <a:gd name="T13" fmla="*/ 2147483647 h 38"/>
                    <a:gd name="T14" fmla="*/ 2147483647 w 54"/>
                    <a:gd name="T15" fmla="*/ 2147483647 h 38"/>
                    <a:gd name="T16" fmla="*/ 2147483647 w 54"/>
                    <a:gd name="T17" fmla="*/ 2147483647 h 38"/>
                    <a:gd name="T18" fmla="*/ 2147483647 w 54"/>
                    <a:gd name="T19" fmla="*/ 2147483647 h 38"/>
                    <a:gd name="T20" fmla="*/ 2147483647 w 54"/>
                    <a:gd name="T21" fmla="*/ 2147483647 h 38"/>
                    <a:gd name="T22" fmla="*/ 0 w 54"/>
                    <a:gd name="T23" fmla="*/ 2147483647 h 38"/>
                    <a:gd name="T24" fmla="*/ 0 w 54"/>
                    <a:gd name="T25" fmla="*/ 2147483647 h 38"/>
                    <a:gd name="T26" fmla="*/ 2147483647 w 54"/>
                    <a:gd name="T27" fmla="*/ 2147483647 h 38"/>
                    <a:gd name="T28" fmla="*/ 2147483647 w 54"/>
                    <a:gd name="T29" fmla="*/ 0 h 38"/>
                    <a:gd name="T30" fmla="*/ 2147483647 w 54"/>
                    <a:gd name="T31" fmla="*/ 0 h 38"/>
                    <a:gd name="T32" fmla="*/ 2147483647 w 54"/>
                    <a:gd name="T33" fmla="*/ 0 h 38"/>
                    <a:gd name="T34" fmla="*/ 2147483647 w 54"/>
                    <a:gd name="T35" fmla="*/ 2147483647 h 38"/>
                    <a:gd name="T36" fmla="*/ 2147483647 w 54"/>
                    <a:gd name="T37" fmla="*/ 2147483647 h 3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54"/>
                    <a:gd name="T58" fmla="*/ 0 h 38"/>
                    <a:gd name="T59" fmla="*/ 54 w 54"/>
                    <a:gd name="T60" fmla="*/ 38 h 3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54" h="38">
                      <a:moveTo>
                        <a:pt x="46" y="6"/>
                      </a:moveTo>
                      <a:lnTo>
                        <a:pt x="48" y="16"/>
                      </a:lnTo>
                      <a:lnTo>
                        <a:pt x="54" y="22"/>
                      </a:lnTo>
                      <a:lnTo>
                        <a:pt x="52" y="28"/>
                      </a:lnTo>
                      <a:lnTo>
                        <a:pt x="44" y="30"/>
                      </a:lnTo>
                      <a:lnTo>
                        <a:pt x="40" y="38"/>
                      </a:lnTo>
                      <a:lnTo>
                        <a:pt x="30" y="32"/>
                      </a:lnTo>
                      <a:lnTo>
                        <a:pt x="28" y="30"/>
                      </a:lnTo>
                      <a:lnTo>
                        <a:pt x="16" y="26"/>
                      </a:lnTo>
                      <a:lnTo>
                        <a:pt x="10" y="20"/>
                      </a:lnTo>
                      <a:lnTo>
                        <a:pt x="6" y="14"/>
                      </a:lnTo>
                      <a:lnTo>
                        <a:pt x="0" y="6"/>
                      </a:lnTo>
                      <a:lnTo>
                        <a:pt x="0" y="2"/>
                      </a:lnTo>
                      <a:lnTo>
                        <a:pt x="6" y="2"/>
                      </a:lnTo>
                      <a:lnTo>
                        <a:pt x="12" y="0"/>
                      </a:lnTo>
                      <a:lnTo>
                        <a:pt x="20" y="0"/>
                      </a:lnTo>
                      <a:lnTo>
                        <a:pt x="36" y="0"/>
                      </a:lnTo>
                      <a:lnTo>
                        <a:pt x="40" y="6"/>
                      </a:lnTo>
                      <a:lnTo>
                        <a:pt x="4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0" name="iṩḻïḑe">
                  <a:extLst>
                    <a:ext uri="{FF2B5EF4-FFF2-40B4-BE49-F238E27FC236}">
                      <a16:creationId xmlns:a16="http://schemas.microsoft.com/office/drawing/2014/main" id="{71A8BCD0-F4A4-433E-87C4-4754BCA5D299}"/>
                    </a:ext>
                  </a:extLst>
                </p:cNvPr>
                <p:cNvSpPr/>
                <p:nvPr/>
              </p:nvSpPr>
              <p:spPr bwMode="auto">
                <a:xfrm>
                  <a:off x="4701808" y="2447000"/>
                  <a:ext cx="111555" cy="89667"/>
                </a:xfrm>
                <a:custGeom>
                  <a:avLst/>
                  <a:gdLst>
                    <a:gd name="T0" fmla="*/ 2147483647 w 64"/>
                    <a:gd name="T1" fmla="*/ 0 h 52"/>
                    <a:gd name="T2" fmla="*/ 2147483647 w 64"/>
                    <a:gd name="T3" fmla="*/ 2147483647 h 52"/>
                    <a:gd name="T4" fmla="*/ 2147483647 w 64"/>
                    <a:gd name="T5" fmla="*/ 2147483647 h 52"/>
                    <a:gd name="T6" fmla="*/ 2147483647 w 64"/>
                    <a:gd name="T7" fmla="*/ 2147483647 h 52"/>
                    <a:gd name="T8" fmla="*/ 2147483647 w 64"/>
                    <a:gd name="T9" fmla="*/ 2147483647 h 52"/>
                    <a:gd name="T10" fmla="*/ 2147483647 w 64"/>
                    <a:gd name="T11" fmla="*/ 2147483647 h 52"/>
                    <a:gd name="T12" fmla="*/ 2147483647 w 64"/>
                    <a:gd name="T13" fmla="*/ 2147483647 h 52"/>
                    <a:gd name="T14" fmla="*/ 2147483647 w 64"/>
                    <a:gd name="T15" fmla="*/ 2147483647 h 52"/>
                    <a:gd name="T16" fmla="*/ 2147483647 w 64"/>
                    <a:gd name="T17" fmla="*/ 2147483647 h 52"/>
                    <a:gd name="T18" fmla="*/ 2147483647 w 64"/>
                    <a:gd name="T19" fmla="*/ 2147483647 h 52"/>
                    <a:gd name="T20" fmla="*/ 2147483647 w 64"/>
                    <a:gd name="T21" fmla="*/ 2147483647 h 52"/>
                    <a:gd name="T22" fmla="*/ 2147483647 w 64"/>
                    <a:gd name="T23" fmla="*/ 2147483647 h 52"/>
                    <a:gd name="T24" fmla="*/ 2147483647 w 64"/>
                    <a:gd name="T25" fmla="*/ 2147483647 h 52"/>
                    <a:gd name="T26" fmla="*/ 2147483647 w 64"/>
                    <a:gd name="T27" fmla="*/ 2147483647 h 52"/>
                    <a:gd name="T28" fmla="*/ 2147483647 w 64"/>
                    <a:gd name="T29" fmla="*/ 2147483647 h 52"/>
                    <a:gd name="T30" fmla="*/ 2147483647 w 64"/>
                    <a:gd name="T31" fmla="*/ 2147483647 h 52"/>
                    <a:gd name="T32" fmla="*/ 2147483647 w 64"/>
                    <a:gd name="T33" fmla="*/ 2147483647 h 52"/>
                    <a:gd name="T34" fmla="*/ 2147483647 w 64"/>
                    <a:gd name="T35" fmla="*/ 2147483647 h 52"/>
                    <a:gd name="T36" fmla="*/ 2147483647 w 64"/>
                    <a:gd name="T37" fmla="*/ 2147483647 h 52"/>
                    <a:gd name="T38" fmla="*/ 0 w 64"/>
                    <a:gd name="T39" fmla="*/ 2147483647 h 52"/>
                    <a:gd name="T40" fmla="*/ 2147483647 w 64"/>
                    <a:gd name="T41" fmla="*/ 2147483647 h 52"/>
                    <a:gd name="T42" fmla="*/ 2147483647 w 64"/>
                    <a:gd name="T43" fmla="*/ 2147483647 h 52"/>
                    <a:gd name="T44" fmla="*/ 2147483647 w 64"/>
                    <a:gd name="T45" fmla="*/ 2147483647 h 52"/>
                    <a:gd name="T46" fmla="*/ 2147483647 w 64"/>
                    <a:gd name="T47" fmla="*/ 0 h 52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64"/>
                    <a:gd name="T73" fmla="*/ 0 h 52"/>
                    <a:gd name="T74" fmla="*/ 64 w 64"/>
                    <a:gd name="T75" fmla="*/ 52 h 52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64" h="52">
                      <a:moveTo>
                        <a:pt x="28" y="0"/>
                      </a:moveTo>
                      <a:lnTo>
                        <a:pt x="38" y="10"/>
                      </a:lnTo>
                      <a:lnTo>
                        <a:pt x="44" y="12"/>
                      </a:lnTo>
                      <a:lnTo>
                        <a:pt x="48" y="12"/>
                      </a:lnTo>
                      <a:lnTo>
                        <a:pt x="58" y="10"/>
                      </a:lnTo>
                      <a:lnTo>
                        <a:pt x="64" y="24"/>
                      </a:lnTo>
                      <a:lnTo>
                        <a:pt x="62" y="30"/>
                      </a:lnTo>
                      <a:lnTo>
                        <a:pt x="56" y="30"/>
                      </a:lnTo>
                      <a:lnTo>
                        <a:pt x="52" y="24"/>
                      </a:lnTo>
                      <a:lnTo>
                        <a:pt x="36" y="24"/>
                      </a:lnTo>
                      <a:lnTo>
                        <a:pt x="28" y="24"/>
                      </a:lnTo>
                      <a:lnTo>
                        <a:pt x="22" y="26"/>
                      </a:lnTo>
                      <a:lnTo>
                        <a:pt x="16" y="26"/>
                      </a:lnTo>
                      <a:lnTo>
                        <a:pt x="16" y="30"/>
                      </a:lnTo>
                      <a:lnTo>
                        <a:pt x="22" y="38"/>
                      </a:lnTo>
                      <a:lnTo>
                        <a:pt x="26" y="44"/>
                      </a:lnTo>
                      <a:lnTo>
                        <a:pt x="32" y="50"/>
                      </a:lnTo>
                      <a:lnTo>
                        <a:pt x="18" y="52"/>
                      </a:lnTo>
                      <a:lnTo>
                        <a:pt x="8" y="36"/>
                      </a:lnTo>
                      <a:lnTo>
                        <a:pt x="0" y="18"/>
                      </a:lnTo>
                      <a:lnTo>
                        <a:pt x="8" y="18"/>
                      </a:lnTo>
                      <a:lnTo>
                        <a:pt x="12" y="10"/>
                      </a:lnTo>
                      <a:lnTo>
                        <a:pt x="14" y="4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1" name="isľíḍê">
                  <a:extLst>
                    <a:ext uri="{FF2B5EF4-FFF2-40B4-BE49-F238E27FC236}">
                      <a16:creationId xmlns:a16="http://schemas.microsoft.com/office/drawing/2014/main" id="{80425250-2582-42D5-81C0-AD881BCD294E}"/>
                    </a:ext>
                  </a:extLst>
                </p:cNvPr>
                <p:cNvSpPr/>
                <p:nvPr/>
              </p:nvSpPr>
              <p:spPr bwMode="auto">
                <a:xfrm>
                  <a:off x="4763782" y="1774492"/>
                  <a:ext cx="256163" cy="281612"/>
                </a:xfrm>
                <a:custGeom>
                  <a:avLst/>
                  <a:gdLst>
                    <a:gd name="T0" fmla="*/ 2147483647 w 146"/>
                    <a:gd name="T1" fmla="*/ 2147483647 h 168"/>
                    <a:gd name="T2" fmla="*/ 2147483647 w 146"/>
                    <a:gd name="T3" fmla="*/ 2147483647 h 168"/>
                    <a:gd name="T4" fmla="*/ 2147483647 w 146"/>
                    <a:gd name="T5" fmla="*/ 2147483647 h 168"/>
                    <a:gd name="T6" fmla="*/ 2147483647 w 146"/>
                    <a:gd name="T7" fmla="*/ 2147483647 h 168"/>
                    <a:gd name="T8" fmla="*/ 2147483647 w 146"/>
                    <a:gd name="T9" fmla="*/ 2147483647 h 168"/>
                    <a:gd name="T10" fmla="*/ 2147483647 w 146"/>
                    <a:gd name="T11" fmla="*/ 2147483647 h 168"/>
                    <a:gd name="T12" fmla="*/ 2147483647 w 146"/>
                    <a:gd name="T13" fmla="*/ 2147483647 h 168"/>
                    <a:gd name="T14" fmla="*/ 2147483647 w 146"/>
                    <a:gd name="T15" fmla="*/ 2147483647 h 168"/>
                    <a:gd name="T16" fmla="*/ 2147483647 w 146"/>
                    <a:gd name="T17" fmla="*/ 2147483647 h 168"/>
                    <a:gd name="T18" fmla="*/ 2147483647 w 146"/>
                    <a:gd name="T19" fmla="*/ 2147483647 h 168"/>
                    <a:gd name="T20" fmla="*/ 2147483647 w 146"/>
                    <a:gd name="T21" fmla="*/ 2147483647 h 168"/>
                    <a:gd name="T22" fmla="*/ 2147483647 w 146"/>
                    <a:gd name="T23" fmla="*/ 2147483647 h 168"/>
                    <a:gd name="T24" fmla="*/ 2147483647 w 146"/>
                    <a:gd name="T25" fmla="*/ 2147483647 h 168"/>
                    <a:gd name="T26" fmla="*/ 2147483647 w 146"/>
                    <a:gd name="T27" fmla="*/ 2147483647 h 168"/>
                    <a:gd name="T28" fmla="*/ 2147483647 w 146"/>
                    <a:gd name="T29" fmla="*/ 2147483647 h 168"/>
                    <a:gd name="T30" fmla="*/ 2147483647 w 146"/>
                    <a:gd name="T31" fmla="*/ 2147483647 h 168"/>
                    <a:gd name="T32" fmla="*/ 2147483647 w 146"/>
                    <a:gd name="T33" fmla="*/ 2147483647 h 168"/>
                    <a:gd name="T34" fmla="*/ 2147483647 w 146"/>
                    <a:gd name="T35" fmla="*/ 2147483647 h 168"/>
                    <a:gd name="T36" fmla="*/ 2147483647 w 146"/>
                    <a:gd name="T37" fmla="*/ 2147483647 h 168"/>
                    <a:gd name="T38" fmla="*/ 2147483647 w 146"/>
                    <a:gd name="T39" fmla="*/ 2147483647 h 168"/>
                    <a:gd name="T40" fmla="*/ 2147483647 w 146"/>
                    <a:gd name="T41" fmla="*/ 2147483647 h 168"/>
                    <a:gd name="T42" fmla="*/ 2147483647 w 146"/>
                    <a:gd name="T43" fmla="*/ 2147483647 h 168"/>
                    <a:gd name="T44" fmla="*/ 2147483647 w 146"/>
                    <a:gd name="T45" fmla="*/ 2147483647 h 168"/>
                    <a:gd name="T46" fmla="*/ 2147483647 w 146"/>
                    <a:gd name="T47" fmla="*/ 2147483647 h 168"/>
                    <a:gd name="T48" fmla="*/ 2147483647 w 146"/>
                    <a:gd name="T49" fmla="*/ 2147483647 h 168"/>
                    <a:gd name="T50" fmla="*/ 2147483647 w 146"/>
                    <a:gd name="T51" fmla="*/ 2147483647 h 168"/>
                    <a:gd name="T52" fmla="*/ 2147483647 w 146"/>
                    <a:gd name="T53" fmla="*/ 2147483647 h 168"/>
                    <a:gd name="T54" fmla="*/ 2147483647 w 146"/>
                    <a:gd name="T55" fmla="*/ 2147483647 h 168"/>
                    <a:gd name="T56" fmla="*/ 2147483647 w 146"/>
                    <a:gd name="T57" fmla="*/ 2147483647 h 168"/>
                    <a:gd name="T58" fmla="*/ 2147483647 w 146"/>
                    <a:gd name="T59" fmla="*/ 2147483647 h 168"/>
                    <a:gd name="T60" fmla="*/ 2147483647 w 146"/>
                    <a:gd name="T61" fmla="*/ 2147483647 h 168"/>
                    <a:gd name="T62" fmla="*/ 2147483647 w 146"/>
                    <a:gd name="T63" fmla="*/ 2147483647 h 168"/>
                    <a:gd name="T64" fmla="*/ 2147483647 w 146"/>
                    <a:gd name="T65" fmla="*/ 2147483647 h 168"/>
                    <a:gd name="T66" fmla="*/ 2147483647 w 146"/>
                    <a:gd name="T67" fmla="*/ 2147483647 h 168"/>
                    <a:gd name="T68" fmla="*/ 2147483647 w 146"/>
                    <a:gd name="T69" fmla="*/ 2147483647 h 168"/>
                    <a:gd name="T70" fmla="*/ 2147483647 w 146"/>
                    <a:gd name="T71" fmla="*/ 2147483647 h 168"/>
                    <a:gd name="T72" fmla="*/ 2147483647 w 146"/>
                    <a:gd name="T73" fmla="*/ 2147483647 h 168"/>
                    <a:gd name="T74" fmla="*/ 2147483647 w 146"/>
                    <a:gd name="T75" fmla="*/ 2147483647 h 168"/>
                    <a:gd name="T76" fmla="*/ 2147483647 w 146"/>
                    <a:gd name="T77" fmla="*/ 2147483647 h 168"/>
                    <a:gd name="T78" fmla="*/ 2147483647 w 146"/>
                    <a:gd name="T79" fmla="*/ 2147483647 h 168"/>
                    <a:gd name="T80" fmla="*/ 2147483647 w 146"/>
                    <a:gd name="T81" fmla="*/ 2147483647 h 168"/>
                    <a:gd name="T82" fmla="*/ 2147483647 w 146"/>
                    <a:gd name="T83" fmla="*/ 0 h 168"/>
                    <a:gd name="T84" fmla="*/ 2147483647 w 146"/>
                    <a:gd name="T85" fmla="*/ 2147483647 h 168"/>
                    <a:gd name="T86" fmla="*/ 2147483647 w 146"/>
                    <a:gd name="T87" fmla="*/ 2147483647 h 16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46"/>
                    <a:gd name="T133" fmla="*/ 0 h 168"/>
                    <a:gd name="T134" fmla="*/ 146 w 146"/>
                    <a:gd name="T135" fmla="*/ 168 h 16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46" h="168">
                      <a:moveTo>
                        <a:pt x="98" y="16"/>
                      </a:moveTo>
                      <a:lnTo>
                        <a:pt x="92" y="20"/>
                      </a:lnTo>
                      <a:lnTo>
                        <a:pt x="90" y="24"/>
                      </a:lnTo>
                      <a:lnTo>
                        <a:pt x="90" y="26"/>
                      </a:lnTo>
                      <a:lnTo>
                        <a:pt x="90" y="30"/>
                      </a:lnTo>
                      <a:lnTo>
                        <a:pt x="92" y="32"/>
                      </a:lnTo>
                      <a:lnTo>
                        <a:pt x="100" y="34"/>
                      </a:lnTo>
                      <a:lnTo>
                        <a:pt x="108" y="36"/>
                      </a:lnTo>
                      <a:lnTo>
                        <a:pt x="110" y="38"/>
                      </a:lnTo>
                      <a:lnTo>
                        <a:pt x="110" y="40"/>
                      </a:lnTo>
                      <a:lnTo>
                        <a:pt x="110" y="44"/>
                      </a:lnTo>
                      <a:lnTo>
                        <a:pt x="108" y="48"/>
                      </a:lnTo>
                      <a:lnTo>
                        <a:pt x="104" y="50"/>
                      </a:lnTo>
                      <a:lnTo>
                        <a:pt x="104" y="54"/>
                      </a:lnTo>
                      <a:lnTo>
                        <a:pt x="106" y="56"/>
                      </a:lnTo>
                      <a:lnTo>
                        <a:pt x="108" y="54"/>
                      </a:lnTo>
                      <a:lnTo>
                        <a:pt x="114" y="54"/>
                      </a:lnTo>
                      <a:lnTo>
                        <a:pt x="114" y="64"/>
                      </a:lnTo>
                      <a:lnTo>
                        <a:pt x="118" y="76"/>
                      </a:lnTo>
                      <a:lnTo>
                        <a:pt x="120" y="82"/>
                      </a:lnTo>
                      <a:lnTo>
                        <a:pt x="122" y="86"/>
                      </a:lnTo>
                      <a:lnTo>
                        <a:pt x="126" y="88"/>
                      </a:lnTo>
                      <a:lnTo>
                        <a:pt x="126" y="92"/>
                      </a:lnTo>
                      <a:lnTo>
                        <a:pt x="128" y="98"/>
                      </a:lnTo>
                      <a:lnTo>
                        <a:pt x="130" y="102"/>
                      </a:lnTo>
                      <a:lnTo>
                        <a:pt x="130" y="108"/>
                      </a:lnTo>
                      <a:lnTo>
                        <a:pt x="140" y="112"/>
                      </a:lnTo>
                      <a:lnTo>
                        <a:pt x="146" y="118"/>
                      </a:lnTo>
                      <a:lnTo>
                        <a:pt x="146" y="130"/>
                      </a:lnTo>
                      <a:lnTo>
                        <a:pt x="136" y="132"/>
                      </a:lnTo>
                      <a:lnTo>
                        <a:pt x="128" y="138"/>
                      </a:lnTo>
                      <a:lnTo>
                        <a:pt x="122" y="144"/>
                      </a:lnTo>
                      <a:lnTo>
                        <a:pt x="118" y="150"/>
                      </a:lnTo>
                      <a:lnTo>
                        <a:pt x="112" y="154"/>
                      </a:lnTo>
                      <a:lnTo>
                        <a:pt x="106" y="158"/>
                      </a:lnTo>
                      <a:lnTo>
                        <a:pt x="96" y="158"/>
                      </a:lnTo>
                      <a:lnTo>
                        <a:pt x="90" y="160"/>
                      </a:lnTo>
                      <a:lnTo>
                        <a:pt x="88" y="162"/>
                      </a:lnTo>
                      <a:lnTo>
                        <a:pt x="86" y="162"/>
                      </a:lnTo>
                      <a:lnTo>
                        <a:pt x="78" y="162"/>
                      </a:lnTo>
                      <a:lnTo>
                        <a:pt x="70" y="164"/>
                      </a:lnTo>
                      <a:lnTo>
                        <a:pt x="64" y="164"/>
                      </a:lnTo>
                      <a:lnTo>
                        <a:pt x="50" y="168"/>
                      </a:lnTo>
                      <a:lnTo>
                        <a:pt x="44" y="166"/>
                      </a:lnTo>
                      <a:lnTo>
                        <a:pt x="40" y="162"/>
                      </a:lnTo>
                      <a:lnTo>
                        <a:pt x="36" y="160"/>
                      </a:lnTo>
                      <a:lnTo>
                        <a:pt x="34" y="158"/>
                      </a:lnTo>
                      <a:lnTo>
                        <a:pt x="32" y="156"/>
                      </a:lnTo>
                      <a:lnTo>
                        <a:pt x="28" y="152"/>
                      </a:lnTo>
                      <a:lnTo>
                        <a:pt x="24" y="138"/>
                      </a:lnTo>
                      <a:lnTo>
                        <a:pt x="20" y="118"/>
                      </a:lnTo>
                      <a:lnTo>
                        <a:pt x="22" y="108"/>
                      </a:lnTo>
                      <a:lnTo>
                        <a:pt x="26" y="104"/>
                      </a:lnTo>
                      <a:lnTo>
                        <a:pt x="34" y="100"/>
                      </a:lnTo>
                      <a:lnTo>
                        <a:pt x="40" y="94"/>
                      </a:lnTo>
                      <a:lnTo>
                        <a:pt x="50" y="90"/>
                      </a:lnTo>
                      <a:lnTo>
                        <a:pt x="58" y="86"/>
                      </a:lnTo>
                      <a:lnTo>
                        <a:pt x="62" y="80"/>
                      </a:lnTo>
                      <a:lnTo>
                        <a:pt x="64" y="74"/>
                      </a:lnTo>
                      <a:lnTo>
                        <a:pt x="54" y="74"/>
                      </a:lnTo>
                      <a:lnTo>
                        <a:pt x="44" y="74"/>
                      </a:lnTo>
                      <a:lnTo>
                        <a:pt x="40" y="62"/>
                      </a:lnTo>
                      <a:lnTo>
                        <a:pt x="38" y="54"/>
                      </a:lnTo>
                      <a:lnTo>
                        <a:pt x="36" y="46"/>
                      </a:lnTo>
                      <a:lnTo>
                        <a:pt x="32" y="34"/>
                      </a:lnTo>
                      <a:lnTo>
                        <a:pt x="26" y="28"/>
                      </a:lnTo>
                      <a:lnTo>
                        <a:pt x="16" y="26"/>
                      </a:lnTo>
                      <a:lnTo>
                        <a:pt x="8" y="22"/>
                      </a:lnTo>
                      <a:lnTo>
                        <a:pt x="0" y="18"/>
                      </a:lnTo>
                      <a:lnTo>
                        <a:pt x="4" y="16"/>
                      </a:lnTo>
                      <a:lnTo>
                        <a:pt x="6" y="16"/>
                      </a:lnTo>
                      <a:lnTo>
                        <a:pt x="8" y="16"/>
                      </a:lnTo>
                      <a:lnTo>
                        <a:pt x="16" y="18"/>
                      </a:lnTo>
                      <a:lnTo>
                        <a:pt x="26" y="20"/>
                      </a:lnTo>
                      <a:lnTo>
                        <a:pt x="36" y="24"/>
                      </a:lnTo>
                      <a:lnTo>
                        <a:pt x="46" y="26"/>
                      </a:lnTo>
                      <a:lnTo>
                        <a:pt x="52" y="26"/>
                      </a:lnTo>
                      <a:lnTo>
                        <a:pt x="56" y="22"/>
                      </a:lnTo>
                      <a:lnTo>
                        <a:pt x="58" y="18"/>
                      </a:lnTo>
                      <a:lnTo>
                        <a:pt x="60" y="14"/>
                      </a:lnTo>
                      <a:lnTo>
                        <a:pt x="60" y="8"/>
                      </a:lnTo>
                      <a:lnTo>
                        <a:pt x="62" y="4"/>
                      </a:lnTo>
                      <a:lnTo>
                        <a:pt x="64" y="2"/>
                      </a:lnTo>
                      <a:lnTo>
                        <a:pt x="70" y="0"/>
                      </a:lnTo>
                      <a:lnTo>
                        <a:pt x="82" y="2"/>
                      </a:lnTo>
                      <a:lnTo>
                        <a:pt x="90" y="6"/>
                      </a:lnTo>
                      <a:lnTo>
                        <a:pt x="96" y="10"/>
                      </a:lnTo>
                      <a:lnTo>
                        <a:pt x="104" y="14"/>
                      </a:lnTo>
                      <a:lnTo>
                        <a:pt x="98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2" name="íṥľiḍê">
                  <a:extLst>
                    <a:ext uri="{FF2B5EF4-FFF2-40B4-BE49-F238E27FC236}">
                      <a16:creationId xmlns:a16="http://schemas.microsoft.com/office/drawing/2014/main" id="{0AFEFE04-E7FC-4616-892D-B3B1F381C403}"/>
                    </a:ext>
                  </a:extLst>
                </p:cNvPr>
                <p:cNvSpPr/>
                <p:nvPr/>
              </p:nvSpPr>
              <p:spPr bwMode="auto">
                <a:xfrm>
                  <a:off x="4956592" y="2777649"/>
                  <a:ext cx="74370" cy="14010"/>
                </a:xfrm>
                <a:custGeom>
                  <a:avLst/>
                  <a:gdLst>
                    <a:gd name="T0" fmla="*/ 2147483647 w 42"/>
                    <a:gd name="T1" fmla="*/ 2147483647 h 8"/>
                    <a:gd name="T2" fmla="*/ 2147483647 w 42"/>
                    <a:gd name="T3" fmla="*/ 2147483647 h 8"/>
                    <a:gd name="T4" fmla="*/ 0 w 42"/>
                    <a:gd name="T5" fmla="*/ 0 h 8"/>
                    <a:gd name="T6" fmla="*/ 2147483647 w 42"/>
                    <a:gd name="T7" fmla="*/ 2147483647 h 8"/>
                    <a:gd name="T8" fmla="*/ 2147483647 w 42"/>
                    <a:gd name="T9" fmla="*/ 2147483647 h 8"/>
                    <a:gd name="T10" fmla="*/ 2147483647 w 42"/>
                    <a:gd name="T11" fmla="*/ 2147483647 h 8"/>
                    <a:gd name="T12" fmla="*/ 2147483647 w 42"/>
                    <a:gd name="T13" fmla="*/ 2147483647 h 8"/>
                    <a:gd name="T14" fmla="*/ 2147483647 w 42"/>
                    <a:gd name="T15" fmla="*/ 2147483647 h 8"/>
                    <a:gd name="T16" fmla="*/ 2147483647 w 42"/>
                    <a:gd name="T17" fmla="*/ 2147483647 h 8"/>
                    <a:gd name="T18" fmla="*/ 2147483647 w 42"/>
                    <a:gd name="T19" fmla="*/ 0 h 8"/>
                    <a:gd name="T20" fmla="*/ 2147483647 w 42"/>
                    <a:gd name="T21" fmla="*/ 2147483647 h 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2"/>
                    <a:gd name="T34" fmla="*/ 0 h 8"/>
                    <a:gd name="T35" fmla="*/ 42 w 42"/>
                    <a:gd name="T36" fmla="*/ 8 h 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2" h="8">
                      <a:moveTo>
                        <a:pt x="20" y="2"/>
                      </a:moveTo>
                      <a:lnTo>
                        <a:pt x="8" y="2"/>
                      </a:lnTo>
                      <a:lnTo>
                        <a:pt x="0" y="0"/>
                      </a:lnTo>
                      <a:lnTo>
                        <a:pt x="4" y="2"/>
                      </a:lnTo>
                      <a:lnTo>
                        <a:pt x="8" y="6"/>
                      </a:lnTo>
                      <a:lnTo>
                        <a:pt x="22" y="8"/>
                      </a:lnTo>
                      <a:lnTo>
                        <a:pt x="34" y="8"/>
                      </a:lnTo>
                      <a:lnTo>
                        <a:pt x="42" y="6"/>
                      </a:lnTo>
                      <a:lnTo>
                        <a:pt x="36" y="2"/>
                      </a:lnTo>
                      <a:lnTo>
                        <a:pt x="32" y="0"/>
                      </a:lnTo>
                      <a:lnTo>
                        <a:pt x="20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3" name="îṡ1îdè">
                  <a:extLst>
                    <a:ext uri="{FF2B5EF4-FFF2-40B4-BE49-F238E27FC236}">
                      <a16:creationId xmlns:a16="http://schemas.microsoft.com/office/drawing/2014/main" id="{E4A08307-357D-4949-A051-638758B0147D}"/>
                    </a:ext>
                  </a:extLst>
                </p:cNvPr>
                <p:cNvSpPr/>
                <p:nvPr/>
              </p:nvSpPr>
              <p:spPr bwMode="auto">
                <a:xfrm>
                  <a:off x="4394689" y="2641748"/>
                  <a:ext cx="28921" cy="19615"/>
                </a:xfrm>
                <a:custGeom>
                  <a:avLst/>
                  <a:gdLst>
                    <a:gd name="T0" fmla="*/ 2147483647 w 16"/>
                    <a:gd name="T1" fmla="*/ 2147483647 h 10"/>
                    <a:gd name="T2" fmla="*/ 2147483647 w 16"/>
                    <a:gd name="T3" fmla="*/ 0 h 10"/>
                    <a:gd name="T4" fmla="*/ 2147483647 w 16"/>
                    <a:gd name="T5" fmla="*/ 0 h 10"/>
                    <a:gd name="T6" fmla="*/ 2147483647 w 16"/>
                    <a:gd name="T7" fmla="*/ 0 h 10"/>
                    <a:gd name="T8" fmla="*/ 2147483647 w 16"/>
                    <a:gd name="T9" fmla="*/ 2147483647 h 10"/>
                    <a:gd name="T10" fmla="*/ 0 w 16"/>
                    <a:gd name="T11" fmla="*/ 2147483647 h 10"/>
                    <a:gd name="T12" fmla="*/ 2147483647 w 16"/>
                    <a:gd name="T13" fmla="*/ 2147483647 h 10"/>
                    <a:gd name="T14" fmla="*/ 2147483647 w 16"/>
                    <a:gd name="T15" fmla="*/ 2147483647 h 10"/>
                    <a:gd name="T16" fmla="*/ 2147483647 w 16"/>
                    <a:gd name="T17" fmla="*/ 2147483647 h 1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6"/>
                    <a:gd name="T28" fmla="*/ 0 h 10"/>
                    <a:gd name="T29" fmla="*/ 16 w 16"/>
                    <a:gd name="T30" fmla="*/ 10 h 1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6" h="10">
                      <a:moveTo>
                        <a:pt x="16" y="6"/>
                      </a:move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16" y="10"/>
                      </a:lnTo>
                      <a:lnTo>
                        <a:pt x="14" y="4"/>
                      </a:lnTo>
                      <a:lnTo>
                        <a:pt x="1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4" name="ís1íḍè">
                  <a:extLst>
                    <a:ext uri="{FF2B5EF4-FFF2-40B4-BE49-F238E27FC236}">
                      <a16:creationId xmlns:a16="http://schemas.microsoft.com/office/drawing/2014/main" id="{8D58B446-7EB5-47E1-886D-41EDFEF456E6}"/>
                    </a:ext>
                  </a:extLst>
                </p:cNvPr>
                <p:cNvSpPr/>
                <p:nvPr/>
              </p:nvSpPr>
              <p:spPr bwMode="auto">
                <a:xfrm>
                  <a:off x="4182598" y="2077121"/>
                  <a:ext cx="191434" cy="257794"/>
                </a:xfrm>
                <a:custGeom>
                  <a:avLst/>
                  <a:gdLst>
                    <a:gd name="T0" fmla="*/ 2147483647 w 110"/>
                    <a:gd name="T1" fmla="*/ 2147483647 h 154"/>
                    <a:gd name="T2" fmla="*/ 2147483647 w 110"/>
                    <a:gd name="T3" fmla="*/ 2147483647 h 154"/>
                    <a:gd name="T4" fmla="*/ 2147483647 w 110"/>
                    <a:gd name="T5" fmla="*/ 2147483647 h 154"/>
                    <a:gd name="T6" fmla="*/ 2147483647 w 110"/>
                    <a:gd name="T7" fmla="*/ 2147483647 h 154"/>
                    <a:gd name="T8" fmla="*/ 2147483647 w 110"/>
                    <a:gd name="T9" fmla="*/ 2147483647 h 154"/>
                    <a:gd name="T10" fmla="*/ 2147483647 w 110"/>
                    <a:gd name="T11" fmla="*/ 2147483647 h 154"/>
                    <a:gd name="T12" fmla="*/ 2147483647 w 110"/>
                    <a:gd name="T13" fmla="*/ 2147483647 h 154"/>
                    <a:gd name="T14" fmla="*/ 2147483647 w 110"/>
                    <a:gd name="T15" fmla="*/ 2147483647 h 154"/>
                    <a:gd name="T16" fmla="*/ 2147483647 w 110"/>
                    <a:gd name="T17" fmla="*/ 2147483647 h 154"/>
                    <a:gd name="T18" fmla="*/ 2147483647 w 110"/>
                    <a:gd name="T19" fmla="*/ 2147483647 h 154"/>
                    <a:gd name="T20" fmla="*/ 2147483647 w 110"/>
                    <a:gd name="T21" fmla="*/ 2147483647 h 154"/>
                    <a:gd name="T22" fmla="*/ 2147483647 w 110"/>
                    <a:gd name="T23" fmla="*/ 2147483647 h 154"/>
                    <a:gd name="T24" fmla="*/ 2147483647 w 110"/>
                    <a:gd name="T25" fmla="*/ 2147483647 h 154"/>
                    <a:gd name="T26" fmla="*/ 2147483647 w 110"/>
                    <a:gd name="T27" fmla="*/ 2147483647 h 154"/>
                    <a:gd name="T28" fmla="*/ 2147483647 w 110"/>
                    <a:gd name="T29" fmla="*/ 2147483647 h 154"/>
                    <a:gd name="T30" fmla="*/ 2147483647 w 110"/>
                    <a:gd name="T31" fmla="*/ 2147483647 h 154"/>
                    <a:gd name="T32" fmla="*/ 2147483647 w 110"/>
                    <a:gd name="T33" fmla="*/ 2147483647 h 154"/>
                    <a:gd name="T34" fmla="*/ 2147483647 w 110"/>
                    <a:gd name="T35" fmla="*/ 2147483647 h 154"/>
                    <a:gd name="T36" fmla="*/ 2147483647 w 110"/>
                    <a:gd name="T37" fmla="*/ 2147483647 h 154"/>
                    <a:gd name="T38" fmla="*/ 2147483647 w 110"/>
                    <a:gd name="T39" fmla="*/ 2147483647 h 154"/>
                    <a:gd name="T40" fmla="*/ 2147483647 w 110"/>
                    <a:gd name="T41" fmla="*/ 2147483647 h 154"/>
                    <a:gd name="T42" fmla="*/ 2147483647 w 110"/>
                    <a:gd name="T43" fmla="*/ 2147483647 h 154"/>
                    <a:gd name="T44" fmla="*/ 2147483647 w 110"/>
                    <a:gd name="T45" fmla="*/ 2147483647 h 154"/>
                    <a:gd name="T46" fmla="*/ 2147483647 w 110"/>
                    <a:gd name="T47" fmla="*/ 2147483647 h 154"/>
                    <a:gd name="T48" fmla="*/ 2147483647 w 110"/>
                    <a:gd name="T49" fmla="*/ 2147483647 h 154"/>
                    <a:gd name="T50" fmla="*/ 2147483647 w 110"/>
                    <a:gd name="T51" fmla="*/ 2147483647 h 154"/>
                    <a:gd name="T52" fmla="*/ 2147483647 w 110"/>
                    <a:gd name="T53" fmla="*/ 2147483647 h 154"/>
                    <a:gd name="T54" fmla="*/ 2147483647 w 110"/>
                    <a:gd name="T55" fmla="*/ 2147483647 h 154"/>
                    <a:gd name="T56" fmla="*/ 2147483647 w 110"/>
                    <a:gd name="T57" fmla="*/ 2147483647 h 154"/>
                    <a:gd name="T58" fmla="*/ 2147483647 w 110"/>
                    <a:gd name="T59" fmla="*/ 2147483647 h 154"/>
                    <a:gd name="T60" fmla="*/ 0 w 110"/>
                    <a:gd name="T61" fmla="*/ 2147483647 h 154"/>
                    <a:gd name="T62" fmla="*/ 2147483647 w 110"/>
                    <a:gd name="T63" fmla="*/ 2147483647 h 154"/>
                    <a:gd name="T64" fmla="*/ 2147483647 w 110"/>
                    <a:gd name="T65" fmla="*/ 0 h 154"/>
                    <a:gd name="T66" fmla="*/ 2147483647 w 110"/>
                    <a:gd name="T67" fmla="*/ 2147483647 h 154"/>
                    <a:gd name="T68" fmla="*/ 2147483647 w 110"/>
                    <a:gd name="T69" fmla="*/ 2147483647 h 154"/>
                    <a:gd name="T70" fmla="*/ 2147483647 w 110"/>
                    <a:gd name="T71" fmla="*/ 2147483647 h 154"/>
                    <a:gd name="T72" fmla="*/ 2147483647 w 110"/>
                    <a:gd name="T73" fmla="*/ 2147483647 h 154"/>
                    <a:gd name="T74" fmla="*/ 2147483647 w 110"/>
                    <a:gd name="T75" fmla="*/ 2147483647 h 154"/>
                    <a:gd name="T76" fmla="*/ 2147483647 w 110"/>
                    <a:gd name="T77" fmla="*/ 2147483647 h 154"/>
                    <a:gd name="T78" fmla="*/ 2147483647 w 110"/>
                    <a:gd name="T79" fmla="*/ 2147483647 h 154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110"/>
                    <a:gd name="T121" fmla="*/ 0 h 154"/>
                    <a:gd name="T122" fmla="*/ 110 w 110"/>
                    <a:gd name="T123" fmla="*/ 154 h 154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110" h="154">
                      <a:moveTo>
                        <a:pt x="76" y="82"/>
                      </a:moveTo>
                      <a:lnTo>
                        <a:pt x="82" y="86"/>
                      </a:lnTo>
                      <a:lnTo>
                        <a:pt x="88" y="90"/>
                      </a:lnTo>
                      <a:lnTo>
                        <a:pt x="90" y="94"/>
                      </a:lnTo>
                      <a:lnTo>
                        <a:pt x="90" y="100"/>
                      </a:lnTo>
                      <a:lnTo>
                        <a:pt x="90" y="104"/>
                      </a:lnTo>
                      <a:lnTo>
                        <a:pt x="90" y="108"/>
                      </a:lnTo>
                      <a:lnTo>
                        <a:pt x="94" y="106"/>
                      </a:lnTo>
                      <a:lnTo>
                        <a:pt x="104" y="104"/>
                      </a:lnTo>
                      <a:lnTo>
                        <a:pt x="108" y="110"/>
                      </a:lnTo>
                      <a:lnTo>
                        <a:pt x="110" y="114"/>
                      </a:lnTo>
                      <a:lnTo>
                        <a:pt x="108" y="118"/>
                      </a:lnTo>
                      <a:lnTo>
                        <a:pt x="104" y="122"/>
                      </a:lnTo>
                      <a:lnTo>
                        <a:pt x="94" y="128"/>
                      </a:lnTo>
                      <a:lnTo>
                        <a:pt x="94" y="130"/>
                      </a:lnTo>
                      <a:lnTo>
                        <a:pt x="98" y="132"/>
                      </a:lnTo>
                      <a:lnTo>
                        <a:pt x="104" y="134"/>
                      </a:lnTo>
                      <a:lnTo>
                        <a:pt x="102" y="138"/>
                      </a:lnTo>
                      <a:lnTo>
                        <a:pt x="98" y="142"/>
                      </a:lnTo>
                      <a:lnTo>
                        <a:pt x="92" y="144"/>
                      </a:lnTo>
                      <a:lnTo>
                        <a:pt x="82" y="144"/>
                      </a:lnTo>
                      <a:lnTo>
                        <a:pt x="66" y="144"/>
                      </a:lnTo>
                      <a:lnTo>
                        <a:pt x="50" y="144"/>
                      </a:lnTo>
                      <a:lnTo>
                        <a:pt x="40" y="144"/>
                      </a:lnTo>
                      <a:lnTo>
                        <a:pt x="40" y="148"/>
                      </a:lnTo>
                      <a:lnTo>
                        <a:pt x="40" y="152"/>
                      </a:lnTo>
                      <a:lnTo>
                        <a:pt x="34" y="152"/>
                      </a:lnTo>
                      <a:lnTo>
                        <a:pt x="26" y="154"/>
                      </a:lnTo>
                      <a:lnTo>
                        <a:pt x="18" y="154"/>
                      </a:lnTo>
                      <a:lnTo>
                        <a:pt x="12" y="154"/>
                      </a:lnTo>
                      <a:lnTo>
                        <a:pt x="14" y="148"/>
                      </a:lnTo>
                      <a:lnTo>
                        <a:pt x="18" y="144"/>
                      </a:lnTo>
                      <a:lnTo>
                        <a:pt x="24" y="142"/>
                      </a:lnTo>
                      <a:lnTo>
                        <a:pt x="30" y="140"/>
                      </a:lnTo>
                      <a:lnTo>
                        <a:pt x="42" y="136"/>
                      </a:lnTo>
                      <a:lnTo>
                        <a:pt x="46" y="132"/>
                      </a:lnTo>
                      <a:lnTo>
                        <a:pt x="50" y="128"/>
                      </a:lnTo>
                      <a:lnTo>
                        <a:pt x="32" y="126"/>
                      </a:lnTo>
                      <a:lnTo>
                        <a:pt x="24" y="124"/>
                      </a:lnTo>
                      <a:lnTo>
                        <a:pt x="18" y="122"/>
                      </a:lnTo>
                      <a:lnTo>
                        <a:pt x="26" y="114"/>
                      </a:lnTo>
                      <a:lnTo>
                        <a:pt x="36" y="108"/>
                      </a:lnTo>
                      <a:lnTo>
                        <a:pt x="36" y="104"/>
                      </a:lnTo>
                      <a:lnTo>
                        <a:pt x="36" y="100"/>
                      </a:lnTo>
                      <a:lnTo>
                        <a:pt x="38" y="98"/>
                      </a:lnTo>
                      <a:lnTo>
                        <a:pt x="40" y="94"/>
                      </a:lnTo>
                      <a:lnTo>
                        <a:pt x="48" y="90"/>
                      </a:lnTo>
                      <a:lnTo>
                        <a:pt x="42" y="84"/>
                      </a:lnTo>
                      <a:lnTo>
                        <a:pt x="40" y="80"/>
                      </a:lnTo>
                      <a:lnTo>
                        <a:pt x="40" y="76"/>
                      </a:lnTo>
                      <a:lnTo>
                        <a:pt x="40" y="70"/>
                      </a:lnTo>
                      <a:lnTo>
                        <a:pt x="42" y="68"/>
                      </a:lnTo>
                      <a:lnTo>
                        <a:pt x="40" y="62"/>
                      </a:lnTo>
                      <a:lnTo>
                        <a:pt x="38" y="58"/>
                      </a:lnTo>
                      <a:lnTo>
                        <a:pt x="14" y="58"/>
                      </a:lnTo>
                      <a:lnTo>
                        <a:pt x="12" y="56"/>
                      </a:lnTo>
                      <a:lnTo>
                        <a:pt x="12" y="50"/>
                      </a:lnTo>
                      <a:lnTo>
                        <a:pt x="10" y="48"/>
                      </a:lnTo>
                      <a:lnTo>
                        <a:pt x="6" y="46"/>
                      </a:lnTo>
                      <a:lnTo>
                        <a:pt x="12" y="36"/>
                      </a:lnTo>
                      <a:lnTo>
                        <a:pt x="6" y="32"/>
                      </a:lnTo>
                      <a:lnTo>
                        <a:pt x="0" y="28"/>
                      </a:lnTo>
                      <a:lnTo>
                        <a:pt x="10" y="20"/>
                      </a:lnTo>
                      <a:lnTo>
                        <a:pt x="22" y="10"/>
                      </a:lnTo>
                      <a:lnTo>
                        <a:pt x="38" y="4"/>
                      </a:lnTo>
                      <a:lnTo>
                        <a:pt x="50" y="0"/>
                      </a:lnTo>
                      <a:lnTo>
                        <a:pt x="48" y="8"/>
                      </a:lnTo>
                      <a:lnTo>
                        <a:pt x="46" y="12"/>
                      </a:lnTo>
                      <a:lnTo>
                        <a:pt x="42" y="16"/>
                      </a:lnTo>
                      <a:lnTo>
                        <a:pt x="38" y="20"/>
                      </a:lnTo>
                      <a:lnTo>
                        <a:pt x="46" y="22"/>
                      </a:lnTo>
                      <a:lnTo>
                        <a:pt x="54" y="22"/>
                      </a:lnTo>
                      <a:lnTo>
                        <a:pt x="60" y="24"/>
                      </a:lnTo>
                      <a:lnTo>
                        <a:pt x="66" y="26"/>
                      </a:lnTo>
                      <a:lnTo>
                        <a:pt x="58" y="36"/>
                      </a:lnTo>
                      <a:lnTo>
                        <a:pt x="54" y="40"/>
                      </a:lnTo>
                      <a:lnTo>
                        <a:pt x="54" y="46"/>
                      </a:lnTo>
                      <a:lnTo>
                        <a:pt x="56" y="56"/>
                      </a:lnTo>
                      <a:lnTo>
                        <a:pt x="62" y="64"/>
                      </a:lnTo>
                      <a:lnTo>
                        <a:pt x="74" y="82"/>
                      </a:lnTo>
                      <a:lnTo>
                        <a:pt x="76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5" name="ï$ļïdê">
                  <a:extLst>
                    <a:ext uri="{FF2B5EF4-FFF2-40B4-BE49-F238E27FC236}">
                      <a16:creationId xmlns:a16="http://schemas.microsoft.com/office/drawing/2014/main" id="{1DCAC39D-19CF-473B-B6EE-F754E25C4AA0}"/>
                    </a:ext>
                  </a:extLst>
                </p:cNvPr>
                <p:cNvSpPr/>
                <p:nvPr/>
              </p:nvSpPr>
              <p:spPr bwMode="auto">
                <a:xfrm>
                  <a:off x="4098588" y="2189205"/>
                  <a:ext cx="106046" cy="105079"/>
                </a:xfrm>
                <a:custGeom>
                  <a:avLst/>
                  <a:gdLst>
                    <a:gd name="T0" fmla="*/ 2147483647 w 60"/>
                    <a:gd name="T1" fmla="*/ 2147483647 h 64"/>
                    <a:gd name="T2" fmla="*/ 2147483647 w 60"/>
                    <a:gd name="T3" fmla="*/ 2147483647 h 64"/>
                    <a:gd name="T4" fmla="*/ 2147483647 w 60"/>
                    <a:gd name="T5" fmla="*/ 2147483647 h 64"/>
                    <a:gd name="T6" fmla="*/ 2147483647 w 60"/>
                    <a:gd name="T7" fmla="*/ 0 h 64"/>
                    <a:gd name="T8" fmla="*/ 2147483647 w 60"/>
                    <a:gd name="T9" fmla="*/ 0 h 64"/>
                    <a:gd name="T10" fmla="*/ 2147483647 w 60"/>
                    <a:gd name="T11" fmla="*/ 0 h 64"/>
                    <a:gd name="T12" fmla="*/ 2147483647 w 60"/>
                    <a:gd name="T13" fmla="*/ 2147483647 h 64"/>
                    <a:gd name="T14" fmla="*/ 2147483647 w 60"/>
                    <a:gd name="T15" fmla="*/ 2147483647 h 64"/>
                    <a:gd name="T16" fmla="*/ 2147483647 w 60"/>
                    <a:gd name="T17" fmla="*/ 2147483647 h 64"/>
                    <a:gd name="T18" fmla="*/ 2147483647 w 60"/>
                    <a:gd name="T19" fmla="*/ 2147483647 h 64"/>
                    <a:gd name="T20" fmla="*/ 2147483647 w 60"/>
                    <a:gd name="T21" fmla="*/ 2147483647 h 64"/>
                    <a:gd name="T22" fmla="*/ 2147483647 w 60"/>
                    <a:gd name="T23" fmla="*/ 2147483647 h 64"/>
                    <a:gd name="T24" fmla="*/ 2147483647 w 60"/>
                    <a:gd name="T25" fmla="*/ 2147483647 h 64"/>
                    <a:gd name="T26" fmla="*/ 2147483647 w 60"/>
                    <a:gd name="T27" fmla="*/ 2147483647 h 64"/>
                    <a:gd name="T28" fmla="*/ 2147483647 w 60"/>
                    <a:gd name="T29" fmla="*/ 2147483647 h 64"/>
                    <a:gd name="T30" fmla="*/ 2147483647 w 60"/>
                    <a:gd name="T31" fmla="*/ 2147483647 h 64"/>
                    <a:gd name="T32" fmla="*/ 2147483647 w 60"/>
                    <a:gd name="T33" fmla="*/ 2147483647 h 64"/>
                    <a:gd name="T34" fmla="*/ 2147483647 w 60"/>
                    <a:gd name="T35" fmla="*/ 2147483647 h 64"/>
                    <a:gd name="T36" fmla="*/ 2147483647 w 60"/>
                    <a:gd name="T37" fmla="*/ 2147483647 h 64"/>
                    <a:gd name="T38" fmla="*/ 2147483647 w 60"/>
                    <a:gd name="T39" fmla="*/ 2147483647 h 64"/>
                    <a:gd name="T40" fmla="*/ 2147483647 w 60"/>
                    <a:gd name="T41" fmla="*/ 2147483647 h 64"/>
                    <a:gd name="T42" fmla="*/ 2147483647 w 60"/>
                    <a:gd name="T43" fmla="*/ 2147483647 h 64"/>
                    <a:gd name="T44" fmla="*/ 2147483647 w 60"/>
                    <a:gd name="T45" fmla="*/ 2147483647 h 64"/>
                    <a:gd name="T46" fmla="*/ 2147483647 w 60"/>
                    <a:gd name="T47" fmla="*/ 2147483647 h 64"/>
                    <a:gd name="T48" fmla="*/ 0 w 60"/>
                    <a:gd name="T49" fmla="*/ 2147483647 h 64"/>
                    <a:gd name="T50" fmla="*/ 2147483647 w 60"/>
                    <a:gd name="T51" fmla="*/ 2147483647 h 64"/>
                    <a:gd name="T52" fmla="*/ 2147483647 w 60"/>
                    <a:gd name="T53" fmla="*/ 2147483647 h 64"/>
                    <a:gd name="T54" fmla="*/ 2147483647 w 60"/>
                    <a:gd name="T55" fmla="*/ 2147483647 h 64"/>
                    <a:gd name="T56" fmla="*/ 2147483647 w 60"/>
                    <a:gd name="T57" fmla="*/ 2147483647 h 64"/>
                    <a:gd name="T58" fmla="*/ 2147483647 w 60"/>
                    <a:gd name="T59" fmla="*/ 2147483647 h 64"/>
                    <a:gd name="T60" fmla="*/ 2147483647 w 60"/>
                    <a:gd name="T61" fmla="*/ 2147483647 h 64"/>
                    <a:gd name="T62" fmla="*/ 2147483647 w 60"/>
                    <a:gd name="T63" fmla="*/ 2147483647 h 64"/>
                    <a:gd name="T64" fmla="*/ 2147483647 w 60"/>
                    <a:gd name="T65" fmla="*/ 2147483647 h 64"/>
                    <a:gd name="T66" fmla="*/ 2147483647 w 60"/>
                    <a:gd name="T67" fmla="*/ 2147483647 h 64"/>
                    <a:gd name="T68" fmla="*/ 2147483647 w 60"/>
                    <a:gd name="T69" fmla="*/ 2147483647 h 64"/>
                    <a:gd name="T70" fmla="*/ 2147483647 w 60"/>
                    <a:gd name="T71" fmla="*/ 2147483647 h 6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60"/>
                    <a:gd name="T109" fmla="*/ 0 h 64"/>
                    <a:gd name="T110" fmla="*/ 60 w 60"/>
                    <a:gd name="T111" fmla="*/ 64 h 6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60" h="64">
                      <a:moveTo>
                        <a:pt x="32" y="20"/>
                      </a:moveTo>
                      <a:lnTo>
                        <a:pt x="32" y="4"/>
                      </a:lnTo>
                      <a:lnTo>
                        <a:pt x="32" y="2"/>
                      </a:lnTo>
                      <a:lnTo>
                        <a:pt x="34" y="0"/>
                      </a:lnTo>
                      <a:lnTo>
                        <a:pt x="44" y="0"/>
                      </a:lnTo>
                      <a:lnTo>
                        <a:pt x="56" y="0"/>
                      </a:lnTo>
                      <a:lnTo>
                        <a:pt x="60" y="2"/>
                      </a:lnTo>
                      <a:lnTo>
                        <a:pt x="60" y="6"/>
                      </a:lnTo>
                      <a:lnTo>
                        <a:pt x="58" y="14"/>
                      </a:lnTo>
                      <a:lnTo>
                        <a:pt x="54" y="18"/>
                      </a:lnTo>
                      <a:lnTo>
                        <a:pt x="50" y="20"/>
                      </a:lnTo>
                      <a:lnTo>
                        <a:pt x="48" y="24"/>
                      </a:lnTo>
                      <a:lnTo>
                        <a:pt x="50" y="26"/>
                      </a:lnTo>
                      <a:lnTo>
                        <a:pt x="52" y="30"/>
                      </a:lnTo>
                      <a:lnTo>
                        <a:pt x="54" y="32"/>
                      </a:lnTo>
                      <a:lnTo>
                        <a:pt x="56" y="36"/>
                      </a:lnTo>
                      <a:lnTo>
                        <a:pt x="54" y="42"/>
                      </a:lnTo>
                      <a:lnTo>
                        <a:pt x="50" y="46"/>
                      </a:lnTo>
                      <a:lnTo>
                        <a:pt x="38" y="54"/>
                      </a:lnTo>
                      <a:lnTo>
                        <a:pt x="24" y="62"/>
                      </a:lnTo>
                      <a:lnTo>
                        <a:pt x="16" y="64"/>
                      </a:lnTo>
                      <a:lnTo>
                        <a:pt x="10" y="64"/>
                      </a:lnTo>
                      <a:lnTo>
                        <a:pt x="6" y="64"/>
                      </a:lnTo>
                      <a:lnTo>
                        <a:pt x="4" y="62"/>
                      </a:lnTo>
                      <a:lnTo>
                        <a:pt x="0" y="56"/>
                      </a:lnTo>
                      <a:lnTo>
                        <a:pt x="2" y="52"/>
                      </a:lnTo>
                      <a:lnTo>
                        <a:pt x="6" y="48"/>
                      </a:lnTo>
                      <a:lnTo>
                        <a:pt x="14" y="40"/>
                      </a:lnTo>
                      <a:lnTo>
                        <a:pt x="6" y="34"/>
                      </a:lnTo>
                      <a:lnTo>
                        <a:pt x="2" y="30"/>
                      </a:lnTo>
                      <a:lnTo>
                        <a:pt x="6" y="26"/>
                      </a:lnTo>
                      <a:lnTo>
                        <a:pt x="4" y="20"/>
                      </a:lnTo>
                      <a:lnTo>
                        <a:pt x="10" y="18"/>
                      </a:lnTo>
                      <a:lnTo>
                        <a:pt x="20" y="16"/>
                      </a:lnTo>
                      <a:lnTo>
                        <a:pt x="26" y="18"/>
                      </a:lnTo>
                      <a:lnTo>
                        <a:pt x="32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6" name="iŝḻîḑè">
                  <a:extLst>
                    <a:ext uri="{FF2B5EF4-FFF2-40B4-BE49-F238E27FC236}">
                      <a16:creationId xmlns:a16="http://schemas.microsoft.com/office/drawing/2014/main" id="{266E290B-772B-4401-8D66-BF7B1ADC8169}"/>
                    </a:ext>
                  </a:extLst>
                </p:cNvPr>
                <p:cNvSpPr/>
                <p:nvPr/>
              </p:nvSpPr>
              <p:spPr bwMode="auto">
                <a:xfrm>
                  <a:off x="4564087" y="2552079"/>
                  <a:ext cx="16526" cy="46234"/>
                </a:xfrm>
                <a:custGeom>
                  <a:avLst/>
                  <a:gdLst>
                    <a:gd name="T0" fmla="*/ 0 w 10"/>
                    <a:gd name="T1" fmla="*/ 2147483647 h 28"/>
                    <a:gd name="T2" fmla="*/ 0 w 10"/>
                    <a:gd name="T3" fmla="*/ 2147483647 h 28"/>
                    <a:gd name="T4" fmla="*/ 2147483647 w 10"/>
                    <a:gd name="T5" fmla="*/ 2147483647 h 28"/>
                    <a:gd name="T6" fmla="*/ 2147483647 w 10"/>
                    <a:gd name="T7" fmla="*/ 0 h 28"/>
                    <a:gd name="T8" fmla="*/ 2147483647 w 10"/>
                    <a:gd name="T9" fmla="*/ 2147483647 h 28"/>
                    <a:gd name="T10" fmla="*/ 2147483647 w 10"/>
                    <a:gd name="T11" fmla="*/ 2147483647 h 28"/>
                    <a:gd name="T12" fmla="*/ 2147483647 w 10"/>
                    <a:gd name="T13" fmla="*/ 2147483647 h 28"/>
                    <a:gd name="T14" fmla="*/ 0 w 10"/>
                    <a:gd name="T15" fmla="*/ 2147483647 h 2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"/>
                    <a:gd name="T25" fmla="*/ 0 h 28"/>
                    <a:gd name="T26" fmla="*/ 10 w 10"/>
                    <a:gd name="T27" fmla="*/ 28 h 2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" h="28">
                      <a:moveTo>
                        <a:pt x="0" y="28"/>
                      </a:moveTo>
                      <a:lnTo>
                        <a:pt x="0" y="12"/>
                      </a:lnTo>
                      <a:lnTo>
                        <a:pt x="2" y="6"/>
                      </a:lnTo>
                      <a:lnTo>
                        <a:pt x="6" y="0"/>
                      </a:lnTo>
                      <a:lnTo>
                        <a:pt x="8" y="6"/>
                      </a:lnTo>
                      <a:lnTo>
                        <a:pt x="10" y="10"/>
                      </a:lnTo>
                      <a:lnTo>
                        <a:pt x="10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7" name="ïš1îḋé">
                  <a:extLst>
                    <a:ext uri="{FF2B5EF4-FFF2-40B4-BE49-F238E27FC236}">
                      <a16:creationId xmlns:a16="http://schemas.microsoft.com/office/drawing/2014/main" id="{9D836149-F2AD-4FFB-A23D-A8C53BA90854}"/>
                    </a:ext>
                  </a:extLst>
                </p:cNvPr>
                <p:cNvSpPr/>
                <p:nvPr/>
              </p:nvSpPr>
              <p:spPr bwMode="auto">
                <a:xfrm>
                  <a:off x="4539296" y="2605318"/>
                  <a:ext cx="48203" cy="65850"/>
                </a:xfrm>
                <a:custGeom>
                  <a:avLst/>
                  <a:gdLst>
                    <a:gd name="T0" fmla="*/ 2147483647 w 28"/>
                    <a:gd name="T1" fmla="*/ 2147483647 h 40"/>
                    <a:gd name="T2" fmla="*/ 2147483647 w 28"/>
                    <a:gd name="T3" fmla="*/ 2147483647 h 40"/>
                    <a:gd name="T4" fmla="*/ 2147483647 w 28"/>
                    <a:gd name="T5" fmla="*/ 0 h 40"/>
                    <a:gd name="T6" fmla="*/ 2147483647 w 28"/>
                    <a:gd name="T7" fmla="*/ 2147483647 h 40"/>
                    <a:gd name="T8" fmla="*/ 2147483647 w 28"/>
                    <a:gd name="T9" fmla="*/ 2147483647 h 40"/>
                    <a:gd name="T10" fmla="*/ 2147483647 w 28"/>
                    <a:gd name="T11" fmla="*/ 2147483647 h 40"/>
                    <a:gd name="T12" fmla="*/ 2147483647 w 28"/>
                    <a:gd name="T13" fmla="*/ 2147483647 h 40"/>
                    <a:gd name="T14" fmla="*/ 2147483647 w 28"/>
                    <a:gd name="T15" fmla="*/ 2147483647 h 40"/>
                    <a:gd name="T16" fmla="*/ 2147483647 w 28"/>
                    <a:gd name="T17" fmla="*/ 2147483647 h 40"/>
                    <a:gd name="T18" fmla="*/ 2147483647 w 28"/>
                    <a:gd name="T19" fmla="*/ 2147483647 h 40"/>
                    <a:gd name="T20" fmla="*/ 2147483647 w 28"/>
                    <a:gd name="T21" fmla="*/ 2147483647 h 40"/>
                    <a:gd name="T22" fmla="*/ 2147483647 w 28"/>
                    <a:gd name="T23" fmla="*/ 2147483647 h 40"/>
                    <a:gd name="T24" fmla="*/ 2147483647 w 28"/>
                    <a:gd name="T25" fmla="*/ 2147483647 h 40"/>
                    <a:gd name="T26" fmla="*/ 2147483647 w 28"/>
                    <a:gd name="T27" fmla="*/ 2147483647 h 40"/>
                    <a:gd name="T28" fmla="*/ 0 w 28"/>
                    <a:gd name="T29" fmla="*/ 2147483647 h 40"/>
                    <a:gd name="T30" fmla="*/ 2147483647 w 28"/>
                    <a:gd name="T31" fmla="*/ 2147483647 h 40"/>
                    <a:gd name="T32" fmla="*/ 2147483647 w 28"/>
                    <a:gd name="T33" fmla="*/ 2147483647 h 40"/>
                    <a:gd name="T34" fmla="*/ 2147483647 w 28"/>
                    <a:gd name="T35" fmla="*/ 2147483647 h 4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8"/>
                    <a:gd name="T55" fmla="*/ 0 h 40"/>
                    <a:gd name="T56" fmla="*/ 28 w 28"/>
                    <a:gd name="T57" fmla="*/ 40 h 40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8" h="40">
                      <a:moveTo>
                        <a:pt x="12" y="8"/>
                      </a:moveTo>
                      <a:lnTo>
                        <a:pt x="16" y="4"/>
                      </a:lnTo>
                      <a:lnTo>
                        <a:pt x="20" y="0"/>
                      </a:lnTo>
                      <a:lnTo>
                        <a:pt x="24" y="4"/>
                      </a:lnTo>
                      <a:lnTo>
                        <a:pt x="28" y="8"/>
                      </a:lnTo>
                      <a:lnTo>
                        <a:pt x="28" y="34"/>
                      </a:lnTo>
                      <a:lnTo>
                        <a:pt x="24" y="36"/>
                      </a:lnTo>
                      <a:lnTo>
                        <a:pt x="20" y="38"/>
                      </a:lnTo>
                      <a:lnTo>
                        <a:pt x="14" y="40"/>
                      </a:lnTo>
                      <a:lnTo>
                        <a:pt x="10" y="36"/>
                      </a:lnTo>
                      <a:lnTo>
                        <a:pt x="10" y="34"/>
                      </a:lnTo>
                      <a:lnTo>
                        <a:pt x="10" y="30"/>
                      </a:lnTo>
                      <a:lnTo>
                        <a:pt x="10" y="14"/>
                      </a:lnTo>
                      <a:lnTo>
                        <a:pt x="4" y="12"/>
                      </a:lnTo>
                      <a:lnTo>
                        <a:pt x="0" y="8"/>
                      </a:lnTo>
                      <a:lnTo>
                        <a:pt x="4" y="6"/>
                      </a:lnTo>
                      <a:lnTo>
                        <a:pt x="8" y="6"/>
                      </a:lnTo>
                      <a:lnTo>
                        <a:pt x="12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8" name="íṩḷïḋê">
                  <a:extLst>
                    <a:ext uri="{FF2B5EF4-FFF2-40B4-BE49-F238E27FC236}">
                      <a16:creationId xmlns:a16="http://schemas.microsoft.com/office/drawing/2014/main" id="{F86405BD-4CD3-4509-8D02-0C37D716E148}"/>
                    </a:ext>
                  </a:extLst>
                </p:cNvPr>
                <p:cNvSpPr/>
                <p:nvPr/>
              </p:nvSpPr>
              <p:spPr bwMode="auto">
                <a:xfrm>
                  <a:off x="4666001" y="2697789"/>
                  <a:ext cx="70237" cy="40630"/>
                </a:xfrm>
                <a:custGeom>
                  <a:avLst/>
                  <a:gdLst>
                    <a:gd name="T0" fmla="*/ 2147483647 w 41"/>
                    <a:gd name="T1" fmla="*/ 2147483647 h 24"/>
                    <a:gd name="T2" fmla="*/ 2147483647 w 41"/>
                    <a:gd name="T3" fmla="*/ 2147483647 h 24"/>
                    <a:gd name="T4" fmla="*/ 2147483647 w 41"/>
                    <a:gd name="T5" fmla="*/ 2147483647 h 24"/>
                    <a:gd name="T6" fmla="*/ 2147483647 w 41"/>
                    <a:gd name="T7" fmla="*/ 2147483647 h 24"/>
                    <a:gd name="T8" fmla="*/ 2147483647 w 41"/>
                    <a:gd name="T9" fmla="*/ 2147483647 h 24"/>
                    <a:gd name="T10" fmla="*/ 2147483647 w 41"/>
                    <a:gd name="T11" fmla="*/ 2147483647 h 24"/>
                    <a:gd name="T12" fmla="*/ 2147483647 w 41"/>
                    <a:gd name="T13" fmla="*/ 2147483647 h 24"/>
                    <a:gd name="T14" fmla="*/ 2147483647 w 41"/>
                    <a:gd name="T15" fmla="*/ 2147483647 h 24"/>
                    <a:gd name="T16" fmla="*/ 0 w 41"/>
                    <a:gd name="T17" fmla="*/ 2147483647 h 24"/>
                    <a:gd name="T18" fmla="*/ 0 w 41"/>
                    <a:gd name="T19" fmla="*/ 2147483647 h 24"/>
                    <a:gd name="T20" fmla="*/ 2147483647 w 41"/>
                    <a:gd name="T21" fmla="*/ 0 h 24"/>
                    <a:gd name="T22" fmla="*/ 2147483647 w 41"/>
                    <a:gd name="T23" fmla="*/ 0 h 24"/>
                    <a:gd name="T24" fmla="*/ 2147483647 w 41"/>
                    <a:gd name="T25" fmla="*/ 2147483647 h 24"/>
                    <a:gd name="T26" fmla="*/ 2147483647 w 41"/>
                    <a:gd name="T27" fmla="*/ 2147483647 h 24"/>
                    <a:gd name="T28" fmla="*/ 2147483647 w 41"/>
                    <a:gd name="T29" fmla="*/ 2147483647 h 24"/>
                    <a:gd name="T30" fmla="*/ 2147483647 w 41"/>
                    <a:gd name="T31" fmla="*/ 0 h 24"/>
                    <a:gd name="T32" fmla="*/ 2147483647 w 41"/>
                    <a:gd name="T33" fmla="*/ 2147483647 h 24"/>
                    <a:gd name="T34" fmla="*/ 2147483647 w 41"/>
                    <a:gd name="T35" fmla="*/ 2147483647 h 2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1"/>
                    <a:gd name="T55" fmla="*/ 0 h 24"/>
                    <a:gd name="T56" fmla="*/ 41 w 41"/>
                    <a:gd name="T57" fmla="*/ 24 h 2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1" h="24">
                      <a:moveTo>
                        <a:pt x="41" y="12"/>
                      </a:moveTo>
                      <a:lnTo>
                        <a:pt x="39" y="16"/>
                      </a:lnTo>
                      <a:lnTo>
                        <a:pt x="39" y="18"/>
                      </a:lnTo>
                      <a:lnTo>
                        <a:pt x="39" y="22"/>
                      </a:lnTo>
                      <a:lnTo>
                        <a:pt x="39" y="24"/>
                      </a:lnTo>
                      <a:lnTo>
                        <a:pt x="31" y="22"/>
                      </a:lnTo>
                      <a:lnTo>
                        <a:pt x="17" y="16"/>
                      </a:lnTo>
                      <a:lnTo>
                        <a:pt x="4" y="10"/>
                      </a:lnTo>
                      <a:lnTo>
                        <a:pt x="0" y="6"/>
                      </a:lnTo>
                      <a:lnTo>
                        <a:pt x="0" y="2"/>
                      </a:lnTo>
                      <a:lnTo>
                        <a:pt x="2" y="0"/>
                      </a:lnTo>
                      <a:lnTo>
                        <a:pt x="9" y="0"/>
                      </a:lnTo>
                      <a:lnTo>
                        <a:pt x="19" y="2"/>
                      </a:lnTo>
                      <a:lnTo>
                        <a:pt x="27" y="4"/>
                      </a:lnTo>
                      <a:lnTo>
                        <a:pt x="33" y="2"/>
                      </a:lnTo>
                      <a:lnTo>
                        <a:pt x="41" y="0"/>
                      </a:lnTo>
                      <a:lnTo>
                        <a:pt x="41" y="4"/>
                      </a:lnTo>
                      <a:lnTo>
                        <a:pt x="41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9" name="îṩľíḑè">
                  <a:extLst>
                    <a:ext uri="{FF2B5EF4-FFF2-40B4-BE49-F238E27FC236}">
                      <a16:creationId xmlns:a16="http://schemas.microsoft.com/office/drawing/2014/main" id="{B80C929A-6C62-43E2-B780-C09C41007E76}"/>
                    </a:ext>
                  </a:extLst>
                </p:cNvPr>
                <p:cNvSpPr/>
                <p:nvPr/>
              </p:nvSpPr>
              <p:spPr bwMode="auto">
                <a:xfrm>
                  <a:off x="4580613" y="2155580"/>
                  <a:ext cx="41317" cy="47636"/>
                </a:xfrm>
                <a:custGeom>
                  <a:avLst/>
                  <a:gdLst>
                    <a:gd name="T0" fmla="*/ 2147483647 w 24"/>
                    <a:gd name="T1" fmla="*/ 2147483647 h 30"/>
                    <a:gd name="T2" fmla="*/ 2147483647 w 24"/>
                    <a:gd name="T3" fmla="*/ 2147483647 h 30"/>
                    <a:gd name="T4" fmla="*/ 2147483647 w 24"/>
                    <a:gd name="T5" fmla="*/ 2147483647 h 30"/>
                    <a:gd name="T6" fmla="*/ 2147483647 w 24"/>
                    <a:gd name="T7" fmla="*/ 2147483647 h 30"/>
                    <a:gd name="T8" fmla="*/ 2147483647 w 24"/>
                    <a:gd name="T9" fmla="*/ 2147483647 h 30"/>
                    <a:gd name="T10" fmla="*/ 2147483647 w 24"/>
                    <a:gd name="T11" fmla="*/ 2147483647 h 30"/>
                    <a:gd name="T12" fmla="*/ 2147483647 w 24"/>
                    <a:gd name="T13" fmla="*/ 2147483647 h 30"/>
                    <a:gd name="T14" fmla="*/ 2147483647 w 24"/>
                    <a:gd name="T15" fmla="*/ 2147483647 h 30"/>
                    <a:gd name="T16" fmla="*/ 2147483647 w 24"/>
                    <a:gd name="T17" fmla="*/ 2147483647 h 30"/>
                    <a:gd name="T18" fmla="*/ 2147483647 w 24"/>
                    <a:gd name="T19" fmla="*/ 2147483647 h 30"/>
                    <a:gd name="T20" fmla="*/ 2147483647 w 24"/>
                    <a:gd name="T21" fmla="*/ 2147483647 h 30"/>
                    <a:gd name="T22" fmla="*/ 2147483647 w 24"/>
                    <a:gd name="T23" fmla="*/ 2147483647 h 30"/>
                    <a:gd name="T24" fmla="*/ 2147483647 w 24"/>
                    <a:gd name="T25" fmla="*/ 2147483647 h 30"/>
                    <a:gd name="T26" fmla="*/ 2147483647 w 24"/>
                    <a:gd name="T27" fmla="*/ 2147483647 h 30"/>
                    <a:gd name="T28" fmla="*/ 0 w 24"/>
                    <a:gd name="T29" fmla="*/ 2147483647 h 30"/>
                    <a:gd name="T30" fmla="*/ 0 w 24"/>
                    <a:gd name="T31" fmla="*/ 2147483647 h 30"/>
                    <a:gd name="T32" fmla="*/ 2147483647 w 24"/>
                    <a:gd name="T33" fmla="*/ 2147483647 h 30"/>
                    <a:gd name="T34" fmla="*/ 2147483647 w 24"/>
                    <a:gd name="T35" fmla="*/ 0 h 30"/>
                    <a:gd name="T36" fmla="*/ 2147483647 w 24"/>
                    <a:gd name="T37" fmla="*/ 0 h 30"/>
                    <a:gd name="T38" fmla="*/ 2147483647 w 24"/>
                    <a:gd name="T39" fmla="*/ 0 h 30"/>
                    <a:gd name="T40" fmla="*/ 2147483647 w 24"/>
                    <a:gd name="T41" fmla="*/ 2147483647 h 3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24"/>
                    <a:gd name="T64" fmla="*/ 0 h 30"/>
                    <a:gd name="T65" fmla="*/ 24 w 24"/>
                    <a:gd name="T66" fmla="*/ 30 h 30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24" h="30">
                      <a:moveTo>
                        <a:pt x="12" y="4"/>
                      </a:moveTo>
                      <a:lnTo>
                        <a:pt x="12" y="12"/>
                      </a:lnTo>
                      <a:lnTo>
                        <a:pt x="18" y="8"/>
                      </a:lnTo>
                      <a:lnTo>
                        <a:pt x="24" y="4"/>
                      </a:lnTo>
                      <a:lnTo>
                        <a:pt x="24" y="16"/>
                      </a:lnTo>
                      <a:lnTo>
                        <a:pt x="22" y="20"/>
                      </a:lnTo>
                      <a:lnTo>
                        <a:pt x="18" y="26"/>
                      </a:lnTo>
                      <a:lnTo>
                        <a:pt x="16" y="30"/>
                      </a:lnTo>
                      <a:lnTo>
                        <a:pt x="14" y="30"/>
                      </a:lnTo>
                      <a:lnTo>
                        <a:pt x="14" y="28"/>
                      </a:lnTo>
                      <a:lnTo>
                        <a:pt x="12" y="24"/>
                      </a:lnTo>
                      <a:lnTo>
                        <a:pt x="10" y="20"/>
                      </a:lnTo>
                      <a:lnTo>
                        <a:pt x="6" y="14"/>
                      </a:lnTo>
                      <a:lnTo>
                        <a:pt x="2" y="10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4" y="0"/>
                      </a:lnTo>
                      <a:lnTo>
                        <a:pt x="6" y="0"/>
                      </a:lnTo>
                      <a:lnTo>
                        <a:pt x="8" y="0"/>
                      </a:lnTo>
                      <a:lnTo>
                        <a:pt x="12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0" name="išḷïḑè">
                  <a:extLst>
                    <a:ext uri="{FF2B5EF4-FFF2-40B4-BE49-F238E27FC236}">
                      <a16:creationId xmlns:a16="http://schemas.microsoft.com/office/drawing/2014/main" id="{B8C4602C-BBAD-498B-80AA-FE6B61641BCB}"/>
                    </a:ext>
                  </a:extLst>
                </p:cNvPr>
                <p:cNvSpPr/>
                <p:nvPr/>
              </p:nvSpPr>
              <p:spPr bwMode="auto">
                <a:xfrm>
                  <a:off x="4580613" y="1803914"/>
                  <a:ext cx="260294" cy="376884"/>
                </a:xfrm>
                <a:custGeom>
                  <a:avLst/>
                  <a:gdLst>
                    <a:gd name="T0" fmla="*/ 2147483647 w 149"/>
                    <a:gd name="T1" fmla="*/ 2147483647 h 224"/>
                    <a:gd name="T2" fmla="*/ 2147483647 w 149"/>
                    <a:gd name="T3" fmla="*/ 2147483647 h 224"/>
                    <a:gd name="T4" fmla="*/ 2147483647 w 149"/>
                    <a:gd name="T5" fmla="*/ 2147483647 h 224"/>
                    <a:gd name="T6" fmla="*/ 2147483647 w 149"/>
                    <a:gd name="T7" fmla="*/ 2147483647 h 224"/>
                    <a:gd name="T8" fmla="*/ 2147483647 w 149"/>
                    <a:gd name="T9" fmla="*/ 2147483647 h 224"/>
                    <a:gd name="T10" fmla="*/ 2147483647 w 149"/>
                    <a:gd name="T11" fmla="*/ 2147483647 h 224"/>
                    <a:gd name="T12" fmla="*/ 2147483647 w 149"/>
                    <a:gd name="T13" fmla="*/ 2147483647 h 224"/>
                    <a:gd name="T14" fmla="*/ 2147483647 w 149"/>
                    <a:gd name="T15" fmla="*/ 2147483647 h 224"/>
                    <a:gd name="T16" fmla="*/ 2147483647 w 149"/>
                    <a:gd name="T17" fmla="*/ 2147483647 h 224"/>
                    <a:gd name="T18" fmla="*/ 2147483647 w 149"/>
                    <a:gd name="T19" fmla="*/ 2147483647 h 224"/>
                    <a:gd name="T20" fmla="*/ 2147483647 w 149"/>
                    <a:gd name="T21" fmla="*/ 2147483647 h 224"/>
                    <a:gd name="T22" fmla="*/ 2147483647 w 149"/>
                    <a:gd name="T23" fmla="*/ 2147483647 h 224"/>
                    <a:gd name="T24" fmla="*/ 2147483647 w 149"/>
                    <a:gd name="T25" fmla="*/ 2147483647 h 224"/>
                    <a:gd name="T26" fmla="*/ 2147483647 w 149"/>
                    <a:gd name="T27" fmla="*/ 2147483647 h 224"/>
                    <a:gd name="T28" fmla="*/ 2147483647 w 149"/>
                    <a:gd name="T29" fmla="*/ 2147483647 h 224"/>
                    <a:gd name="T30" fmla="*/ 2147483647 w 149"/>
                    <a:gd name="T31" fmla="*/ 2147483647 h 224"/>
                    <a:gd name="T32" fmla="*/ 0 w 149"/>
                    <a:gd name="T33" fmla="*/ 2147483647 h 224"/>
                    <a:gd name="T34" fmla="*/ 2147483647 w 149"/>
                    <a:gd name="T35" fmla="*/ 2147483647 h 224"/>
                    <a:gd name="T36" fmla="*/ 2147483647 w 149"/>
                    <a:gd name="T37" fmla="*/ 2147483647 h 224"/>
                    <a:gd name="T38" fmla="*/ 2147483647 w 149"/>
                    <a:gd name="T39" fmla="*/ 2147483647 h 224"/>
                    <a:gd name="T40" fmla="*/ 2147483647 w 149"/>
                    <a:gd name="T41" fmla="*/ 2147483647 h 224"/>
                    <a:gd name="T42" fmla="*/ 2147483647 w 149"/>
                    <a:gd name="T43" fmla="*/ 2147483647 h 224"/>
                    <a:gd name="T44" fmla="*/ 2147483647 w 149"/>
                    <a:gd name="T45" fmla="*/ 2147483647 h 224"/>
                    <a:gd name="T46" fmla="*/ 2147483647 w 149"/>
                    <a:gd name="T47" fmla="*/ 2147483647 h 224"/>
                    <a:gd name="T48" fmla="*/ 2147483647 w 149"/>
                    <a:gd name="T49" fmla="*/ 2147483647 h 224"/>
                    <a:gd name="T50" fmla="*/ 2147483647 w 149"/>
                    <a:gd name="T51" fmla="*/ 2147483647 h 224"/>
                    <a:gd name="T52" fmla="*/ 2147483647 w 149"/>
                    <a:gd name="T53" fmla="*/ 2147483647 h 224"/>
                    <a:gd name="T54" fmla="*/ 2147483647 w 149"/>
                    <a:gd name="T55" fmla="*/ 2147483647 h 224"/>
                    <a:gd name="T56" fmla="*/ 2147483647 w 149"/>
                    <a:gd name="T57" fmla="*/ 2147483647 h 224"/>
                    <a:gd name="T58" fmla="*/ 2147483647 w 149"/>
                    <a:gd name="T59" fmla="*/ 2147483647 h 224"/>
                    <a:gd name="T60" fmla="*/ 2147483647 w 149"/>
                    <a:gd name="T61" fmla="*/ 2147483647 h 224"/>
                    <a:gd name="T62" fmla="*/ 2147483647 w 149"/>
                    <a:gd name="T63" fmla="*/ 2147483647 h 224"/>
                    <a:gd name="T64" fmla="*/ 2147483647 w 149"/>
                    <a:gd name="T65" fmla="*/ 2147483647 h 224"/>
                    <a:gd name="T66" fmla="*/ 2147483647 w 149"/>
                    <a:gd name="T67" fmla="*/ 2147483647 h 224"/>
                    <a:gd name="T68" fmla="*/ 2147483647 w 149"/>
                    <a:gd name="T69" fmla="*/ 2147483647 h 224"/>
                    <a:gd name="T70" fmla="*/ 2147483647 w 149"/>
                    <a:gd name="T71" fmla="*/ 2147483647 h 224"/>
                    <a:gd name="T72" fmla="*/ 2147483647 w 149"/>
                    <a:gd name="T73" fmla="*/ 2147483647 h 224"/>
                    <a:gd name="T74" fmla="*/ 2147483647 w 149"/>
                    <a:gd name="T75" fmla="*/ 2147483647 h 224"/>
                    <a:gd name="T76" fmla="*/ 2147483647 w 149"/>
                    <a:gd name="T77" fmla="*/ 2147483647 h 224"/>
                    <a:gd name="T78" fmla="*/ 2147483647 w 149"/>
                    <a:gd name="T79" fmla="*/ 2147483647 h 224"/>
                    <a:gd name="T80" fmla="*/ 2147483647 w 149"/>
                    <a:gd name="T81" fmla="*/ 2147483647 h 22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49"/>
                    <a:gd name="T124" fmla="*/ 0 h 224"/>
                    <a:gd name="T125" fmla="*/ 149 w 149"/>
                    <a:gd name="T126" fmla="*/ 224 h 224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49" h="224">
                      <a:moveTo>
                        <a:pt x="149" y="56"/>
                      </a:moveTo>
                      <a:lnTo>
                        <a:pt x="145" y="44"/>
                      </a:lnTo>
                      <a:lnTo>
                        <a:pt x="143" y="36"/>
                      </a:lnTo>
                      <a:lnTo>
                        <a:pt x="141" y="28"/>
                      </a:lnTo>
                      <a:lnTo>
                        <a:pt x="137" y="16"/>
                      </a:lnTo>
                      <a:lnTo>
                        <a:pt x="131" y="10"/>
                      </a:lnTo>
                      <a:lnTo>
                        <a:pt x="121" y="8"/>
                      </a:lnTo>
                      <a:lnTo>
                        <a:pt x="113" y="4"/>
                      </a:lnTo>
                      <a:lnTo>
                        <a:pt x="105" y="0"/>
                      </a:lnTo>
                      <a:lnTo>
                        <a:pt x="97" y="4"/>
                      </a:lnTo>
                      <a:lnTo>
                        <a:pt x="89" y="6"/>
                      </a:lnTo>
                      <a:lnTo>
                        <a:pt x="77" y="6"/>
                      </a:lnTo>
                      <a:lnTo>
                        <a:pt x="65" y="8"/>
                      </a:lnTo>
                      <a:lnTo>
                        <a:pt x="59" y="12"/>
                      </a:lnTo>
                      <a:lnTo>
                        <a:pt x="50" y="22"/>
                      </a:lnTo>
                      <a:lnTo>
                        <a:pt x="42" y="32"/>
                      </a:lnTo>
                      <a:lnTo>
                        <a:pt x="36" y="42"/>
                      </a:lnTo>
                      <a:lnTo>
                        <a:pt x="32" y="54"/>
                      </a:lnTo>
                      <a:lnTo>
                        <a:pt x="30" y="64"/>
                      </a:lnTo>
                      <a:lnTo>
                        <a:pt x="30" y="76"/>
                      </a:lnTo>
                      <a:lnTo>
                        <a:pt x="22" y="76"/>
                      </a:lnTo>
                      <a:lnTo>
                        <a:pt x="12" y="76"/>
                      </a:lnTo>
                      <a:lnTo>
                        <a:pt x="8" y="78"/>
                      </a:lnTo>
                      <a:lnTo>
                        <a:pt x="6" y="82"/>
                      </a:lnTo>
                      <a:lnTo>
                        <a:pt x="4" y="86"/>
                      </a:lnTo>
                      <a:lnTo>
                        <a:pt x="4" y="90"/>
                      </a:lnTo>
                      <a:lnTo>
                        <a:pt x="4" y="98"/>
                      </a:lnTo>
                      <a:lnTo>
                        <a:pt x="8" y="108"/>
                      </a:lnTo>
                      <a:lnTo>
                        <a:pt x="12" y="122"/>
                      </a:lnTo>
                      <a:lnTo>
                        <a:pt x="12" y="130"/>
                      </a:lnTo>
                      <a:lnTo>
                        <a:pt x="12" y="132"/>
                      </a:lnTo>
                      <a:lnTo>
                        <a:pt x="14" y="134"/>
                      </a:lnTo>
                      <a:lnTo>
                        <a:pt x="20" y="138"/>
                      </a:lnTo>
                      <a:lnTo>
                        <a:pt x="0" y="168"/>
                      </a:lnTo>
                      <a:lnTo>
                        <a:pt x="4" y="172"/>
                      </a:lnTo>
                      <a:lnTo>
                        <a:pt x="14" y="182"/>
                      </a:lnTo>
                      <a:lnTo>
                        <a:pt x="28" y="202"/>
                      </a:lnTo>
                      <a:lnTo>
                        <a:pt x="30" y="204"/>
                      </a:lnTo>
                      <a:lnTo>
                        <a:pt x="30" y="208"/>
                      </a:lnTo>
                      <a:lnTo>
                        <a:pt x="28" y="216"/>
                      </a:lnTo>
                      <a:lnTo>
                        <a:pt x="30" y="218"/>
                      </a:lnTo>
                      <a:lnTo>
                        <a:pt x="30" y="222"/>
                      </a:lnTo>
                      <a:lnTo>
                        <a:pt x="32" y="224"/>
                      </a:lnTo>
                      <a:lnTo>
                        <a:pt x="38" y="224"/>
                      </a:lnTo>
                      <a:lnTo>
                        <a:pt x="50" y="224"/>
                      </a:lnTo>
                      <a:lnTo>
                        <a:pt x="52" y="216"/>
                      </a:lnTo>
                      <a:lnTo>
                        <a:pt x="57" y="214"/>
                      </a:lnTo>
                      <a:lnTo>
                        <a:pt x="63" y="212"/>
                      </a:lnTo>
                      <a:lnTo>
                        <a:pt x="73" y="212"/>
                      </a:lnTo>
                      <a:lnTo>
                        <a:pt x="73" y="208"/>
                      </a:lnTo>
                      <a:lnTo>
                        <a:pt x="79" y="208"/>
                      </a:lnTo>
                      <a:lnTo>
                        <a:pt x="81" y="204"/>
                      </a:lnTo>
                      <a:lnTo>
                        <a:pt x="81" y="200"/>
                      </a:lnTo>
                      <a:lnTo>
                        <a:pt x="83" y="200"/>
                      </a:lnTo>
                      <a:lnTo>
                        <a:pt x="79" y="196"/>
                      </a:lnTo>
                      <a:lnTo>
                        <a:pt x="79" y="170"/>
                      </a:lnTo>
                      <a:lnTo>
                        <a:pt x="85" y="166"/>
                      </a:lnTo>
                      <a:lnTo>
                        <a:pt x="89" y="164"/>
                      </a:lnTo>
                      <a:lnTo>
                        <a:pt x="95" y="160"/>
                      </a:lnTo>
                      <a:lnTo>
                        <a:pt x="99" y="156"/>
                      </a:lnTo>
                      <a:lnTo>
                        <a:pt x="79" y="156"/>
                      </a:lnTo>
                      <a:lnTo>
                        <a:pt x="95" y="154"/>
                      </a:lnTo>
                      <a:lnTo>
                        <a:pt x="101" y="152"/>
                      </a:lnTo>
                      <a:lnTo>
                        <a:pt x="105" y="150"/>
                      </a:lnTo>
                      <a:lnTo>
                        <a:pt x="105" y="146"/>
                      </a:lnTo>
                      <a:lnTo>
                        <a:pt x="87" y="140"/>
                      </a:lnTo>
                      <a:lnTo>
                        <a:pt x="81" y="134"/>
                      </a:lnTo>
                      <a:lnTo>
                        <a:pt x="79" y="130"/>
                      </a:lnTo>
                      <a:lnTo>
                        <a:pt x="77" y="124"/>
                      </a:lnTo>
                      <a:lnTo>
                        <a:pt x="79" y="114"/>
                      </a:lnTo>
                      <a:lnTo>
                        <a:pt x="85" y="104"/>
                      </a:lnTo>
                      <a:lnTo>
                        <a:pt x="91" y="98"/>
                      </a:lnTo>
                      <a:lnTo>
                        <a:pt x="99" y="92"/>
                      </a:lnTo>
                      <a:lnTo>
                        <a:pt x="113" y="84"/>
                      </a:lnTo>
                      <a:lnTo>
                        <a:pt x="119" y="78"/>
                      </a:lnTo>
                      <a:lnTo>
                        <a:pt x="121" y="72"/>
                      </a:lnTo>
                      <a:lnTo>
                        <a:pt x="121" y="66"/>
                      </a:lnTo>
                      <a:lnTo>
                        <a:pt x="121" y="62"/>
                      </a:lnTo>
                      <a:lnTo>
                        <a:pt x="123" y="60"/>
                      </a:lnTo>
                      <a:lnTo>
                        <a:pt x="129" y="58"/>
                      </a:lnTo>
                      <a:lnTo>
                        <a:pt x="137" y="56"/>
                      </a:lnTo>
                      <a:lnTo>
                        <a:pt x="141" y="56"/>
                      </a:lnTo>
                      <a:lnTo>
                        <a:pt x="149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1" name="íṡľíďé">
                  <a:extLst>
                    <a:ext uri="{FF2B5EF4-FFF2-40B4-BE49-F238E27FC236}">
                      <a16:creationId xmlns:a16="http://schemas.microsoft.com/office/drawing/2014/main" id="{4F6A323A-C34A-4DC3-95A7-324770A9D165}"/>
                    </a:ext>
                  </a:extLst>
                </p:cNvPr>
                <p:cNvSpPr/>
                <p:nvPr/>
              </p:nvSpPr>
              <p:spPr bwMode="auto">
                <a:xfrm>
                  <a:off x="4448400" y="1749274"/>
                  <a:ext cx="513702" cy="358672"/>
                </a:xfrm>
                <a:custGeom>
                  <a:avLst/>
                  <a:gdLst>
                    <a:gd name="T0" fmla="*/ 2147483647 w 295"/>
                    <a:gd name="T1" fmla="*/ 2147483647 h 214"/>
                    <a:gd name="T2" fmla="*/ 2147483647 w 295"/>
                    <a:gd name="T3" fmla="*/ 2147483647 h 214"/>
                    <a:gd name="T4" fmla="*/ 2147483647 w 295"/>
                    <a:gd name="T5" fmla="*/ 2147483647 h 214"/>
                    <a:gd name="T6" fmla="*/ 2147483647 w 295"/>
                    <a:gd name="T7" fmla="*/ 2147483647 h 214"/>
                    <a:gd name="T8" fmla="*/ 2147483647 w 295"/>
                    <a:gd name="T9" fmla="*/ 2147483647 h 214"/>
                    <a:gd name="T10" fmla="*/ 2147483647 w 295"/>
                    <a:gd name="T11" fmla="*/ 2147483647 h 214"/>
                    <a:gd name="T12" fmla="*/ 2147483647 w 295"/>
                    <a:gd name="T13" fmla="*/ 2147483647 h 214"/>
                    <a:gd name="T14" fmla="*/ 2147483647 w 295"/>
                    <a:gd name="T15" fmla="*/ 2147483647 h 214"/>
                    <a:gd name="T16" fmla="*/ 2147483647 w 295"/>
                    <a:gd name="T17" fmla="*/ 2147483647 h 214"/>
                    <a:gd name="T18" fmla="*/ 2147483647 w 295"/>
                    <a:gd name="T19" fmla="*/ 2147483647 h 214"/>
                    <a:gd name="T20" fmla="*/ 2147483647 w 295"/>
                    <a:gd name="T21" fmla="*/ 2147483647 h 214"/>
                    <a:gd name="T22" fmla="*/ 2147483647 w 295"/>
                    <a:gd name="T23" fmla="*/ 2147483647 h 214"/>
                    <a:gd name="T24" fmla="*/ 2147483647 w 295"/>
                    <a:gd name="T25" fmla="*/ 2147483647 h 214"/>
                    <a:gd name="T26" fmla="*/ 2147483647 w 295"/>
                    <a:gd name="T27" fmla="*/ 2147483647 h 214"/>
                    <a:gd name="T28" fmla="*/ 2147483647 w 295"/>
                    <a:gd name="T29" fmla="*/ 2147483647 h 214"/>
                    <a:gd name="T30" fmla="*/ 2147483647 w 295"/>
                    <a:gd name="T31" fmla="*/ 2147483647 h 214"/>
                    <a:gd name="T32" fmla="*/ 2147483647 w 295"/>
                    <a:gd name="T33" fmla="*/ 2147483647 h 214"/>
                    <a:gd name="T34" fmla="*/ 2147483647 w 295"/>
                    <a:gd name="T35" fmla="*/ 2147483647 h 214"/>
                    <a:gd name="T36" fmla="*/ 2147483647 w 295"/>
                    <a:gd name="T37" fmla="*/ 2147483647 h 214"/>
                    <a:gd name="T38" fmla="*/ 2147483647 w 295"/>
                    <a:gd name="T39" fmla="*/ 2147483647 h 214"/>
                    <a:gd name="T40" fmla="*/ 2147483647 w 295"/>
                    <a:gd name="T41" fmla="*/ 2147483647 h 214"/>
                    <a:gd name="T42" fmla="*/ 2147483647 w 295"/>
                    <a:gd name="T43" fmla="*/ 2147483647 h 214"/>
                    <a:gd name="T44" fmla="*/ 0 w 295"/>
                    <a:gd name="T45" fmla="*/ 2147483647 h 214"/>
                    <a:gd name="T46" fmla="*/ 2147483647 w 295"/>
                    <a:gd name="T47" fmla="*/ 2147483647 h 214"/>
                    <a:gd name="T48" fmla="*/ 2147483647 w 295"/>
                    <a:gd name="T49" fmla="*/ 2147483647 h 214"/>
                    <a:gd name="T50" fmla="*/ 2147483647 w 295"/>
                    <a:gd name="T51" fmla="*/ 2147483647 h 214"/>
                    <a:gd name="T52" fmla="*/ 2147483647 w 295"/>
                    <a:gd name="T53" fmla="*/ 2147483647 h 214"/>
                    <a:gd name="T54" fmla="*/ 2147483647 w 295"/>
                    <a:gd name="T55" fmla="*/ 2147483647 h 214"/>
                    <a:gd name="T56" fmla="*/ 2147483647 w 295"/>
                    <a:gd name="T57" fmla="*/ 2147483647 h 214"/>
                    <a:gd name="T58" fmla="*/ 2147483647 w 295"/>
                    <a:gd name="T59" fmla="*/ 2147483647 h 214"/>
                    <a:gd name="T60" fmla="*/ 2147483647 w 295"/>
                    <a:gd name="T61" fmla="*/ 2147483647 h 214"/>
                    <a:gd name="T62" fmla="*/ 2147483647 w 295"/>
                    <a:gd name="T63" fmla="*/ 2147483647 h 214"/>
                    <a:gd name="T64" fmla="*/ 2147483647 w 295"/>
                    <a:gd name="T65" fmla="*/ 2147483647 h 214"/>
                    <a:gd name="T66" fmla="*/ 2147483647 w 295"/>
                    <a:gd name="T67" fmla="*/ 2147483647 h 214"/>
                    <a:gd name="T68" fmla="*/ 2147483647 w 295"/>
                    <a:gd name="T69" fmla="*/ 2147483647 h 214"/>
                    <a:gd name="T70" fmla="*/ 2147483647 w 295"/>
                    <a:gd name="T71" fmla="*/ 2147483647 h 214"/>
                    <a:gd name="T72" fmla="*/ 2147483647 w 295"/>
                    <a:gd name="T73" fmla="*/ 2147483647 h 214"/>
                    <a:gd name="T74" fmla="*/ 2147483647 w 295"/>
                    <a:gd name="T75" fmla="*/ 2147483647 h 214"/>
                    <a:gd name="T76" fmla="*/ 2147483647 w 295"/>
                    <a:gd name="T77" fmla="*/ 2147483647 h 214"/>
                    <a:gd name="T78" fmla="*/ 2147483647 w 295"/>
                    <a:gd name="T79" fmla="*/ 2147483647 h 214"/>
                    <a:gd name="T80" fmla="*/ 2147483647 w 295"/>
                    <a:gd name="T81" fmla="*/ 2147483647 h 214"/>
                    <a:gd name="T82" fmla="*/ 2147483647 w 295"/>
                    <a:gd name="T83" fmla="*/ 0 h 214"/>
                    <a:gd name="T84" fmla="*/ 2147483647 w 295"/>
                    <a:gd name="T85" fmla="*/ 2147483647 h 214"/>
                    <a:gd name="T86" fmla="*/ 2147483647 w 295"/>
                    <a:gd name="T87" fmla="*/ 2147483647 h 214"/>
                    <a:gd name="T88" fmla="*/ 2147483647 w 295"/>
                    <a:gd name="T89" fmla="*/ 2147483647 h 214"/>
                    <a:gd name="T90" fmla="*/ 2147483647 w 295"/>
                    <a:gd name="T91" fmla="*/ 2147483647 h 214"/>
                    <a:gd name="T92" fmla="*/ 2147483647 w 295"/>
                    <a:gd name="T93" fmla="*/ 2147483647 h 214"/>
                    <a:gd name="T94" fmla="*/ 2147483647 w 295"/>
                    <a:gd name="T95" fmla="*/ 2147483647 h 214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95"/>
                    <a:gd name="T145" fmla="*/ 0 h 214"/>
                    <a:gd name="T146" fmla="*/ 295 w 295"/>
                    <a:gd name="T147" fmla="*/ 214 h 214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95" h="214">
                      <a:moveTo>
                        <a:pt x="285" y="28"/>
                      </a:moveTo>
                      <a:lnTo>
                        <a:pt x="277" y="24"/>
                      </a:lnTo>
                      <a:lnTo>
                        <a:pt x="271" y="20"/>
                      </a:lnTo>
                      <a:lnTo>
                        <a:pt x="263" y="16"/>
                      </a:lnTo>
                      <a:lnTo>
                        <a:pt x="251" y="14"/>
                      </a:lnTo>
                      <a:lnTo>
                        <a:pt x="245" y="16"/>
                      </a:lnTo>
                      <a:lnTo>
                        <a:pt x="243" y="18"/>
                      </a:lnTo>
                      <a:lnTo>
                        <a:pt x="241" y="22"/>
                      </a:lnTo>
                      <a:lnTo>
                        <a:pt x="241" y="28"/>
                      </a:lnTo>
                      <a:lnTo>
                        <a:pt x="239" y="32"/>
                      </a:lnTo>
                      <a:lnTo>
                        <a:pt x="237" y="36"/>
                      </a:lnTo>
                      <a:lnTo>
                        <a:pt x="233" y="40"/>
                      </a:lnTo>
                      <a:lnTo>
                        <a:pt x="227" y="40"/>
                      </a:lnTo>
                      <a:lnTo>
                        <a:pt x="217" y="38"/>
                      </a:lnTo>
                      <a:lnTo>
                        <a:pt x="207" y="34"/>
                      </a:lnTo>
                      <a:lnTo>
                        <a:pt x="197" y="32"/>
                      </a:lnTo>
                      <a:lnTo>
                        <a:pt x="189" y="30"/>
                      </a:lnTo>
                      <a:lnTo>
                        <a:pt x="187" y="30"/>
                      </a:lnTo>
                      <a:lnTo>
                        <a:pt x="185" y="30"/>
                      </a:lnTo>
                      <a:lnTo>
                        <a:pt x="181" y="32"/>
                      </a:lnTo>
                      <a:lnTo>
                        <a:pt x="173" y="36"/>
                      </a:lnTo>
                      <a:lnTo>
                        <a:pt x="165" y="38"/>
                      </a:lnTo>
                      <a:lnTo>
                        <a:pt x="153" y="38"/>
                      </a:lnTo>
                      <a:lnTo>
                        <a:pt x="141" y="40"/>
                      </a:lnTo>
                      <a:lnTo>
                        <a:pt x="135" y="44"/>
                      </a:lnTo>
                      <a:lnTo>
                        <a:pt x="126" y="54"/>
                      </a:lnTo>
                      <a:lnTo>
                        <a:pt x="118" y="64"/>
                      </a:lnTo>
                      <a:lnTo>
                        <a:pt x="112" y="74"/>
                      </a:lnTo>
                      <a:lnTo>
                        <a:pt x="108" y="86"/>
                      </a:lnTo>
                      <a:lnTo>
                        <a:pt x="106" y="96"/>
                      </a:lnTo>
                      <a:lnTo>
                        <a:pt x="106" y="108"/>
                      </a:lnTo>
                      <a:lnTo>
                        <a:pt x="98" y="108"/>
                      </a:lnTo>
                      <a:lnTo>
                        <a:pt x="88" y="108"/>
                      </a:lnTo>
                      <a:lnTo>
                        <a:pt x="84" y="110"/>
                      </a:lnTo>
                      <a:lnTo>
                        <a:pt x="82" y="114"/>
                      </a:lnTo>
                      <a:lnTo>
                        <a:pt x="80" y="118"/>
                      </a:lnTo>
                      <a:lnTo>
                        <a:pt x="80" y="122"/>
                      </a:lnTo>
                      <a:lnTo>
                        <a:pt x="80" y="130"/>
                      </a:lnTo>
                      <a:lnTo>
                        <a:pt x="84" y="140"/>
                      </a:lnTo>
                      <a:lnTo>
                        <a:pt x="88" y="154"/>
                      </a:lnTo>
                      <a:lnTo>
                        <a:pt x="88" y="162"/>
                      </a:lnTo>
                      <a:lnTo>
                        <a:pt x="88" y="164"/>
                      </a:lnTo>
                      <a:lnTo>
                        <a:pt x="90" y="166"/>
                      </a:lnTo>
                      <a:lnTo>
                        <a:pt x="96" y="170"/>
                      </a:lnTo>
                      <a:lnTo>
                        <a:pt x="76" y="200"/>
                      </a:lnTo>
                      <a:lnTo>
                        <a:pt x="70" y="198"/>
                      </a:lnTo>
                      <a:lnTo>
                        <a:pt x="68" y="196"/>
                      </a:lnTo>
                      <a:lnTo>
                        <a:pt x="64" y="188"/>
                      </a:lnTo>
                      <a:lnTo>
                        <a:pt x="62" y="192"/>
                      </a:lnTo>
                      <a:lnTo>
                        <a:pt x="62" y="196"/>
                      </a:lnTo>
                      <a:lnTo>
                        <a:pt x="50" y="206"/>
                      </a:lnTo>
                      <a:lnTo>
                        <a:pt x="42" y="210"/>
                      </a:lnTo>
                      <a:lnTo>
                        <a:pt x="36" y="214"/>
                      </a:lnTo>
                      <a:lnTo>
                        <a:pt x="26" y="212"/>
                      </a:lnTo>
                      <a:lnTo>
                        <a:pt x="18" y="208"/>
                      </a:lnTo>
                      <a:lnTo>
                        <a:pt x="10" y="204"/>
                      </a:lnTo>
                      <a:lnTo>
                        <a:pt x="8" y="202"/>
                      </a:lnTo>
                      <a:lnTo>
                        <a:pt x="8" y="200"/>
                      </a:lnTo>
                      <a:lnTo>
                        <a:pt x="10" y="196"/>
                      </a:lnTo>
                      <a:lnTo>
                        <a:pt x="12" y="194"/>
                      </a:lnTo>
                      <a:lnTo>
                        <a:pt x="6" y="192"/>
                      </a:lnTo>
                      <a:lnTo>
                        <a:pt x="2" y="190"/>
                      </a:lnTo>
                      <a:lnTo>
                        <a:pt x="2" y="188"/>
                      </a:lnTo>
                      <a:lnTo>
                        <a:pt x="2" y="184"/>
                      </a:lnTo>
                      <a:lnTo>
                        <a:pt x="4" y="178"/>
                      </a:lnTo>
                      <a:lnTo>
                        <a:pt x="8" y="174"/>
                      </a:lnTo>
                      <a:lnTo>
                        <a:pt x="4" y="168"/>
                      </a:lnTo>
                      <a:lnTo>
                        <a:pt x="2" y="160"/>
                      </a:lnTo>
                      <a:lnTo>
                        <a:pt x="0" y="144"/>
                      </a:lnTo>
                      <a:lnTo>
                        <a:pt x="10" y="144"/>
                      </a:lnTo>
                      <a:lnTo>
                        <a:pt x="16" y="140"/>
                      </a:lnTo>
                      <a:lnTo>
                        <a:pt x="22" y="136"/>
                      </a:lnTo>
                      <a:lnTo>
                        <a:pt x="24" y="128"/>
                      </a:lnTo>
                      <a:lnTo>
                        <a:pt x="32" y="128"/>
                      </a:lnTo>
                      <a:lnTo>
                        <a:pt x="38" y="124"/>
                      </a:lnTo>
                      <a:lnTo>
                        <a:pt x="44" y="122"/>
                      </a:lnTo>
                      <a:lnTo>
                        <a:pt x="52" y="122"/>
                      </a:lnTo>
                      <a:lnTo>
                        <a:pt x="54" y="120"/>
                      </a:lnTo>
                      <a:lnTo>
                        <a:pt x="58" y="116"/>
                      </a:lnTo>
                      <a:lnTo>
                        <a:pt x="60" y="118"/>
                      </a:lnTo>
                      <a:lnTo>
                        <a:pt x="64" y="118"/>
                      </a:lnTo>
                      <a:lnTo>
                        <a:pt x="70" y="118"/>
                      </a:lnTo>
                      <a:lnTo>
                        <a:pt x="72" y="116"/>
                      </a:lnTo>
                      <a:lnTo>
                        <a:pt x="62" y="116"/>
                      </a:lnTo>
                      <a:lnTo>
                        <a:pt x="60" y="114"/>
                      </a:lnTo>
                      <a:lnTo>
                        <a:pt x="58" y="110"/>
                      </a:lnTo>
                      <a:lnTo>
                        <a:pt x="60" y="106"/>
                      </a:lnTo>
                      <a:lnTo>
                        <a:pt x="66" y="102"/>
                      </a:lnTo>
                      <a:lnTo>
                        <a:pt x="76" y="98"/>
                      </a:lnTo>
                      <a:lnTo>
                        <a:pt x="80" y="94"/>
                      </a:lnTo>
                      <a:lnTo>
                        <a:pt x="86" y="86"/>
                      </a:lnTo>
                      <a:lnTo>
                        <a:pt x="92" y="70"/>
                      </a:lnTo>
                      <a:lnTo>
                        <a:pt x="94" y="68"/>
                      </a:lnTo>
                      <a:lnTo>
                        <a:pt x="96" y="68"/>
                      </a:lnTo>
                      <a:lnTo>
                        <a:pt x="102" y="64"/>
                      </a:lnTo>
                      <a:lnTo>
                        <a:pt x="106" y="60"/>
                      </a:lnTo>
                      <a:lnTo>
                        <a:pt x="108" y="56"/>
                      </a:lnTo>
                      <a:lnTo>
                        <a:pt x="108" y="52"/>
                      </a:lnTo>
                      <a:lnTo>
                        <a:pt x="112" y="50"/>
                      </a:lnTo>
                      <a:lnTo>
                        <a:pt x="116" y="48"/>
                      </a:lnTo>
                      <a:lnTo>
                        <a:pt x="116" y="40"/>
                      </a:lnTo>
                      <a:lnTo>
                        <a:pt x="106" y="44"/>
                      </a:lnTo>
                      <a:lnTo>
                        <a:pt x="104" y="44"/>
                      </a:lnTo>
                      <a:lnTo>
                        <a:pt x="100" y="42"/>
                      </a:lnTo>
                      <a:lnTo>
                        <a:pt x="106" y="42"/>
                      </a:lnTo>
                      <a:lnTo>
                        <a:pt x="106" y="40"/>
                      </a:lnTo>
                      <a:lnTo>
                        <a:pt x="112" y="38"/>
                      </a:lnTo>
                      <a:lnTo>
                        <a:pt x="114" y="34"/>
                      </a:lnTo>
                      <a:lnTo>
                        <a:pt x="116" y="34"/>
                      </a:lnTo>
                      <a:lnTo>
                        <a:pt x="120" y="36"/>
                      </a:lnTo>
                      <a:lnTo>
                        <a:pt x="135" y="36"/>
                      </a:lnTo>
                      <a:lnTo>
                        <a:pt x="135" y="28"/>
                      </a:lnTo>
                      <a:lnTo>
                        <a:pt x="135" y="26"/>
                      </a:lnTo>
                      <a:lnTo>
                        <a:pt x="139" y="26"/>
                      </a:lnTo>
                      <a:lnTo>
                        <a:pt x="145" y="28"/>
                      </a:lnTo>
                      <a:lnTo>
                        <a:pt x="155" y="22"/>
                      </a:lnTo>
                      <a:lnTo>
                        <a:pt x="161" y="16"/>
                      </a:lnTo>
                      <a:lnTo>
                        <a:pt x="165" y="12"/>
                      </a:lnTo>
                      <a:lnTo>
                        <a:pt x="167" y="14"/>
                      </a:lnTo>
                      <a:lnTo>
                        <a:pt x="169" y="16"/>
                      </a:lnTo>
                      <a:lnTo>
                        <a:pt x="175" y="18"/>
                      </a:lnTo>
                      <a:lnTo>
                        <a:pt x="181" y="16"/>
                      </a:lnTo>
                      <a:lnTo>
                        <a:pt x="185" y="12"/>
                      </a:lnTo>
                      <a:lnTo>
                        <a:pt x="189" y="8"/>
                      </a:lnTo>
                      <a:lnTo>
                        <a:pt x="209" y="4"/>
                      </a:lnTo>
                      <a:lnTo>
                        <a:pt x="227" y="0"/>
                      </a:lnTo>
                      <a:lnTo>
                        <a:pt x="233" y="2"/>
                      </a:lnTo>
                      <a:lnTo>
                        <a:pt x="239" y="4"/>
                      </a:lnTo>
                      <a:lnTo>
                        <a:pt x="243" y="8"/>
                      </a:lnTo>
                      <a:lnTo>
                        <a:pt x="245" y="12"/>
                      </a:lnTo>
                      <a:lnTo>
                        <a:pt x="249" y="6"/>
                      </a:lnTo>
                      <a:lnTo>
                        <a:pt x="251" y="2"/>
                      </a:lnTo>
                      <a:lnTo>
                        <a:pt x="257" y="2"/>
                      </a:lnTo>
                      <a:lnTo>
                        <a:pt x="265" y="2"/>
                      </a:lnTo>
                      <a:lnTo>
                        <a:pt x="271" y="4"/>
                      </a:lnTo>
                      <a:lnTo>
                        <a:pt x="279" y="6"/>
                      </a:lnTo>
                      <a:lnTo>
                        <a:pt x="289" y="6"/>
                      </a:lnTo>
                      <a:lnTo>
                        <a:pt x="289" y="14"/>
                      </a:lnTo>
                      <a:lnTo>
                        <a:pt x="277" y="14"/>
                      </a:lnTo>
                      <a:lnTo>
                        <a:pt x="281" y="16"/>
                      </a:lnTo>
                      <a:lnTo>
                        <a:pt x="287" y="18"/>
                      </a:lnTo>
                      <a:lnTo>
                        <a:pt x="291" y="18"/>
                      </a:lnTo>
                      <a:lnTo>
                        <a:pt x="295" y="14"/>
                      </a:lnTo>
                      <a:lnTo>
                        <a:pt x="295" y="26"/>
                      </a:lnTo>
                      <a:lnTo>
                        <a:pt x="279" y="30"/>
                      </a:lnTo>
                      <a:lnTo>
                        <a:pt x="285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2" name="iṧḷîḓe">
                  <a:extLst>
                    <a:ext uri="{FF2B5EF4-FFF2-40B4-BE49-F238E27FC236}">
                      <a16:creationId xmlns:a16="http://schemas.microsoft.com/office/drawing/2014/main" id="{7D0107C7-00D9-4EFA-AABE-3CAD9BA9BE5B}"/>
                    </a:ext>
                  </a:extLst>
                </p:cNvPr>
                <p:cNvSpPr/>
                <p:nvPr/>
              </p:nvSpPr>
              <p:spPr bwMode="auto">
                <a:xfrm>
                  <a:off x="4862942" y="2057506"/>
                  <a:ext cx="99160" cy="57443"/>
                </a:xfrm>
                <a:custGeom>
                  <a:avLst/>
                  <a:gdLst>
                    <a:gd name="T0" fmla="*/ 2147483647 w 58"/>
                    <a:gd name="T1" fmla="*/ 2147483647 h 34"/>
                    <a:gd name="T2" fmla="*/ 2147483647 w 58"/>
                    <a:gd name="T3" fmla="*/ 2147483647 h 34"/>
                    <a:gd name="T4" fmla="*/ 2147483647 w 58"/>
                    <a:gd name="T5" fmla="*/ 2147483647 h 34"/>
                    <a:gd name="T6" fmla="*/ 2147483647 w 58"/>
                    <a:gd name="T7" fmla="*/ 2147483647 h 34"/>
                    <a:gd name="T8" fmla="*/ 2147483647 w 58"/>
                    <a:gd name="T9" fmla="*/ 2147483647 h 34"/>
                    <a:gd name="T10" fmla="*/ 2147483647 w 58"/>
                    <a:gd name="T11" fmla="*/ 2147483647 h 34"/>
                    <a:gd name="T12" fmla="*/ 2147483647 w 58"/>
                    <a:gd name="T13" fmla="*/ 2147483647 h 34"/>
                    <a:gd name="T14" fmla="*/ 2147483647 w 58"/>
                    <a:gd name="T15" fmla="*/ 2147483647 h 34"/>
                    <a:gd name="T16" fmla="*/ 2147483647 w 58"/>
                    <a:gd name="T17" fmla="*/ 2147483647 h 34"/>
                    <a:gd name="T18" fmla="*/ 2147483647 w 58"/>
                    <a:gd name="T19" fmla="*/ 0 h 34"/>
                    <a:gd name="T20" fmla="*/ 2147483647 w 58"/>
                    <a:gd name="T21" fmla="*/ 0 h 34"/>
                    <a:gd name="T22" fmla="*/ 2147483647 w 58"/>
                    <a:gd name="T23" fmla="*/ 2147483647 h 34"/>
                    <a:gd name="T24" fmla="*/ 2147483647 w 58"/>
                    <a:gd name="T25" fmla="*/ 2147483647 h 34"/>
                    <a:gd name="T26" fmla="*/ 2147483647 w 58"/>
                    <a:gd name="T27" fmla="*/ 2147483647 h 34"/>
                    <a:gd name="T28" fmla="*/ 0 w 58"/>
                    <a:gd name="T29" fmla="*/ 2147483647 h 34"/>
                    <a:gd name="T30" fmla="*/ 2147483647 w 58"/>
                    <a:gd name="T31" fmla="*/ 2147483647 h 34"/>
                    <a:gd name="T32" fmla="*/ 2147483647 w 58"/>
                    <a:gd name="T33" fmla="*/ 2147483647 h 34"/>
                    <a:gd name="T34" fmla="*/ 2147483647 w 58"/>
                    <a:gd name="T35" fmla="*/ 2147483647 h 34"/>
                    <a:gd name="T36" fmla="*/ 2147483647 w 58"/>
                    <a:gd name="T37" fmla="*/ 2147483647 h 34"/>
                    <a:gd name="T38" fmla="*/ 2147483647 w 58"/>
                    <a:gd name="T39" fmla="*/ 2147483647 h 34"/>
                    <a:gd name="T40" fmla="*/ 2147483647 w 58"/>
                    <a:gd name="T41" fmla="*/ 2147483647 h 34"/>
                    <a:gd name="T42" fmla="*/ 2147483647 w 58"/>
                    <a:gd name="T43" fmla="*/ 2147483647 h 34"/>
                    <a:gd name="T44" fmla="*/ 2147483647 w 58"/>
                    <a:gd name="T45" fmla="*/ 2147483647 h 34"/>
                    <a:gd name="T46" fmla="*/ 2147483647 w 58"/>
                    <a:gd name="T47" fmla="*/ 2147483647 h 34"/>
                    <a:gd name="T48" fmla="*/ 2147483647 w 58"/>
                    <a:gd name="T49" fmla="*/ 2147483647 h 34"/>
                    <a:gd name="T50" fmla="*/ 2147483647 w 58"/>
                    <a:gd name="T51" fmla="*/ 2147483647 h 34"/>
                    <a:gd name="T52" fmla="*/ 2147483647 w 58"/>
                    <a:gd name="T53" fmla="*/ 2147483647 h 34"/>
                    <a:gd name="T54" fmla="*/ 2147483647 w 58"/>
                    <a:gd name="T55" fmla="*/ 2147483647 h 34"/>
                    <a:gd name="T56" fmla="*/ 2147483647 w 58"/>
                    <a:gd name="T57" fmla="*/ 2147483647 h 34"/>
                    <a:gd name="T58" fmla="*/ 2147483647 w 58"/>
                    <a:gd name="T59" fmla="*/ 2147483647 h 3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58"/>
                    <a:gd name="T91" fmla="*/ 0 h 34"/>
                    <a:gd name="T92" fmla="*/ 58 w 58"/>
                    <a:gd name="T93" fmla="*/ 34 h 34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58" h="34">
                      <a:moveTo>
                        <a:pt x="58" y="34"/>
                      </a:moveTo>
                      <a:lnTo>
                        <a:pt x="52" y="24"/>
                      </a:lnTo>
                      <a:lnTo>
                        <a:pt x="48" y="16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4"/>
                      </a:lnTo>
                      <a:lnTo>
                        <a:pt x="48" y="6"/>
                      </a:lnTo>
                      <a:lnTo>
                        <a:pt x="44" y="6"/>
                      </a:lnTo>
                      <a:lnTo>
                        <a:pt x="40" y="4"/>
                      </a:lnTo>
                      <a:lnTo>
                        <a:pt x="32" y="0"/>
                      </a:lnTo>
                      <a:lnTo>
                        <a:pt x="24" y="0"/>
                      </a:lnTo>
                      <a:lnTo>
                        <a:pt x="14" y="2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10"/>
                      </a:lnTo>
                      <a:lnTo>
                        <a:pt x="2" y="16"/>
                      </a:lnTo>
                      <a:lnTo>
                        <a:pt x="6" y="20"/>
                      </a:lnTo>
                      <a:lnTo>
                        <a:pt x="10" y="22"/>
                      </a:lnTo>
                      <a:lnTo>
                        <a:pt x="18" y="24"/>
                      </a:lnTo>
                      <a:lnTo>
                        <a:pt x="26" y="22"/>
                      </a:lnTo>
                      <a:lnTo>
                        <a:pt x="30" y="22"/>
                      </a:lnTo>
                      <a:lnTo>
                        <a:pt x="34" y="24"/>
                      </a:lnTo>
                      <a:lnTo>
                        <a:pt x="36" y="28"/>
                      </a:lnTo>
                      <a:lnTo>
                        <a:pt x="38" y="32"/>
                      </a:lnTo>
                      <a:lnTo>
                        <a:pt x="42" y="34"/>
                      </a:lnTo>
                      <a:lnTo>
                        <a:pt x="44" y="34"/>
                      </a:lnTo>
                      <a:lnTo>
                        <a:pt x="46" y="30"/>
                      </a:lnTo>
                      <a:lnTo>
                        <a:pt x="50" y="30"/>
                      </a:lnTo>
                      <a:lnTo>
                        <a:pt x="54" y="32"/>
                      </a:lnTo>
                      <a:lnTo>
                        <a:pt x="58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3" name="íŝḻíḓê">
                  <a:extLst>
                    <a:ext uri="{FF2B5EF4-FFF2-40B4-BE49-F238E27FC236}">
                      <a16:creationId xmlns:a16="http://schemas.microsoft.com/office/drawing/2014/main" id="{2445B05B-B471-4087-B976-2D33E060CE5A}"/>
                    </a:ext>
                  </a:extLst>
                </p:cNvPr>
                <p:cNvSpPr/>
                <p:nvPr/>
              </p:nvSpPr>
              <p:spPr bwMode="auto">
                <a:xfrm>
                  <a:off x="4824380" y="2093934"/>
                  <a:ext cx="148739" cy="86865"/>
                </a:xfrm>
                <a:custGeom>
                  <a:avLst/>
                  <a:gdLst>
                    <a:gd name="T0" fmla="*/ 2147483647 w 86"/>
                    <a:gd name="T1" fmla="*/ 2147483647 h 50"/>
                    <a:gd name="T2" fmla="*/ 2147483647 w 86"/>
                    <a:gd name="T3" fmla="*/ 2147483647 h 50"/>
                    <a:gd name="T4" fmla="*/ 2147483647 w 86"/>
                    <a:gd name="T5" fmla="*/ 2147483647 h 50"/>
                    <a:gd name="T6" fmla="*/ 2147483647 w 86"/>
                    <a:gd name="T7" fmla="*/ 2147483647 h 50"/>
                    <a:gd name="T8" fmla="*/ 2147483647 w 86"/>
                    <a:gd name="T9" fmla="*/ 2147483647 h 50"/>
                    <a:gd name="T10" fmla="*/ 2147483647 w 86"/>
                    <a:gd name="T11" fmla="*/ 2147483647 h 50"/>
                    <a:gd name="T12" fmla="*/ 2147483647 w 86"/>
                    <a:gd name="T13" fmla="*/ 2147483647 h 50"/>
                    <a:gd name="T14" fmla="*/ 2147483647 w 86"/>
                    <a:gd name="T15" fmla="*/ 2147483647 h 50"/>
                    <a:gd name="T16" fmla="*/ 2147483647 w 86"/>
                    <a:gd name="T17" fmla="*/ 2147483647 h 50"/>
                    <a:gd name="T18" fmla="*/ 2147483647 w 86"/>
                    <a:gd name="T19" fmla="*/ 2147483647 h 50"/>
                    <a:gd name="T20" fmla="*/ 2147483647 w 86"/>
                    <a:gd name="T21" fmla="*/ 2147483647 h 50"/>
                    <a:gd name="T22" fmla="*/ 2147483647 w 86"/>
                    <a:gd name="T23" fmla="*/ 2147483647 h 50"/>
                    <a:gd name="T24" fmla="*/ 2147483647 w 86"/>
                    <a:gd name="T25" fmla="*/ 2147483647 h 50"/>
                    <a:gd name="T26" fmla="*/ 2147483647 w 86"/>
                    <a:gd name="T27" fmla="*/ 2147483647 h 50"/>
                    <a:gd name="T28" fmla="*/ 2147483647 w 86"/>
                    <a:gd name="T29" fmla="*/ 2147483647 h 50"/>
                    <a:gd name="T30" fmla="*/ 2147483647 w 86"/>
                    <a:gd name="T31" fmla="*/ 2147483647 h 50"/>
                    <a:gd name="T32" fmla="*/ 2147483647 w 86"/>
                    <a:gd name="T33" fmla="*/ 2147483647 h 50"/>
                    <a:gd name="T34" fmla="*/ 2147483647 w 86"/>
                    <a:gd name="T35" fmla="*/ 0 h 50"/>
                    <a:gd name="T36" fmla="*/ 2147483647 w 86"/>
                    <a:gd name="T37" fmla="*/ 0 h 50"/>
                    <a:gd name="T38" fmla="*/ 2147483647 w 86"/>
                    <a:gd name="T39" fmla="*/ 2147483647 h 50"/>
                    <a:gd name="T40" fmla="*/ 2147483647 w 86"/>
                    <a:gd name="T41" fmla="*/ 2147483647 h 50"/>
                    <a:gd name="T42" fmla="*/ 2147483647 w 86"/>
                    <a:gd name="T43" fmla="*/ 2147483647 h 50"/>
                    <a:gd name="T44" fmla="*/ 2147483647 w 86"/>
                    <a:gd name="T45" fmla="*/ 2147483647 h 50"/>
                    <a:gd name="T46" fmla="*/ 2147483647 w 86"/>
                    <a:gd name="T47" fmla="*/ 2147483647 h 50"/>
                    <a:gd name="T48" fmla="*/ 2147483647 w 86"/>
                    <a:gd name="T49" fmla="*/ 2147483647 h 50"/>
                    <a:gd name="T50" fmla="*/ 2147483647 w 86"/>
                    <a:gd name="T51" fmla="*/ 2147483647 h 50"/>
                    <a:gd name="T52" fmla="*/ 2147483647 w 86"/>
                    <a:gd name="T53" fmla="*/ 2147483647 h 50"/>
                    <a:gd name="T54" fmla="*/ 2147483647 w 86"/>
                    <a:gd name="T55" fmla="*/ 2147483647 h 50"/>
                    <a:gd name="T56" fmla="*/ 2147483647 w 86"/>
                    <a:gd name="T57" fmla="*/ 2147483647 h 50"/>
                    <a:gd name="T58" fmla="*/ 2147483647 w 86"/>
                    <a:gd name="T59" fmla="*/ 2147483647 h 50"/>
                    <a:gd name="T60" fmla="*/ 2147483647 w 86"/>
                    <a:gd name="T61" fmla="*/ 2147483647 h 50"/>
                    <a:gd name="T62" fmla="*/ 2147483647 w 86"/>
                    <a:gd name="T63" fmla="*/ 2147483647 h 50"/>
                    <a:gd name="T64" fmla="*/ 2147483647 w 86"/>
                    <a:gd name="T65" fmla="*/ 2147483647 h 50"/>
                    <a:gd name="T66" fmla="*/ 2147483647 w 86"/>
                    <a:gd name="T67" fmla="*/ 2147483647 h 50"/>
                    <a:gd name="T68" fmla="*/ 2147483647 w 86"/>
                    <a:gd name="T69" fmla="*/ 2147483647 h 50"/>
                    <a:gd name="T70" fmla="*/ 2147483647 w 86"/>
                    <a:gd name="T71" fmla="*/ 2147483647 h 50"/>
                    <a:gd name="T72" fmla="*/ 0 w 86"/>
                    <a:gd name="T73" fmla="*/ 2147483647 h 50"/>
                    <a:gd name="T74" fmla="*/ 2147483647 w 86"/>
                    <a:gd name="T75" fmla="*/ 2147483647 h 50"/>
                    <a:gd name="T76" fmla="*/ 2147483647 w 86"/>
                    <a:gd name="T77" fmla="*/ 2147483647 h 50"/>
                    <a:gd name="T78" fmla="*/ 2147483647 w 86"/>
                    <a:gd name="T79" fmla="*/ 2147483647 h 50"/>
                    <a:gd name="T80" fmla="*/ 2147483647 w 86"/>
                    <a:gd name="T81" fmla="*/ 2147483647 h 50"/>
                    <a:gd name="T82" fmla="*/ 2147483647 w 86"/>
                    <a:gd name="T83" fmla="*/ 2147483647 h 50"/>
                    <a:gd name="T84" fmla="*/ 2147483647 w 86"/>
                    <a:gd name="T85" fmla="*/ 2147483647 h 50"/>
                    <a:gd name="T86" fmla="*/ 2147483647 w 86"/>
                    <a:gd name="T87" fmla="*/ 2147483647 h 50"/>
                    <a:gd name="T88" fmla="*/ 2147483647 w 86"/>
                    <a:gd name="T89" fmla="*/ 2147483647 h 50"/>
                    <a:gd name="T90" fmla="*/ 2147483647 w 86"/>
                    <a:gd name="T91" fmla="*/ 2147483647 h 50"/>
                    <a:gd name="T92" fmla="*/ 2147483647 w 86"/>
                    <a:gd name="T93" fmla="*/ 2147483647 h 50"/>
                    <a:gd name="T94" fmla="*/ 2147483647 w 86"/>
                    <a:gd name="T95" fmla="*/ 2147483647 h 50"/>
                    <a:gd name="T96" fmla="*/ 2147483647 w 86"/>
                    <a:gd name="T97" fmla="*/ 2147483647 h 50"/>
                    <a:gd name="T98" fmla="*/ 2147483647 w 86"/>
                    <a:gd name="T99" fmla="*/ 2147483647 h 50"/>
                    <a:gd name="T100" fmla="*/ 2147483647 w 86"/>
                    <a:gd name="T101" fmla="*/ 2147483647 h 50"/>
                    <a:gd name="T102" fmla="*/ 2147483647 w 86"/>
                    <a:gd name="T103" fmla="*/ 2147483647 h 50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86"/>
                    <a:gd name="T157" fmla="*/ 0 h 50"/>
                    <a:gd name="T158" fmla="*/ 86 w 86"/>
                    <a:gd name="T159" fmla="*/ 50 h 50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86" h="50">
                      <a:moveTo>
                        <a:pt x="68" y="50"/>
                      </a:moveTo>
                      <a:lnTo>
                        <a:pt x="74" y="50"/>
                      </a:lnTo>
                      <a:lnTo>
                        <a:pt x="80" y="48"/>
                      </a:lnTo>
                      <a:lnTo>
                        <a:pt x="84" y="46"/>
                      </a:lnTo>
                      <a:lnTo>
                        <a:pt x="86" y="42"/>
                      </a:lnTo>
                      <a:lnTo>
                        <a:pt x="86" y="38"/>
                      </a:lnTo>
                      <a:lnTo>
                        <a:pt x="84" y="30"/>
                      </a:lnTo>
                      <a:lnTo>
                        <a:pt x="84" y="26"/>
                      </a:lnTo>
                      <a:lnTo>
                        <a:pt x="80" y="12"/>
                      </a:lnTo>
                      <a:lnTo>
                        <a:pt x="76" y="10"/>
                      </a:lnTo>
                      <a:lnTo>
                        <a:pt x="72" y="8"/>
                      </a:lnTo>
                      <a:lnTo>
                        <a:pt x="68" y="8"/>
                      </a:lnTo>
                      <a:lnTo>
                        <a:pt x="66" y="12"/>
                      </a:lnTo>
                      <a:lnTo>
                        <a:pt x="64" y="12"/>
                      </a:lnTo>
                      <a:lnTo>
                        <a:pt x="60" y="10"/>
                      </a:lnTo>
                      <a:lnTo>
                        <a:pt x="58" y="6"/>
                      </a:lnTo>
                      <a:lnTo>
                        <a:pt x="56" y="2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40" y="2"/>
                      </a:lnTo>
                      <a:lnTo>
                        <a:pt x="42" y="4"/>
                      </a:lnTo>
                      <a:lnTo>
                        <a:pt x="44" y="12"/>
                      </a:lnTo>
                      <a:lnTo>
                        <a:pt x="42" y="16"/>
                      </a:lnTo>
                      <a:lnTo>
                        <a:pt x="42" y="18"/>
                      </a:lnTo>
                      <a:lnTo>
                        <a:pt x="38" y="22"/>
                      </a:lnTo>
                      <a:lnTo>
                        <a:pt x="32" y="24"/>
                      </a:lnTo>
                      <a:lnTo>
                        <a:pt x="30" y="24"/>
                      </a:lnTo>
                      <a:lnTo>
                        <a:pt x="28" y="22"/>
                      </a:lnTo>
                      <a:lnTo>
                        <a:pt x="24" y="18"/>
                      </a:lnTo>
                      <a:lnTo>
                        <a:pt x="18" y="12"/>
                      </a:lnTo>
                      <a:lnTo>
                        <a:pt x="16" y="10"/>
                      </a:lnTo>
                      <a:lnTo>
                        <a:pt x="12" y="10"/>
                      </a:lnTo>
                      <a:lnTo>
                        <a:pt x="8" y="10"/>
                      </a:lnTo>
                      <a:lnTo>
                        <a:pt x="6" y="12"/>
                      </a:lnTo>
                      <a:lnTo>
                        <a:pt x="2" y="20"/>
                      </a:lnTo>
                      <a:lnTo>
                        <a:pt x="2" y="26"/>
                      </a:lnTo>
                      <a:lnTo>
                        <a:pt x="0" y="30"/>
                      </a:lnTo>
                      <a:lnTo>
                        <a:pt x="2" y="38"/>
                      </a:lnTo>
                      <a:lnTo>
                        <a:pt x="2" y="36"/>
                      </a:lnTo>
                      <a:lnTo>
                        <a:pt x="4" y="34"/>
                      </a:lnTo>
                      <a:lnTo>
                        <a:pt x="12" y="34"/>
                      </a:lnTo>
                      <a:lnTo>
                        <a:pt x="24" y="34"/>
                      </a:lnTo>
                      <a:lnTo>
                        <a:pt x="28" y="36"/>
                      </a:lnTo>
                      <a:lnTo>
                        <a:pt x="34" y="38"/>
                      </a:lnTo>
                      <a:lnTo>
                        <a:pt x="42" y="36"/>
                      </a:lnTo>
                      <a:lnTo>
                        <a:pt x="50" y="32"/>
                      </a:lnTo>
                      <a:lnTo>
                        <a:pt x="54" y="38"/>
                      </a:lnTo>
                      <a:lnTo>
                        <a:pt x="58" y="40"/>
                      </a:lnTo>
                      <a:lnTo>
                        <a:pt x="58" y="44"/>
                      </a:lnTo>
                      <a:lnTo>
                        <a:pt x="60" y="48"/>
                      </a:lnTo>
                      <a:lnTo>
                        <a:pt x="66" y="50"/>
                      </a:lnTo>
                      <a:lnTo>
                        <a:pt x="68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4" name="îšḻîḋé">
                  <a:extLst>
                    <a:ext uri="{FF2B5EF4-FFF2-40B4-BE49-F238E27FC236}">
                      <a16:creationId xmlns:a16="http://schemas.microsoft.com/office/drawing/2014/main" id="{2493D145-CCAA-46D2-8067-CB95513A07BF}"/>
                    </a:ext>
                  </a:extLst>
                </p:cNvPr>
                <p:cNvSpPr/>
                <p:nvPr/>
              </p:nvSpPr>
              <p:spPr bwMode="auto">
                <a:xfrm>
                  <a:off x="4824380" y="2148575"/>
                  <a:ext cx="111555" cy="78458"/>
                </a:xfrm>
                <a:custGeom>
                  <a:avLst/>
                  <a:gdLst>
                    <a:gd name="T0" fmla="*/ 2147483647 w 64"/>
                    <a:gd name="T1" fmla="*/ 2147483647 h 48"/>
                    <a:gd name="T2" fmla="*/ 2147483647 w 64"/>
                    <a:gd name="T3" fmla="*/ 2147483647 h 48"/>
                    <a:gd name="T4" fmla="*/ 2147483647 w 64"/>
                    <a:gd name="T5" fmla="*/ 2147483647 h 48"/>
                    <a:gd name="T6" fmla="*/ 2147483647 w 64"/>
                    <a:gd name="T7" fmla="*/ 2147483647 h 48"/>
                    <a:gd name="T8" fmla="*/ 2147483647 w 64"/>
                    <a:gd name="T9" fmla="*/ 2147483647 h 48"/>
                    <a:gd name="T10" fmla="*/ 2147483647 w 64"/>
                    <a:gd name="T11" fmla="*/ 0 h 48"/>
                    <a:gd name="T12" fmla="*/ 2147483647 w 64"/>
                    <a:gd name="T13" fmla="*/ 2147483647 h 48"/>
                    <a:gd name="T14" fmla="*/ 2147483647 w 64"/>
                    <a:gd name="T15" fmla="*/ 2147483647 h 48"/>
                    <a:gd name="T16" fmla="*/ 2147483647 w 64"/>
                    <a:gd name="T17" fmla="*/ 2147483647 h 48"/>
                    <a:gd name="T18" fmla="*/ 2147483647 w 64"/>
                    <a:gd name="T19" fmla="*/ 2147483647 h 48"/>
                    <a:gd name="T20" fmla="*/ 2147483647 w 64"/>
                    <a:gd name="T21" fmla="*/ 2147483647 h 48"/>
                    <a:gd name="T22" fmla="*/ 2147483647 w 64"/>
                    <a:gd name="T23" fmla="*/ 2147483647 h 48"/>
                    <a:gd name="T24" fmla="*/ 2147483647 w 64"/>
                    <a:gd name="T25" fmla="*/ 2147483647 h 48"/>
                    <a:gd name="T26" fmla="*/ 0 w 64"/>
                    <a:gd name="T27" fmla="*/ 2147483647 h 48"/>
                    <a:gd name="T28" fmla="*/ 0 w 64"/>
                    <a:gd name="T29" fmla="*/ 2147483647 h 48"/>
                    <a:gd name="T30" fmla="*/ 2147483647 w 64"/>
                    <a:gd name="T31" fmla="*/ 2147483647 h 48"/>
                    <a:gd name="T32" fmla="*/ 2147483647 w 64"/>
                    <a:gd name="T33" fmla="*/ 2147483647 h 48"/>
                    <a:gd name="T34" fmla="*/ 2147483647 w 64"/>
                    <a:gd name="T35" fmla="*/ 2147483647 h 48"/>
                    <a:gd name="T36" fmla="*/ 2147483647 w 64"/>
                    <a:gd name="T37" fmla="*/ 2147483647 h 48"/>
                    <a:gd name="T38" fmla="*/ 2147483647 w 64"/>
                    <a:gd name="T39" fmla="*/ 2147483647 h 48"/>
                    <a:gd name="T40" fmla="*/ 2147483647 w 64"/>
                    <a:gd name="T41" fmla="*/ 2147483647 h 48"/>
                    <a:gd name="T42" fmla="*/ 2147483647 w 64"/>
                    <a:gd name="T43" fmla="*/ 2147483647 h 48"/>
                    <a:gd name="T44" fmla="*/ 2147483647 w 64"/>
                    <a:gd name="T45" fmla="*/ 2147483647 h 48"/>
                    <a:gd name="T46" fmla="*/ 2147483647 w 64"/>
                    <a:gd name="T47" fmla="*/ 2147483647 h 48"/>
                    <a:gd name="T48" fmla="*/ 2147483647 w 64"/>
                    <a:gd name="T49" fmla="*/ 2147483647 h 48"/>
                    <a:gd name="T50" fmla="*/ 2147483647 w 64"/>
                    <a:gd name="T51" fmla="*/ 2147483647 h 48"/>
                    <a:gd name="T52" fmla="*/ 2147483647 w 64"/>
                    <a:gd name="T53" fmla="*/ 2147483647 h 48"/>
                    <a:gd name="T54" fmla="*/ 2147483647 w 64"/>
                    <a:gd name="T55" fmla="*/ 2147483647 h 48"/>
                    <a:gd name="T56" fmla="*/ 2147483647 w 64"/>
                    <a:gd name="T57" fmla="*/ 2147483647 h 48"/>
                    <a:gd name="T58" fmla="*/ 2147483647 w 64"/>
                    <a:gd name="T59" fmla="*/ 2147483647 h 48"/>
                    <a:gd name="T60" fmla="*/ 2147483647 w 64"/>
                    <a:gd name="T61" fmla="*/ 2147483647 h 48"/>
                    <a:gd name="T62" fmla="*/ 2147483647 w 64"/>
                    <a:gd name="T63" fmla="*/ 2147483647 h 4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64"/>
                    <a:gd name="T97" fmla="*/ 0 h 48"/>
                    <a:gd name="T98" fmla="*/ 64 w 64"/>
                    <a:gd name="T99" fmla="*/ 48 h 48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64" h="48">
                      <a:moveTo>
                        <a:pt x="64" y="18"/>
                      </a:moveTo>
                      <a:lnTo>
                        <a:pt x="60" y="16"/>
                      </a:lnTo>
                      <a:lnTo>
                        <a:pt x="58" y="12"/>
                      </a:lnTo>
                      <a:lnTo>
                        <a:pt x="58" y="8"/>
                      </a:lnTo>
                      <a:lnTo>
                        <a:pt x="54" y="6"/>
                      </a:lnTo>
                      <a:lnTo>
                        <a:pt x="50" y="0"/>
                      </a:lnTo>
                      <a:lnTo>
                        <a:pt x="42" y="4"/>
                      </a:lnTo>
                      <a:lnTo>
                        <a:pt x="34" y="6"/>
                      </a:lnTo>
                      <a:lnTo>
                        <a:pt x="28" y="4"/>
                      </a:lnTo>
                      <a:lnTo>
                        <a:pt x="24" y="2"/>
                      </a:lnTo>
                      <a:lnTo>
                        <a:pt x="12" y="2"/>
                      </a:lnTo>
                      <a:lnTo>
                        <a:pt x="4" y="2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20"/>
                      </a:lnTo>
                      <a:lnTo>
                        <a:pt x="8" y="20"/>
                      </a:lnTo>
                      <a:lnTo>
                        <a:pt x="16" y="20"/>
                      </a:lnTo>
                      <a:lnTo>
                        <a:pt x="22" y="22"/>
                      </a:lnTo>
                      <a:lnTo>
                        <a:pt x="28" y="24"/>
                      </a:lnTo>
                      <a:lnTo>
                        <a:pt x="26" y="36"/>
                      </a:lnTo>
                      <a:lnTo>
                        <a:pt x="30" y="40"/>
                      </a:lnTo>
                      <a:lnTo>
                        <a:pt x="32" y="40"/>
                      </a:lnTo>
                      <a:lnTo>
                        <a:pt x="34" y="42"/>
                      </a:lnTo>
                      <a:lnTo>
                        <a:pt x="38" y="46"/>
                      </a:lnTo>
                      <a:lnTo>
                        <a:pt x="40" y="48"/>
                      </a:lnTo>
                      <a:lnTo>
                        <a:pt x="44" y="46"/>
                      </a:lnTo>
                      <a:lnTo>
                        <a:pt x="50" y="46"/>
                      </a:lnTo>
                      <a:lnTo>
                        <a:pt x="56" y="34"/>
                      </a:lnTo>
                      <a:lnTo>
                        <a:pt x="58" y="30"/>
                      </a:lnTo>
                      <a:lnTo>
                        <a:pt x="64" y="24"/>
                      </a:lnTo>
                      <a:lnTo>
                        <a:pt x="64" y="20"/>
                      </a:lnTo>
                      <a:lnTo>
                        <a:pt x="64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5" name="îš1íḑé">
                  <a:extLst>
                    <a:ext uri="{FF2B5EF4-FFF2-40B4-BE49-F238E27FC236}">
                      <a16:creationId xmlns:a16="http://schemas.microsoft.com/office/drawing/2014/main" id="{4C1B3346-13D7-4137-BCBD-E221FF1DD95B}"/>
                    </a:ext>
                  </a:extLst>
                </p:cNvPr>
                <p:cNvSpPr/>
                <p:nvPr/>
              </p:nvSpPr>
              <p:spPr bwMode="auto">
                <a:xfrm>
                  <a:off x="4802344" y="2182200"/>
                  <a:ext cx="71616" cy="26620"/>
                </a:xfrm>
                <a:custGeom>
                  <a:avLst/>
                  <a:gdLst>
                    <a:gd name="T0" fmla="*/ 2147483647 w 40"/>
                    <a:gd name="T1" fmla="*/ 2147483647 h 16"/>
                    <a:gd name="T2" fmla="*/ 2147483647 w 40"/>
                    <a:gd name="T3" fmla="*/ 2147483647 h 16"/>
                    <a:gd name="T4" fmla="*/ 2147483647 w 40"/>
                    <a:gd name="T5" fmla="*/ 2147483647 h 16"/>
                    <a:gd name="T6" fmla="*/ 2147483647 w 40"/>
                    <a:gd name="T7" fmla="*/ 0 h 16"/>
                    <a:gd name="T8" fmla="*/ 2147483647 w 40"/>
                    <a:gd name="T9" fmla="*/ 0 h 16"/>
                    <a:gd name="T10" fmla="*/ 2147483647 w 40"/>
                    <a:gd name="T11" fmla="*/ 0 h 16"/>
                    <a:gd name="T12" fmla="*/ 2147483647 w 40"/>
                    <a:gd name="T13" fmla="*/ 2147483647 h 16"/>
                    <a:gd name="T14" fmla="*/ 2147483647 w 40"/>
                    <a:gd name="T15" fmla="*/ 2147483647 h 16"/>
                    <a:gd name="T16" fmla="*/ 2147483647 w 40"/>
                    <a:gd name="T17" fmla="*/ 2147483647 h 16"/>
                    <a:gd name="T18" fmla="*/ 2147483647 w 40"/>
                    <a:gd name="T19" fmla="*/ 2147483647 h 16"/>
                    <a:gd name="T20" fmla="*/ 0 w 40"/>
                    <a:gd name="T21" fmla="*/ 2147483647 h 16"/>
                    <a:gd name="T22" fmla="*/ 2147483647 w 40"/>
                    <a:gd name="T23" fmla="*/ 2147483647 h 1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0"/>
                    <a:gd name="T37" fmla="*/ 0 h 16"/>
                    <a:gd name="T38" fmla="*/ 40 w 40"/>
                    <a:gd name="T39" fmla="*/ 16 h 1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0" h="16">
                      <a:moveTo>
                        <a:pt x="38" y="16"/>
                      </a:moveTo>
                      <a:lnTo>
                        <a:pt x="40" y="4"/>
                      </a:lnTo>
                      <a:lnTo>
                        <a:pt x="34" y="2"/>
                      </a:lnTo>
                      <a:lnTo>
                        <a:pt x="28" y="0"/>
                      </a:lnTo>
                      <a:lnTo>
                        <a:pt x="20" y="0"/>
                      </a:lnTo>
                      <a:lnTo>
                        <a:pt x="14" y="0"/>
                      </a:lnTo>
                      <a:lnTo>
                        <a:pt x="12" y="6"/>
                      </a:lnTo>
                      <a:lnTo>
                        <a:pt x="8" y="6"/>
                      </a:lnTo>
                      <a:lnTo>
                        <a:pt x="4" y="8"/>
                      </a:lnTo>
                      <a:lnTo>
                        <a:pt x="2" y="12"/>
                      </a:lnTo>
                      <a:lnTo>
                        <a:pt x="0" y="16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6" name="îşľïḋê">
                  <a:extLst>
                    <a:ext uri="{FF2B5EF4-FFF2-40B4-BE49-F238E27FC236}">
                      <a16:creationId xmlns:a16="http://schemas.microsoft.com/office/drawing/2014/main" id="{0EDFCE2B-D444-4839-BD07-E6F435D6E85C}"/>
                    </a:ext>
                  </a:extLst>
                </p:cNvPr>
                <p:cNvSpPr/>
                <p:nvPr/>
              </p:nvSpPr>
              <p:spPr bwMode="auto">
                <a:xfrm>
                  <a:off x="4098588" y="2580100"/>
                  <a:ext cx="71616" cy="149914"/>
                </a:xfrm>
                <a:custGeom>
                  <a:avLst/>
                  <a:gdLst>
                    <a:gd name="T0" fmla="*/ 2147483647 w 40"/>
                    <a:gd name="T1" fmla="*/ 2147483647 h 90"/>
                    <a:gd name="T2" fmla="*/ 2147483647 w 40"/>
                    <a:gd name="T3" fmla="*/ 2147483647 h 90"/>
                    <a:gd name="T4" fmla="*/ 2147483647 w 40"/>
                    <a:gd name="T5" fmla="*/ 2147483647 h 90"/>
                    <a:gd name="T6" fmla="*/ 2147483647 w 40"/>
                    <a:gd name="T7" fmla="*/ 2147483647 h 90"/>
                    <a:gd name="T8" fmla="*/ 2147483647 w 40"/>
                    <a:gd name="T9" fmla="*/ 2147483647 h 90"/>
                    <a:gd name="T10" fmla="*/ 2147483647 w 40"/>
                    <a:gd name="T11" fmla="*/ 2147483647 h 90"/>
                    <a:gd name="T12" fmla="*/ 2147483647 w 40"/>
                    <a:gd name="T13" fmla="*/ 2147483647 h 90"/>
                    <a:gd name="T14" fmla="*/ 2147483647 w 40"/>
                    <a:gd name="T15" fmla="*/ 2147483647 h 90"/>
                    <a:gd name="T16" fmla="*/ 0 w 40"/>
                    <a:gd name="T17" fmla="*/ 2147483647 h 90"/>
                    <a:gd name="T18" fmla="*/ 0 w 40"/>
                    <a:gd name="T19" fmla="*/ 2147483647 h 90"/>
                    <a:gd name="T20" fmla="*/ 0 w 40"/>
                    <a:gd name="T21" fmla="*/ 2147483647 h 90"/>
                    <a:gd name="T22" fmla="*/ 2147483647 w 40"/>
                    <a:gd name="T23" fmla="*/ 2147483647 h 90"/>
                    <a:gd name="T24" fmla="*/ 2147483647 w 40"/>
                    <a:gd name="T25" fmla="*/ 2147483647 h 90"/>
                    <a:gd name="T26" fmla="*/ 2147483647 w 40"/>
                    <a:gd name="T27" fmla="*/ 2147483647 h 90"/>
                    <a:gd name="T28" fmla="*/ 2147483647 w 40"/>
                    <a:gd name="T29" fmla="*/ 2147483647 h 90"/>
                    <a:gd name="T30" fmla="*/ 2147483647 w 40"/>
                    <a:gd name="T31" fmla="*/ 2147483647 h 90"/>
                    <a:gd name="T32" fmla="*/ 2147483647 w 40"/>
                    <a:gd name="T33" fmla="*/ 2147483647 h 90"/>
                    <a:gd name="T34" fmla="*/ 2147483647 w 40"/>
                    <a:gd name="T35" fmla="*/ 2147483647 h 90"/>
                    <a:gd name="T36" fmla="*/ 2147483647 w 40"/>
                    <a:gd name="T37" fmla="*/ 2147483647 h 90"/>
                    <a:gd name="T38" fmla="*/ 2147483647 w 40"/>
                    <a:gd name="T39" fmla="*/ 2147483647 h 90"/>
                    <a:gd name="T40" fmla="*/ 2147483647 w 40"/>
                    <a:gd name="T41" fmla="*/ 2147483647 h 90"/>
                    <a:gd name="T42" fmla="*/ 2147483647 w 40"/>
                    <a:gd name="T43" fmla="*/ 0 h 90"/>
                    <a:gd name="T44" fmla="*/ 2147483647 w 40"/>
                    <a:gd name="T45" fmla="*/ 2147483647 h 90"/>
                    <a:gd name="T46" fmla="*/ 2147483647 w 40"/>
                    <a:gd name="T47" fmla="*/ 2147483647 h 90"/>
                    <a:gd name="T48" fmla="*/ 2147483647 w 40"/>
                    <a:gd name="T49" fmla="*/ 2147483647 h 90"/>
                    <a:gd name="T50" fmla="*/ 2147483647 w 40"/>
                    <a:gd name="T51" fmla="*/ 2147483647 h 90"/>
                    <a:gd name="T52" fmla="*/ 2147483647 w 40"/>
                    <a:gd name="T53" fmla="*/ 2147483647 h 90"/>
                    <a:gd name="T54" fmla="*/ 2147483647 w 40"/>
                    <a:gd name="T55" fmla="*/ 2147483647 h 90"/>
                    <a:gd name="T56" fmla="*/ 2147483647 w 40"/>
                    <a:gd name="T57" fmla="*/ 2147483647 h 90"/>
                    <a:gd name="T58" fmla="*/ 2147483647 w 40"/>
                    <a:gd name="T59" fmla="*/ 2147483647 h 90"/>
                    <a:gd name="T60" fmla="*/ 2147483647 w 40"/>
                    <a:gd name="T61" fmla="*/ 2147483647 h 90"/>
                    <a:gd name="T62" fmla="*/ 2147483647 w 40"/>
                    <a:gd name="T63" fmla="*/ 2147483647 h 90"/>
                    <a:gd name="T64" fmla="*/ 2147483647 w 40"/>
                    <a:gd name="T65" fmla="*/ 2147483647 h 90"/>
                    <a:gd name="T66" fmla="*/ 2147483647 w 40"/>
                    <a:gd name="T67" fmla="*/ 2147483647 h 90"/>
                    <a:gd name="T68" fmla="*/ 2147483647 w 40"/>
                    <a:gd name="T69" fmla="*/ 2147483647 h 90"/>
                    <a:gd name="T70" fmla="*/ 2147483647 w 40"/>
                    <a:gd name="T71" fmla="*/ 2147483647 h 90"/>
                    <a:gd name="T72" fmla="*/ 2147483647 w 40"/>
                    <a:gd name="T73" fmla="*/ 2147483647 h 90"/>
                    <a:gd name="T74" fmla="*/ 2147483647 w 40"/>
                    <a:gd name="T75" fmla="*/ 2147483647 h 90"/>
                    <a:gd name="T76" fmla="*/ 2147483647 w 40"/>
                    <a:gd name="T77" fmla="*/ 2147483647 h 90"/>
                    <a:gd name="T78" fmla="*/ 2147483647 w 40"/>
                    <a:gd name="T79" fmla="*/ 2147483647 h 90"/>
                    <a:gd name="T80" fmla="*/ 2147483647 w 40"/>
                    <a:gd name="T81" fmla="*/ 2147483647 h 90"/>
                    <a:gd name="T82" fmla="*/ 2147483647 w 40"/>
                    <a:gd name="T83" fmla="*/ 2147483647 h 9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40"/>
                    <a:gd name="T127" fmla="*/ 0 h 90"/>
                    <a:gd name="T128" fmla="*/ 40 w 40"/>
                    <a:gd name="T129" fmla="*/ 90 h 90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40" h="90">
                      <a:moveTo>
                        <a:pt x="24" y="90"/>
                      </a:moveTo>
                      <a:lnTo>
                        <a:pt x="16" y="90"/>
                      </a:lnTo>
                      <a:lnTo>
                        <a:pt x="12" y="90"/>
                      </a:lnTo>
                      <a:lnTo>
                        <a:pt x="8" y="90"/>
                      </a:lnTo>
                      <a:lnTo>
                        <a:pt x="6" y="76"/>
                      </a:lnTo>
                      <a:lnTo>
                        <a:pt x="8" y="66"/>
                      </a:lnTo>
                      <a:lnTo>
                        <a:pt x="6" y="64"/>
                      </a:lnTo>
                      <a:lnTo>
                        <a:pt x="4" y="64"/>
                      </a:lnTo>
                      <a:lnTo>
                        <a:pt x="0" y="62"/>
                      </a:lnTo>
                      <a:lnTo>
                        <a:pt x="0" y="58"/>
                      </a:lnTo>
                      <a:lnTo>
                        <a:pt x="0" y="52"/>
                      </a:lnTo>
                      <a:lnTo>
                        <a:pt x="2" y="48"/>
                      </a:lnTo>
                      <a:lnTo>
                        <a:pt x="6" y="38"/>
                      </a:lnTo>
                      <a:lnTo>
                        <a:pt x="10" y="32"/>
                      </a:lnTo>
                      <a:lnTo>
                        <a:pt x="12" y="26"/>
                      </a:lnTo>
                      <a:lnTo>
                        <a:pt x="12" y="22"/>
                      </a:lnTo>
                      <a:lnTo>
                        <a:pt x="12" y="18"/>
                      </a:lnTo>
                      <a:lnTo>
                        <a:pt x="10" y="16"/>
                      </a:lnTo>
                      <a:lnTo>
                        <a:pt x="8" y="14"/>
                      </a:lnTo>
                      <a:lnTo>
                        <a:pt x="8" y="12"/>
                      </a:lnTo>
                      <a:lnTo>
                        <a:pt x="10" y="6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22" y="6"/>
                      </a:lnTo>
                      <a:lnTo>
                        <a:pt x="36" y="6"/>
                      </a:lnTo>
                      <a:lnTo>
                        <a:pt x="38" y="8"/>
                      </a:lnTo>
                      <a:lnTo>
                        <a:pt x="40" y="12"/>
                      </a:lnTo>
                      <a:lnTo>
                        <a:pt x="38" y="24"/>
                      </a:lnTo>
                      <a:lnTo>
                        <a:pt x="34" y="34"/>
                      </a:lnTo>
                      <a:lnTo>
                        <a:pt x="30" y="40"/>
                      </a:lnTo>
                      <a:lnTo>
                        <a:pt x="28" y="50"/>
                      </a:lnTo>
                      <a:lnTo>
                        <a:pt x="30" y="54"/>
                      </a:lnTo>
                      <a:lnTo>
                        <a:pt x="30" y="60"/>
                      </a:lnTo>
                      <a:lnTo>
                        <a:pt x="30" y="64"/>
                      </a:lnTo>
                      <a:lnTo>
                        <a:pt x="28" y="68"/>
                      </a:lnTo>
                      <a:lnTo>
                        <a:pt x="30" y="70"/>
                      </a:lnTo>
                      <a:lnTo>
                        <a:pt x="32" y="74"/>
                      </a:lnTo>
                      <a:lnTo>
                        <a:pt x="30" y="78"/>
                      </a:lnTo>
                      <a:lnTo>
                        <a:pt x="28" y="80"/>
                      </a:lnTo>
                      <a:lnTo>
                        <a:pt x="26" y="84"/>
                      </a:lnTo>
                      <a:lnTo>
                        <a:pt x="24" y="86"/>
                      </a:lnTo>
                      <a:lnTo>
                        <a:pt x="24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7" name="işļiďè">
                  <a:extLst>
                    <a:ext uri="{FF2B5EF4-FFF2-40B4-BE49-F238E27FC236}">
                      <a16:creationId xmlns:a16="http://schemas.microsoft.com/office/drawing/2014/main" id="{19F1CBC6-1F35-4737-AFC1-134FA1323905}"/>
                    </a:ext>
                  </a:extLst>
                </p:cNvPr>
                <p:cNvSpPr/>
                <p:nvPr/>
              </p:nvSpPr>
              <p:spPr bwMode="auto">
                <a:xfrm>
                  <a:off x="4110983" y="2528262"/>
                  <a:ext cx="302987" cy="232575"/>
                </a:xfrm>
                <a:custGeom>
                  <a:avLst/>
                  <a:gdLst>
                    <a:gd name="T0" fmla="*/ 2147483647 w 174"/>
                    <a:gd name="T1" fmla="*/ 2147483647 h 140"/>
                    <a:gd name="T2" fmla="*/ 2147483647 w 174"/>
                    <a:gd name="T3" fmla="*/ 2147483647 h 140"/>
                    <a:gd name="T4" fmla="*/ 2147483647 w 174"/>
                    <a:gd name="T5" fmla="*/ 2147483647 h 140"/>
                    <a:gd name="T6" fmla="*/ 2147483647 w 174"/>
                    <a:gd name="T7" fmla="*/ 2147483647 h 140"/>
                    <a:gd name="T8" fmla="*/ 2147483647 w 174"/>
                    <a:gd name="T9" fmla="*/ 2147483647 h 140"/>
                    <a:gd name="T10" fmla="*/ 2147483647 w 174"/>
                    <a:gd name="T11" fmla="*/ 2147483647 h 140"/>
                    <a:gd name="T12" fmla="*/ 2147483647 w 174"/>
                    <a:gd name="T13" fmla="*/ 2147483647 h 140"/>
                    <a:gd name="T14" fmla="*/ 2147483647 w 174"/>
                    <a:gd name="T15" fmla="*/ 2147483647 h 140"/>
                    <a:gd name="T16" fmla="*/ 2147483647 w 174"/>
                    <a:gd name="T17" fmla="*/ 2147483647 h 140"/>
                    <a:gd name="T18" fmla="*/ 2147483647 w 174"/>
                    <a:gd name="T19" fmla="*/ 2147483647 h 140"/>
                    <a:gd name="T20" fmla="*/ 2147483647 w 174"/>
                    <a:gd name="T21" fmla="*/ 2147483647 h 140"/>
                    <a:gd name="T22" fmla="*/ 2147483647 w 174"/>
                    <a:gd name="T23" fmla="*/ 2147483647 h 140"/>
                    <a:gd name="T24" fmla="*/ 2147483647 w 174"/>
                    <a:gd name="T25" fmla="*/ 2147483647 h 140"/>
                    <a:gd name="T26" fmla="*/ 2147483647 w 174"/>
                    <a:gd name="T27" fmla="*/ 2147483647 h 140"/>
                    <a:gd name="T28" fmla="*/ 2147483647 w 174"/>
                    <a:gd name="T29" fmla="*/ 2147483647 h 140"/>
                    <a:gd name="T30" fmla="*/ 2147483647 w 174"/>
                    <a:gd name="T31" fmla="*/ 2147483647 h 140"/>
                    <a:gd name="T32" fmla="*/ 2147483647 w 174"/>
                    <a:gd name="T33" fmla="*/ 2147483647 h 140"/>
                    <a:gd name="T34" fmla="*/ 2147483647 w 174"/>
                    <a:gd name="T35" fmla="*/ 2147483647 h 140"/>
                    <a:gd name="T36" fmla="*/ 2147483647 w 174"/>
                    <a:gd name="T37" fmla="*/ 2147483647 h 140"/>
                    <a:gd name="T38" fmla="*/ 2147483647 w 174"/>
                    <a:gd name="T39" fmla="*/ 2147483647 h 140"/>
                    <a:gd name="T40" fmla="*/ 2147483647 w 174"/>
                    <a:gd name="T41" fmla="*/ 2147483647 h 140"/>
                    <a:gd name="T42" fmla="*/ 2147483647 w 174"/>
                    <a:gd name="T43" fmla="*/ 2147483647 h 140"/>
                    <a:gd name="T44" fmla="*/ 2147483647 w 174"/>
                    <a:gd name="T45" fmla="*/ 2147483647 h 140"/>
                    <a:gd name="T46" fmla="*/ 2147483647 w 174"/>
                    <a:gd name="T47" fmla="*/ 2147483647 h 140"/>
                    <a:gd name="T48" fmla="*/ 2147483647 w 174"/>
                    <a:gd name="T49" fmla="*/ 2147483647 h 140"/>
                    <a:gd name="T50" fmla="*/ 2147483647 w 174"/>
                    <a:gd name="T51" fmla="*/ 2147483647 h 140"/>
                    <a:gd name="T52" fmla="*/ 0 w 174"/>
                    <a:gd name="T53" fmla="*/ 2147483647 h 140"/>
                    <a:gd name="T54" fmla="*/ 0 w 174"/>
                    <a:gd name="T55" fmla="*/ 2147483647 h 140"/>
                    <a:gd name="T56" fmla="*/ 2147483647 w 174"/>
                    <a:gd name="T57" fmla="*/ 2147483647 h 140"/>
                    <a:gd name="T58" fmla="*/ 2147483647 w 174"/>
                    <a:gd name="T59" fmla="*/ 0 h 140"/>
                    <a:gd name="T60" fmla="*/ 2147483647 w 174"/>
                    <a:gd name="T61" fmla="*/ 2147483647 h 140"/>
                    <a:gd name="T62" fmla="*/ 2147483647 w 174"/>
                    <a:gd name="T63" fmla="*/ 2147483647 h 140"/>
                    <a:gd name="T64" fmla="*/ 2147483647 w 174"/>
                    <a:gd name="T65" fmla="*/ 2147483647 h 140"/>
                    <a:gd name="T66" fmla="*/ 2147483647 w 174"/>
                    <a:gd name="T67" fmla="*/ 2147483647 h 140"/>
                    <a:gd name="T68" fmla="*/ 2147483647 w 174"/>
                    <a:gd name="T69" fmla="*/ 2147483647 h 140"/>
                    <a:gd name="T70" fmla="*/ 2147483647 w 174"/>
                    <a:gd name="T71" fmla="*/ 2147483647 h 140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74"/>
                    <a:gd name="T109" fmla="*/ 0 h 140"/>
                    <a:gd name="T110" fmla="*/ 174 w 174"/>
                    <a:gd name="T111" fmla="*/ 140 h 140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74" h="140">
                      <a:moveTo>
                        <a:pt x="174" y="32"/>
                      </a:moveTo>
                      <a:lnTo>
                        <a:pt x="174" y="34"/>
                      </a:lnTo>
                      <a:lnTo>
                        <a:pt x="168" y="38"/>
                      </a:lnTo>
                      <a:lnTo>
                        <a:pt x="164" y="44"/>
                      </a:lnTo>
                      <a:lnTo>
                        <a:pt x="146" y="52"/>
                      </a:lnTo>
                      <a:lnTo>
                        <a:pt x="138" y="56"/>
                      </a:lnTo>
                      <a:lnTo>
                        <a:pt x="134" y="62"/>
                      </a:lnTo>
                      <a:lnTo>
                        <a:pt x="128" y="68"/>
                      </a:lnTo>
                      <a:lnTo>
                        <a:pt x="126" y="80"/>
                      </a:lnTo>
                      <a:lnTo>
                        <a:pt x="128" y="86"/>
                      </a:lnTo>
                      <a:lnTo>
                        <a:pt x="132" y="90"/>
                      </a:lnTo>
                      <a:lnTo>
                        <a:pt x="124" y="96"/>
                      </a:lnTo>
                      <a:lnTo>
                        <a:pt x="112" y="108"/>
                      </a:lnTo>
                      <a:lnTo>
                        <a:pt x="106" y="118"/>
                      </a:lnTo>
                      <a:lnTo>
                        <a:pt x="102" y="122"/>
                      </a:lnTo>
                      <a:lnTo>
                        <a:pt x="102" y="126"/>
                      </a:lnTo>
                      <a:lnTo>
                        <a:pt x="70" y="126"/>
                      </a:lnTo>
                      <a:lnTo>
                        <a:pt x="64" y="128"/>
                      </a:lnTo>
                      <a:lnTo>
                        <a:pt x="62" y="132"/>
                      </a:lnTo>
                      <a:lnTo>
                        <a:pt x="56" y="134"/>
                      </a:lnTo>
                      <a:lnTo>
                        <a:pt x="54" y="136"/>
                      </a:lnTo>
                      <a:lnTo>
                        <a:pt x="50" y="140"/>
                      </a:lnTo>
                      <a:lnTo>
                        <a:pt x="48" y="140"/>
                      </a:lnTo>
                      <a:lnTo>
                        <a:pt x="42" y="140"/>
                      </a:lnTo>
                      <a:lnTo>
                        <a:pt x="38" y="136"/>
                      </a:lnTo>
                      <a:lnTo>
                        <a:pt x="36" y="130"/>
                      </a:lnTo>
                      <a:lnTo>
                        <a:pt x="36" y="124"/>
                      </a:lnTo>
                      <a:lnTo>
                        <a:pt x="34" y="122"/>
                      </a:lnTo>
                      <a:lnTo>
                        <a:pt x="30" y="120"/>
                      </a:lnTo>
                      <a:lnTo>
                        <a:pt x="24" y="120"/>
                      </a:lnTo>
                      <a:lnTo>
                        <a:pt x="18" y="120"/>
                      </a:lnTo>
                      <a:lnTo>
                        <a:pt x="20" y="116"/>
                      </a:lnTo>
                      <a:lnTo>
                        <a:pt x="22" y="112"/>
                      </a:lnTo>
                      <a:lnTo>
                        <a:pt x="24" y="108"/>
                      </a:lnTo>
                      <a:lnTo>
                        <a:pt x="26" y="104"/>
                      </a:lnTo>
                      <a:lnTo>
                        <a:pt x="24" y="100"/>
                      </a:lnTo>
                      <a:lnTo>
                        <a:pt x="22" y="98"/>
                      </a:lnTo>
                      <a:lnTo>
                        <a:pt x="24" y="94"/>
                      </a:lnTo>
                      <a:lnTo>
                        <a:pt x="24" y="90"/>
                      </a:lnTo>
                      <a:lnTo>
                        <a:pt x="24" y="84"/>
                      </a:lnTo>
                      <a:lnTo>
                        <a:pt x="22" y="80"/>
                      </a:lnTo>
                      <a:lnTo>
                        <a:pt x="24" y="70"/>
                      </a:lnTo>
                      <a:lnTo>
                        <a:pt x="28" y="64"/>
                      </a:lnTo>
                      <a:lnTo>
                        <a:pt x="32" y="54"/>
                      </a:lnTo>
                      <a:lnTo>
                        <a:pt x="34" y="42"/>
                      </a:lnTo>
                      <a:lnTo>
                        <a:pt x="32" y="38"/>
                      </a:lnTo>
                      <a:lnTo>
                        <a:pt x="30" y="36"/>
                      </a:lnTo>
                      <a:lnTo>
                        <a:pt x="16" y="36"/>
                      </a:lnTo>
                      <a:lnTo>
                        <a:pt x="10" y="34"/>
                      </a:lnTo>
                      <a:lnTo>
                        <a:pt x="6" y="30"/>
                      </a:lnTo>
                      <a:lnTo>
                        <a:pt x="6" y="26"/>
                      </a:lnTo>
                      <a:lnTo>
                        <a:pt x="4" y="22"/>
                      </a:lnTo>
                      <a:lnTo>
                        <a:pt x="2" y="18"/>
                      </a:lnTo>
                      <a:lnTo>
                        <a:pt x="0" y="16"/>
                      </a:lnTo>
                      <a:lnTo>
                        <a:pt x="0" y="12"/>
                      </a:lnTo>
                      <a:lnTo>
                        <a:pt x="0" y="10"/>
                      </a:lnTo>
                      <a:lnTo>
                        <a:pt x="4" y="8"/>
                      </a:lnTo>
                      <a:lnTo>
                        <a:pt x="12" y="6"/>
                      </a:lnTo>
                      <a:lnTo>
                        <a:pt x="12" y="2"/>
                      </a:lnTo>
                      <a:lnTo>
                        <a:pt x="14" y="0"/>
                      </a:lnTo>
                      <a:lnTo>
                        <a:pt x="20" y="0"/>
                      </a:lnTo>
                      <a:lnTo>
                        <a:pt x="40" y="2"/>
                      </a:lnTo>
                      <a:lnTo>
                        <a:pt x="60" y="4"/>
                      </a:lnTo>
                      <a:lnTo>
                        <a:pt x="80" y="8"/>
                      </a:lnTo>
                      <a:lnTo>
                        <a:pt x="102" y="10"/>
                      </a:lnTo>
                      <a:lnTo>
                        <a:pt x="124" y="16"/>
                      </a:lnTo>
                      <a:lnTo>
                        <a:pt x="136" y="18"/>
                      </a:lnTo>
                      <a:lnTo>
                        <a:pt x="150" y="20"/>
                      </a:lnTo>
                      <a:lnTo>
                        <a:pt x="152" y="20"/>
                      </a:lnTo>
                      <a:lnTo>
                        <a:pt x="154" y="22"/>
                      </a:lnTo>
                      <a:lnTo>
                        <a:pt x="160" y="26"/>
                      </a:lnTo>
                      <a:lnTo>
                        <a:pt x="174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8" name="iSļídê">
                  <a:extLst>
                    <a:ext uri="{FF2B5EF4-FFF2-40B4-BE49-F238E27FC236}">
                      <a16:creationId xmlns:a16="http://schemas.microsoft.com/office/drawing/2014/main" id="{E2EC0183-6CB5-4A72-81FA-20EA43371E3C}"/>
                    </a:ext>
                  </a:extLst>
                </p:cNvPr>
                <p:cNvSpPr/>
                <p:nvPr/>
              </p:nvSpPr>
              <p:spPr bwMode="auto">
                <a:xfrm>
                  <a:off x="4221160" y="2311097"/>
                  <a:ext cx="312628" cy="271804"/>
                </a:xfrm>
                <a:custGeom>
                  <a:avLst/>
                  <a:gdLst>
                    <a:gd name="T0" fmla="*/ 2147483647 w 178"/>
                    <a:gd name="T1" fmla="*/ 2147483647 h 162"/>
                    <a:gd name="T2" fmla="*/ 2147483647 w 178"/>
                    <a:gd name="T3" fmla="*/ 2147483647 h 162"/>
                    <a:gd name="T4" fmla="*/ 2147483647 w 178"/>
                    <a:gd name="T5" fmla="*/ 2147483647 h 162"/>
                    <a:gd name="T6" fmla="*/ 2147483647 w 178"/>
                    <a:gd name="T7" fmla="*/ 2147483647 h 162"/>
                    <a:gd name="T8" fmla="*/ 2147483647 w 178"/>
                    <a:gd name="T9" fmla="*/ 2147483647 h 162"/>
                    <a:gd name="T10" fmla="*/ 2147483647 w 178"/>
                    <a:gd name="T11" fmla="*/ 2147483647 h 162"/>
                    <a:gd name="T12" fmla="*/ 2147483647 w 178"/>
                    <a:gd name="T13" fmla="*/ 2147483647 h 162"/>
                    <a:gd name="T14" fmla="*/ 2147483647 w 178"/>
                    <a:gd name="T15" fmla="*/ 2147483647 h 162"/>
                    <a:gd name="T16" fmla="*/ 2147483647 w 178"/>
                    <a:gd name="T17" fmla="*/ 2147483647 h 162"/>
                    <a:gd name="T18" fmla="*/ 2147483647 w 178"/>
                    <a:gd name="T19" fmla="*/ 2147483647 h 162"/>
                    <a:gd name="T20" fmla="*/ 2147483647 w 178"/>
                    <a:gd name="T21" fmla="*/ 2147483647 h 162"/>
                    <a:gd name="T22" fmla="*/ 2147483647 w 178"/>
                    <a:gd name="T23" fmla="*/ 2147483647 h 162"/>
                    <a:gd name="T24" fmla="*/ 2147483647 w 178"/>
                    <a:gd name="T25" fmla="*/ 2147483647 h 162"/>
                    <a:gd name="T26" fmla="*/ 2147483647 w 178"/>
                    <a:gd name="T27" fmla="*/ 2147483647 h 162"/>
                    <a:gd name="T28" fmla="*/ 2147483647 w 178"/>
                    <a:gd name="T29" fmla="*/ 2147483647 h 162"/>
                    <a:gd name="T30" fmla="*/ 2147483647 w 178"/>
                    <a:gd name="T31" fmla="*/ 2147483647 h 162"/>
                    <a:gd name="T32" fmla="*/ 2147483647 w 178"/>
                    <a:gd name="T33" fmla="*/ 2147483647 h 162"/>
                    <a:gd name="T34" fmla="*/ 2147483647 w 178"/>
                    <a:gd name="T35" fmla="*/ 2147483647 h 162"/>
                    <a:gd name="T36" fmla="*/ 2147483647 w 178"/>
                    <a:gd name="T37" fmla="*/ 2147483647 h 162"/>
                    <a:gd name="T38" fmla="*/ 2147483647 w 178"/>
                    <a:gd name="T39" fmla="*/ 2147483647 h 162"/>
                    <a:gd name="T40" fmla="*/ 2147483647 w 178"/>
                    <a:gd name="T41" fmla="*/ 2147483647 h 162"/>
                    <a:gd name="T42" fmla="*/ 2147483647 w 178"/>
                    <a:gd name="T43" fmla="*/ 2147483647 h 162"/>
                    <a:gd name="T44" fmla="*/ 2147483647 w 178"/>
                    <a:gd name="T45" fmla="*/ 2147483647 h 162"/>
                    <a:gd name="T46" fmla="*/ 2147483647 w 178"/>
                    <a:gd name="T47" fmla="*/ 2147483647 h 162"/>
                    <a:gd name="T48" fmla="*/ 2147483647 w 178"/>
                    <a:gd name="T49" fmla="*/ 2147483647 h 162"/>
                    <a:gd name="T50" fmla="*/ 2147483647 w 178"/>
                    <a:gd name="T51" fmla="*/ 2147483647 h 162"/>
                    <a:gd name="T52" fmla="*/ 2147483647 w 178"/>
                    <a:gd name="T53" fmla="*/ 2147483647 h 162"/>
                    <a:gd name="T54" fmla="*/ 2147483647 w 178"/>
                    <a:gd name="T55" fmla="*/ 2147483647 h 162"/>
                    <a:gd name="T56" fmla="*/ 2147483647 w 178"/>
                    <a:gd name="T57" fmla="*/ 2147483647 h 162"/>
                    <a:gd name="T58" fmla="*/ 2147483647 w 178"/>
                    <a:gd name="T59" fmla="*/ 2147483647 h 162"/>
                    <a:gd name="T60" fmla="*/ 2147483647 w 178"/>
                    <a:gd name="T61" fmla="*/ 2147483647 h 162"/>
                    <a:gd name="T62" fmla="*/ 2147483647 w 178"/>
                    <a:gd name="T63" fmla="*/ 0 h 162"/>
                    <a:gd name="T64" fmla="*/ 2147483647 w 178"/>
                    <a:gd name="T65" fmla="*/ 2147483647 h 162"/>
                    <a:gd name="T66" fmla="*/ 2147483647 w 178"/>
                    <a:gd name="T67" fmla="*/ 2147483647 h 162"/>
                    <a:gd name="T68" fmla="*/ 2147483647 w 178"/>
                    <a:gd name="T69" fmla="*/ 2147483647 h 162"/>
                    <a:gd name="T70" fmla="*/ 2147483647 w 178"/>
                    <a:gd name="T71" fmla="*/ 2147483647 h 162"/>
                    <a:gd name="T72" fmla="*/ 2147483647 w 178"/>
                    <a:gd name="T73" fmla="*/ 2147483647 h 162"/>
                    <a:gd name="T74" fmla="*/ 2147483647 w 178"/>
                    <a:gd name="T75" fmla="*/ 2147483647 h 162"/>
                    <a:gd name="T76" fmla="*/ 2147483647 w 178"/>
                    <a:gd name="T77" fmla="*/ 2147483647 h 162"/>
                    <a:gd name="T78" fmla="*/ 2147483647 w 178"/>
                    <a:gd name="T79" fmla="*/ 2147483647 h 162"/>
                    <a:gd name="T80" fmla="*/ 2147483647 w 178"/>
                    <a:gd name="T81" fmla="*/ 2147483647 h 162"/>
                    <a:gd name="T82" fmla="*/ 2147483647 w 178"/>
                    <a:gd name="T83" fmla="*/ 2147483647 h 162"/>
                    <a:gd name="T84" fmla="*/ 2147483647 w 178"/>
                    <a:gd name="T85" fmla="*/ 2147483647 h 162"/>
                    <a:gd name="T86" fmla="*/ 2147483647 w 178"/>
                    <a:gd name="T87" fmla="*/ 2147483647 h 162"/>
                    <a:gd name="T88" fmla="*/ 2147483647 w 178"/>
                    <a:gd name="T89" fmla="*/ 2147483647 h 162"/>
                    <a:gd name="T90" fmla="*/ 2147483647 w 178"/>
                    <a:gd name="T91" fmla="*/ 2147483647 h 162"/>
                    <a:gd name="T92" fmla="*/ 2147483647 w 178"/>
                    <a:gd name="T93" fmla="*/ 2147483647 h 162"/>
                    <a:gd name="T94" fmla="*/ 2147483647 w 178"/>
                    <a:gd name="T95" fmla="*/ 2147483647 h 162"/>
                    <a:gd name="T96" fmla="*/ 2147483647 w 178"/>
                    <a:gd name="T97" fmla="*/ 2147483647 h 162"/>
                    <a:gd name="T98" fmla="*/ 2147483647 w 178"/>
                    <a:gd name="T99" fmla="*/ 2147483647 h 162"/>
                    <a:gd name="T100" fmla="*/ 2147483647 w 178"/>
                    <a:gd name="T101" fmla="*/ 2147483647 h 162"/>
                    <a:gd name="T102" fmla="*/ 2147483647 w 178"/>
                    <a:gd name="T103" fmla="*/ 2147483647 h 162"/>
                    <a:gd name="T104" fmla="*/ 2147483647 w 178"/>
                    <a:gd name="T105" fmla="*/ 2147483647 h 16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78"/>
                    <a:gd name="T160" fmla="*/ 0 h 162"/>
                    <a:gd name="T161" fmla="*/ 178 w 178"/>
                    <a:gd name="T162" fmla="*/ 162 h 16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78" h="162">
                      <a:moveTo>
                        <a:pt x="178" y="128"/>
                      </a:moveTo>
                      <a:lnTo>
                        <a:pt x="174" y="128"/>
                      </a:lnTo>
                      <a:lnTo>
                        <a:pt x="168" y="132"/>
                      </a:lnTo>
                      <a:lnTo>
                        <a:pt x="162" y="136"/>
                      </a:lnTo>
                      <a:lnTo>
                        <a:pt x="158" y="140"/>
                      </a:lnTo>
                      <a:lnTo>
                        <a:pt x="154" y="142"/>
                      </a:lnTo>
                      <a:lnTo>
                        <a:pt x="146" y="140"/>
                      </a:lnTo>
                      <a:lnTo>
                        <a:pt x="138" y="138"/>
                      </a:lnTo>
                      <a:lnTo>
                        <a:pt x="132" y="134"/>
                      </a:lnTo>
                      <a:lnTo>
                        <a:pt x="126" y="134"/>
                      </a:lnTo>
                      <a:lnTo>
                        <a:pt x="120" y="134"/>
                      </a:lnTo>
                      <a:lnTo>
                        <a:pt x="114" y="138"/>
                      </a:lnTo>
                      <a:lnTo>
                        <a:pt x="110" y="142"/>
                      </a:lnTo>
                      <a:lnTo>
                        <a:pt x="110" y="150"/>
                      </a:lnTo>
                      <a:lnTo>
                        <a:pt x="110" y="162"/>
                      </a:lnTo>
                      <a:lnTo>
                        <a:pt x="96" y="156"/>
                      </a:lnTo>
                      <a:lnTo>
                        <a:pt x="90" y="152"/>
                      </a:lnTo>
                      <a:lnTo>
                        <a:pt x="88" y="150"/>
                      </a:lnTo>
                      <a:lnTo>
                        <a:pt x="86" y="150"/>
                      </a:lnTo>
                      <a:lnTo>
                        <a:pt x="72" y="148"/>
                      </a:lnTo>
                      <a:lnTo>
                        <a:pt x="60" y="146"/>
                      </a:lnTo>
                      <a:lnTo>
                        <a:pt x="38" y="140"/>
                      </a:lnTo>
                      <a:lnTo>
                        <a:pt x="42" y="138"/>
                      </a:lnTo>
                      <a:lnTo>
                        <a:pt x="44" y="136"/>
                      </a:lnTo>
                      <a:lnTo>
                        <a:pt x="46" y="126"/>
                      </a:lnTo>
                      <a:lnTo>
                        <a:pt x="48" y="114"/>
                      </a:lnTo>
                      <a:lnTo>
                        <a:pt x="48" y="106"/>
                      </a:lnTo>
                      <a:lnTo>
                        <a:pt x="48" y="92"/>
                      </a:lnTo>
                      <a:lnTo>
                        <a:pt x="44" y="80"/>
                      </a:lnTo>
                      <a:lnTo>
                        <a:pt x="38" y="68"/>
                      </a:lnTo>
                      <a:lnTo>
                        <a:pt x="34" y="64"/>
                      </a:lnTo>
                      <a:lnTo>
                        <a:pt x="30" y="62"/>
                      </a:lnTo>
                      <a:lnTo>
                        <a:pt x="12" y="60"/>
                      </a:lnTo>
                      <a:lnTo>
                        <a:pt x="8" y="58"/>
                      </a:lnTo>
                      <a:lnTo>
                        <a:pt x="4" y="54"/>
                      </a:lnTo>
                      <a:lnTo>
                        <a:pt x="2" y="50"/>
                      </a:lnTo>
                      <a:lnTo>
                        <a:pt x="0" y="44"/>
                      </a:lnTo>
                      <a:lnTo>
                        <a:pt x="6" y="42"/>
                      </a:lnTo>
                      <a:lnTo>
                        <a:pt x="12" y="40"/>
                      </a:lnTo>
                      <a:lnTo>
                        <a:pt x="16" y="36"/>
                      </a:lnTo>
                      <a:lnTo>
                        <a:pt x="20" y="36"/>
                      </a:lnTo>
                      <a:lnTo>
                        <a:pt x="24" y="36"/>
                      </a:lnTo>
                      <a:lnTo>
                        <a:pt x="28" y="38"/>
                      </a:lnTo>
                      <a:lnTo>
                        <a:pt x="32" y="40"/>
                      </a:lnTo>
                      <a:lnTo>
                        <a:pt x="38" y="42"/>
                      </a:lnTo>
                      <a:lnTo>
                        <a:pt x="42" y="42"/>
                      </a:lnTo>
                      <a:lnTo>
                        <a:pt x="44" y="40"/>
                      </a:lnTo>
                      <a:lnTo>
                        <a:pt x="44" y="36"/>
                      </a:lnTo>
                      <a:lnTo>
                        <a:pt x="44" y="34"/>
                      </a:lnTo>
                      <a:lnTo>
                        <a:pt x="40" y="32"/>
                      </a:lnTo>
                      <a:lnTo>
                        <a:pt x="40" y="26"/>
                      </a:lnTo>
                      <a:lnTo>
                        <a:pt x="46" y="26"/>
                      </a:lnTo>
                      <a:lnTo>
                        <a:pt x="50" y="28"/>
                      </a:lnTo>
                      <a:lnTo>
                        <a:pt x="56" y="30"/>
                      </a:lnTo>
                      <a:lnTo>
                        <a:pt x="62" y="30"/>
                      </a:lnTo>
                      <a:lnTo>
                        <a:pt x="66" y="30"/>
                      </a:lnTo>
                      <a:lnTo>
                        <a:pt x="66" y="28"/>
                      </a:lnTo>
                      <a:lnTo>
                        <a:pt x="68" y="22"/>
                      </a:lnTo>
                      <a:lnTo>
                        <a:pt x="72" y="18"/>
                      </a:lnTo>
                      <a:lnTo>
                        <a:pt x="80" y="14"/>
                      </a:lnTo>
                      <a:lnTo>
                        <a:pt x="86" y="10"/>
                      </a:lnTo>
                      <a:lnTo>
                        <a:pt x="86" y="6"/>
                      </a:lnTo>
                      <a:lnTo>
                        <a:pt x="88" y="2"/>
                      </a:lnTo>
                      <a:lnTo>
                        <a:pt x="98" y="0"/>
                      </a:lnTo>
                      <a:lnTo>
                        <a:pt x="100" y="4"/>
                      </a:lnTo>
                      <a:lnTo>
                        <a:pt x="106" y="8"/>
                      </a:lnTo>
                      <a:lnTo>
                        <a:pt x="112" y="10"/>
                      </a:lnTo>
                      <a:lnTo>
                        <a:pt x="120" y="12"/>
                      </a:lnTo>
                      <a:lnTo>
                        <a:pt x="120" y="16"/>
                      </a:lnTo>
                      <a:lnTo>
                        <a:pt x="122" y="18"/>
                      </a:lnTo>
                      <a:lnTo>
                        <a:pt x="126" y="20"/>
                      </a:lnTo>
                      <a:lnTo>
                        <a:pt x="130" y="20"/>
                      </a:lnTo>
                      <a:lnTo>
                        <a:pt x="130" y="22"/>
                      </a:lnTo>
                      <a:lnTo>
                        <a:pt x="132" y="22"/>
                      </a:lnTo>
                      <a:lnTo>
                        <a:pt x="136" y="26"/>
                      </a:lnTo>
                      <a:lnTo>
                        <a:pt x="140" y="28"/>
                      </a:lnTo>
                      <a:lnTo>
                        <a:pt x="150" y="28"/>
                      </a:lnTo>
                      <a:lnTo>
                        <a:pt x="154" y="30"/>
                      </a:lnTo>
                      <a:lnTo>
                        <a:pt x="160" y="32"/>
                      </a:lnTo>
                      <a:lnTo>
                        <a:pt x="168" y="34"/>
                      </a:lnTo>
                      <a:lnTo>
                        <a:pt x="176" y="36"/>
                      </a:lnTo>
                      <a:lnTo>
                        <a:pt x="174" y="44"/>
                      </a:lnTo>
                      <a:lnTo>
                        <a:pt x="172" y="54"/>
                      </a:lnTo>
                      <a:lnTo>
                        <a:pt x="168" y="60"/>
                      </a:lnTo>
                      <a:lnTo>
                        <a:pt x="166" y="62"/>
                      </a:lnTo>
                      <a:lnTo>
                        <a:pt x="164" y="64"/>
                      </a:lnTo>
                      <a:lnTo>
                        <a:pt x="162" y="68"/>
                      </a:lnTo>
                      <a:lnTo>
                        <a:pt x="158" y="70"/>
                      </a:lnTo>
                      <a:lnTo>
                        <a:pt x="154" y="74"/>
                      </a:lnTo>
                      <a:lnTo>
                        <a:pt x="150" y="82"/>
                      </a:lnTo>
                      <a:lnTo>
                        <a:pt x="150" y="88"/>
                      </a:lnTo>
                      <a:lnTo>
                        <a:pt x="154" y="88"/>
                      </a:lnTo>
                      <a:lnTo>
                        <a:pt x="154" y="86"/>
                      </a:lnTo>
                      <a:lnTo>
                        <a:pt x="154" y="84"/>
                      </a:lnTo>
                      <a:lnTo>
                        <a:pt x="158" y="86"/>
                      </a:lnTo>
                      <a:lnTo>
                        <a:pt x="160" y="84"/>
                      </a:lnTo>
                      <a:lnTo>
                        <a:pt x="162" y="94"/>
                      </a:lnTo>
                      <a:lnTo>
                        <a:pt x="162" y="96"/>
                      </a:lnTo>
                      <a:lnTo>
                        <a:pt x="164" y="98"/>
                      </a:lnTo>
                      <a:lnTo>
                        <a:pt x="166" y="100"/>
                      </a:lnTo>
                      <a:lnTo>
                        <a:pt x="166" y="102"/>
                      </a:lnTo>
                      <a:lnTo>
                        <a:pt x="158" y="108"/>
                      </a:lnTo>
                      <a:lnTo>
                        <a:pt x="166" y="118"/>
                      </a:lnTo>
                      <a:lnTo>
                        <a:pt x="170" y="124"/>
                      </a:lnTo>
                      <a:lnTo>
                        <a:pt x="176" y="128"/>
                      </a:lnTo>
                      <a:lnTo>
                        <a:pt x="178" y="1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9" name="îŝ1ïḋé">
                  <a:extLst>
                    <a:ext uri="{FF2B5EF4-FFF2-40B4-BE49-F238E27FC236}">
                      <a16:creationId xmlns:a16="http://schemas.microsoft.com/office/drawing/2014/main" id="{3340D758-3CCB-4E8B-98F2-E7C5299D2A14}"/>
                    </a:ext>
                  </a:extLst>
                </p:cNvPr>
                <p:cNvSpPr/>
                <p:nvPr/>
              </p:nvSpPr>
              <p:spPr bwMode="auto">
                <a:xfrm>
                  <a:off x="4390558" y="2302692"/>
                  <a:ext cx="96405" cy="56043"/>
                </a:xfrm>
                <a:custGeom>
                  <a:avLst/>
                  <a:gdLst>
                    <a:gd name="T0" fmla="*/ 2147483647 w 54"/>
                    <a:gd name="T1" fmla="*/ 2147483647 h 34"/>
                    <a:gd name="T2" fmla="*/ 2147483647 w 54"/>
                    <a:gd name="T3" fmla="*/ 2147483647 h 34"/>
                    <a:gd name="T4" fmla="*/ 2147483647 w 54"/>
                    <a:gd name="T5" fmla="*/ 2147483647 h 34"/>
                    <a:gd name="T6" fmla="*/ 2147483647 w 54"/>
                    <a:gd name="T7" fmla="*/ 2147483647 h 34"/>
                    <a:gd name="T8" fmla="*/ 2147483647 w 54"/>
                    <a:gd name="T9" fmla="*/ 2147483647 h 34"/>
                    <a:gd name="T10" fmla="*/ 2147483647 w 54"/>
                    <a:gd name="T11" fmla="*/ 2147483647 h 34"/>
                    <a:gd name="T12" fmla="*/ 2147483647 w 54"/>
                    <a:gd name="T13" fmla="*/ 2147483647 h 34"/>
                    <a:gd name="T14" fmla="*/ 2147483647 w 54"/>
                    <a:gd name="T15" fmla="*/ 2147483647 h 34"/>
                    <a:gd name="T16" fmla="*/ 2147483647 w 54"/>
                    <a:gd name="T17" fmla="*/ 2147483647 h 34"/>
                    <a:gd name="T18" fmla="*/ 2147483647 w 54"/>
                    <a:gd name="T19" fmla="*/ 2147483647 h 34"/>
                    <a:gd name="T20" fmla="*/ 2147483647 w 54"/>
                    <a:gd name="T21" fmla="*/ 2147483647 h 34"/>
                    <a:gd name="T22" fmla="*/ 2147483647 w 54"/>
                    <a:gd name="T23" fmla="*/ 0 h 34"/>
                    <a:gd name="T24" fmla="*/ 2147483647 w 54"/>
                    <a:gd name="T25" fmla="*/ 2147483647 h 34"/>
                    <a:gd name="T26" fmla="*/ 2147483647 w 54"/>
                    <a:gd name="T27" fmla="*/ 2147483647 h 34"/>
                    <a:gd name="T28" fmla="*/ 2147483647 w 54"/>
                    <a:gd name="T29" fmla="*/ 0 h 34"/>
                    <a:gd name="T30" fmla="*/ 0 w 54"/>
                    <a:gd name="T31" fmla="*/ 2147483647 h 34"/>
                    <a:gd name="T32" fmla="*/ 2147483647 w 54"/>
                    <a:gd name="T33" fmla="*/ 2147483647 h 34"/>
                    <a:gd name="T34" fmla="*/ 2147483647 w 54"/>
                    <a:gd name="T35" fmla="*/ 2147483647 h 34"/>
                    <a:gd name="T36" fmla="*/ 2147483647 w 54"/>
                    <a:gd name="T37" fmla="*/ 2147483647 h 34"/>
                    <a:gd name="T38" fmla="*/ 2147483647 w 54"/>
                    <a:gd name="T39" fmla="*/ 2147483647 h 34"/>
                    <a:gd name="T40" fmla="*/ 2147483647 w 54"/>
                    <a:gd name="T41" fmla="*/ 2147483647 h 34"/>
                    <a:gd name="T42" fmla="*/ 2147483647 w 54"/>
                    <a:gd name="T43" fmla="*/ 2147483647 h 34"/>
                    <a:gd name="T44" fmla="*/ 2147483647 w 54"/>
                    <a:gd name="T45" fmla="*/ 2147483647 h 34"/>
                    <a:gd name="T46" fmla="*/ 2147483647 w 54"/>
                    <a:gd name="T47" fmla="*/ 2147483647 h 34"/>
                    <a:gd name="T48" fmla="*/ 2147483647 w 54"/>
                    <a:gd name="T49" fmla="*/ 2147483647 h 34"/>
                    <a:gd name="T50" fmla="*/ 2147483647 w 54"/>
                    <a:gd name="T51" fmla="*/ 2147483647 h 34"/>
                    <a:gd name="T52" fmla="*/ 2147483647 w 54"/>
                    <a:gd name="T53" fmla="*/ 2147483647 h 34"/>
                    <a:gd name="T54" fmla="*/ 2147483647 w 54"/>
                    <a:gd name="T55" fmla="*/ 2147483647 h 34"/>
                    <a:gd name="T56" fmla="*/ 2147483647 w 54"/>
                    <a:gd name="T57" fmla="*/ 2147483647 h 3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54"/>
                    <a:gd name="T88" fmla="*/ 0 h 34"/>
                    <a:gd name="T89" fmla="*/ 54 w 54"/>
                    <a:gd name="T90" fmla="*/ 34 h 34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54" h="34">
                      <a:moveTo>
                        <a:pt x="46" y="34"/>
                      </a:moveTo>
                      <a:lnTo>
                        <a:pt x="46" y="32"/>
                      </a:lnTo>
                      <a:lnTo>
                        <a:pt x="46" y="30"/>
                      </a:lnTo>
                      <a:lnTo>
                        <a:pt x="44" y="28"/>
                      </a:lnTo>
                      <a:lnTo>
                        <a:pt x="46" y="26"/>
                      </a:lnTo>
                      <a:lnTo>
                        <a:pt x="48" y="22"/>
                      </a:lnTo>
                      <a:lnTo>
                        <a:pt x="52" y="20"/>
                      </a:lnTo>
                      <a:lnTo>
                        <a:pt x="54" y="16"/>
                      </a:lnTo>
                      <a:lnTo>
                        <a:pt x="52" y="12"/>
                      </a:lnTo>
                      <a:lnTo>
                        <a:pt x="50" y="10"/>
                      </a:lnTo>
                      <a:lnTo>
                        <a:pt x="44" y="6"/>
                      </a:lnTo>
                      <a:lnTo>
                        <a:pt x="30" y="0"/>
                      </a:lnTo>
                      <a:lnTo>
                        <a:pt x="16" y="4"/>
                      </a:lnTo>
                      <a:lnTo>
                        <a:pt x="12" y="2"/>
                      </a:lnTo>
                      <a:lnTo>
                        <a:pt x="10" y="0"/>
                      </a:lnTo>
                      <a:lnTo>
                        <a:pt x="0" y="6"/>
                      </a:lnTo>
                      <a:lnTo>
                        <a:pt x="2" y="10"/>
                      </a:lnTo>
                      <a:lnTo>
                        <a:pt x="8" y="14"/>
                      </a:lnTo>
                      <a:lnTo>
                        <a:pt x="14" y="16"/>
                      </a:lnTo>
                      <a:lnTo>
                        <a:pt x="22" y="18"/>
                      </a:lnTo>
                      <a:lnTo>
                        <a:pt x="22" y="22"/>
                      </a:lnTo>
                      <a:lnTo>
                        <a:pt x="24" y="24"/>
                      </a:lnTo>
                      <a:lnTo>
                        <a:pt x="28" y="26"/>
                      </a:lnTo>
                      <a:lnTo>
                        <a:pt x="32" y="26"/>
                      </a:lnTo>
                      <a:lnTo>
                        <a:pt x="32" y="28"/>
                      </a:lnTo>
                      <a:lnTo>
                        <a:pt x="34" y="28"/>
                      </a:lnTo>
                      <a:lnTo>
                        <a:pt x="38" y="32"/>
                      </a:lnTo>
                      <a:lnTo>
                        <a:pt x="42" y="34"/>
                      </a:lnTo>
                      <a:lnTo>
                        <a:pt x="46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0" name="íṣ1îďe">
                  <a:extLst>
                    <a:ext uri="{FF2B5EF4-FFF2-40B4-BE49-F238E27FC236}">
                      <a16:creationId xmlns:a16="http://schemas.microsoft.com/office/drawing/2014/main" id="{E0E575D4-55EE-408F-B404-DC318947FF6E}"/>
                    </a:ext>
                  </a:extLst>
                </p:cNvPr>
                <p:cNvSpPr/>
                <p:nvPr/>
              </p:nvSpPr>
              <p:spPr bwMode="auto">
                <a:xfrm>
                  <a:off x="4411216" y="2229837"/>
                  <a:ext cx="85388" cy="84063"/>
                </a:xfrm>
                <a:custGeom>
                  <a:avLst/>
                  <a:gdLst>
                    <a:gd name="T0" fmla="*/ 2147483647 w 50"/>
                    <a:gd name="T1" fmla="*/ 0 h 50"/>
                    <a:gd name="T2" fmla="*/ 2147483647 w 50"/>
                    <a:gd name="T3" fmla="*/ 2147483647 h 50"/>
                    <a:gd name="T4" fmla="*/ 2147483647 w 50"/>
                    <a:gd name="T5" fmla="*/ 2147483647 h 50"/>
                    <a:gd name="T6" fmla="*/ 2147483647 w 50"/>
                    <a:gd name="T7" fmla="*/ 2147483647 h 50"/>
                    <a:gd name="T8" fmla="*/ 2147483647 w 50"/>
                    <a:gd name="T9" fmla="*/ 2147483647 h 50"/>
                    <a:gd name="T10" fmla="*/ 2147483647 w 50"/>
                    <a:gd name="T11" fmla="*/ 2147483647 h 50"/>
                    <a:gd name="T12" fmla="*/ 2147483647 w 50"/>
                    <a:gd name="T13" fmla="*/ 2147483647 h 50"/>
                    <a:gd name="T14" fmla="*/ 2147483647 w 50"/>
                    <a:gd name="T15" fmla="*/ 2147483647 h 50"/>
                    <a:gd name="T16" fmla="*/ 2147483647 w 50"/>
                    <a:gd name="T17" fmla="*/ 2147483647 h 50"/>
                    <a:gd name="T18" fmla="*/ 2147483647 w 50"/>
                    <a:gd name="T19" fmla="*/ 2147483647 h 50"/>
                    <a:gd name="T20" fmla="*/ 2147483647 w 50"/>
                    <a:gd name="T21" fmla="*/ 2147483647 h 50"/>
                    <a:gd name="T22" fmla="*/ 2147483647 w 50"/>
                    <a:gd name="T23" fmla="*/ 2147483647 h 50"/>
                    <a:gd name="T24" fmla="*/ 2147483647 w 50"/>
                    <a:gd name="T25" fmla="*/ 2147483647 h 50"/>
                    <a:gd name="T26" fmla="*/ 2147483647 w 50"/>
                    <a:gd name="T27" fmla="*/ 2147483647 h 50"/>
                    <a:gd name="T28" fmla="*/ 2147483647 w 50"/>
                    <a:gd name="T29" fmla="*/ 2147483647 h 50"/>
                    <a:gd name="T30" fmla="*/ 0 w 50"/>
                    <a:gd name="T31" fmla="*/ 2147483647 h 50"/>
                    <a:gd name="T32" fmla="*/ 2147483647 w 50"/>
                    <a:gd name="T33" fmla="*/ 2147483647 h 50"/>
                    <a:gd name="T34" fmla="*/ 2147483647 w 50"/>
                    <a:gd name="T35" fmla="*/ 2147483647 h 50"/>
                    <a:gd name="T36" fmla="*/ 2147483647 w 50"/>
                    <a:gd name="T37" fmla="*/ 2147483647 h 50"/>
                    <a:gd name="T38" fmla="*/ 2147483647 w 50"/>
                    <a:gd name="T39" fmla="*/ 2147483647 h 50"/>
                    <a:gd name="T40" fmla="*/ 2147483647 w 50"/>
                    <a:gd name="T41" fmla="*/ 2147483647 h 50"/>
                    <a:gd name="T42" fmla="*/ 2147483647 w 50"/>
                    <a:gd name="T43" fmla="*/ 2147483647 h 50"/>
                    <a:gd name="T44" fmla="*/ 2147483647 w 50"/>
                    <a:gd name="T45" fmla="*/ 2147483647 h 50"/>
                    <a:gd name="T46" fmla="*/ 2147483647 w 50"/>
                    <a:gd name="T47" fmla="*/ 2147483647 h 50"/>
                    <a:gd name="T48" fmla="*/ 2147483647 w 50"/>
                    <a:gd name="T49" fmla="*/ 2147483647 h 50"/>
                    <a:gd name="T50" fmla="*/ 2147483647 w 50"/>
                    <a:gd name="T51" fmla="*/ 0 h 5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50"/>
                    <a:gd name="T79" fmla="*/ 0 h 50"/>
                    <a:gd name="T80" fmla="*/ 50 w 50"/>
                    <a:gd name="T81" fmla="*/ 50 h 50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50" h="50">
                      <a:moveTo>
                        <a:pt x="50" y="0"/>
                      </a:moveTo>
                      <a:lnTo>
                        <a:pt x="50" y="10"/>
                      </a:lnTo>
                      <a:lnTo>
                        <a:pt x="48" y="18"/>
                      </a:lnTo>
                      <a:lnTo>
                        <a:pt x="48" y="24"/>
                      </a:lnTo>
                      <a:lnTo>
                        <a:pt x="50" y="24"/>
                      </a:lnTo>
                      <a:lnTo>
                        <a:pt x="46" y="30"/>
                      </a:lnTo>
                      <a:lnTo>
                        <a:pt x="44" y="34"/>
                      </a:lnTo>
                      <a:lnTo>
                        <a:pt x="42" y="38"/>
                      </a:lnTo>
                      <a:lnTo>
                        <a:pt x="40" y="44"/>
                      </a:lnTo>
                      <a:lnTo>
                        <a:pt x="38" y="48"/>
                      </a:lnTo>
                      <a:lnTo>
                        <a:pt x="36" y="50"/>
                      </a:lnTo>
                      <a:lnTo>
                        <a:pt x="26" y="46"/>
                      </a:lnTo>
                      <a:lnTo>
                        <a:pt x="20" y="42"/>
                      </a:lnTo>
                      <a:lnTo>
                        <a:pt x="6" y="46"/>
                      </a:lnTo>
                      <a:lnTo>
                        <a:pt x="2" y="44"/>
                      </a:lnTo>
                      <a:lnTo>
                        <a:pt x="0" y="42"/>
                      </a:lnTo>
                      <a:lnTo>
                        <a:pt x="10" y="36"/>
                      </a:lnTo>
                      <a:lnTo>
                        <a:pt x="14" y="30"/>
                      </a:lnTo>
                      <a:lnTo>
                        <a:pt x="18" y="24"/>
                      </a:lnTo>
                      <a:lnTo>
                        <a:pt x="20" y="18"/>
                      </a:lnTo>
                      <a:lnTo>
                        <a:pt x="22" y="14"/>
                      </a:lnTo>
                      <a:lnTo>
                        <a:pt x="28" y="14"/>
                      </a:lnTo>
                      <a:lnTo>
                        <a:pt x="32" y="6"/>
                      </a:lnTo>
                      <a:lnTo>
                        <a:pt x="38" y="4"/>
                      </a:lnTo>
                      <a:lnTo>
                        <a:pt x="42" y="2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1" name="îŝliďê">
                  <a:extLst>
                    <a:ext uri="{FF2B5EF4-FFF2-40B4-BE49-F238E27FC236}">
                      <a16:creationId xmlns:a16="http://schemas.microsoft.com/office/drawing/2014/main" id="{E530D7A8-595D-489C-BCE6-A1185FFF7651}"/>
                    </a:ext>
                  </a:extLst>
                </p:cNvPr>
                <p:cNvSpPr/>
                <p:nvPr/>
              </p:nvSpPr>
              <p:spPr bwMode="auto">
                <a:xfrm>
                  <a:off x="4526902" y="2114949"/>
                  <a:ext cx="53711" cy="85465"/>
                </a:xfrm>
                <a:custGeom>
                  <a:avLst/>
                  <a:gdLst>
                    <a:gd name="T0" fmla="*/ 2147483647 w 32"/>
                    <a:gd name="T1" fmla="*/ 2147483647 h 52"/>
                    <a:gd name="T2" fmla="*/ 2147483647 w 32"/>
                    <a:gd name="T3" fmla="*/ 2147483647 h 52"/>
                    <a:gd name="T4" fmla="*/ 2147483647 w 32"/>
                    <a:gd name="T5" fmla="*/ 2147483647 h 52"/>
                    <a:gd name="T6" fmla="*/ 2147483647 w 32"/>
                    <a:gd name="T7" fmla="*/ 2147483647 h 52"/>
                    <a:gd name="T8" fmla="*/ 2147483647 w 32"/>
                    <a:gd name="T9" fmla="*/ 2147483647 h 52"/>
                    <a:gd name="T10" fmla="*/ 2147483647 w 32"/>
                    <a:gd name="T11" fmla="*/ 2147483647 h 52"/>
                    <a:gd name="T12" fmla="*/ 2147483647 w 32"/>
                    <a:gd name="T13" fmla="*/ 2147483647 h 52"/>
                    <a:gd name="T14" fmla="*/ 2147483647 w 32"/>
                    <a:gd name="T15" fmla="*/ 2147483647 h 52"/>
                    <a:gd name="T16" fmla="*/ 0 w 32"/>
                    <a:gd name="T17" fmla="*/ 2147483647 h 52"/>
                    <a:gd name="T18" fmla="*/ 2147483647 w 32"/>
                    <a:gd name="T19" fmla="*/ 2147483647 h 52"/>
                    <a:gd name="T20" fmla="*/ 2147483647 w 32"/>
                    <a:gd name="T21" fmla="*/ 2147483647 h 52"/>
                    <a:gd name="T22" fmla="*/ 2147483647 w 32"/>
                    <a:gd name="T23" fmla="*/ 2147483647 h 52"/>
                    <a:gd name="T24" fmla="*/ 2147483647 w 32"/>
                    <a:gd name="T25" fmla="*/ 0 h 52"/>
                    <a:gd name="T26" fmla="*/ 2147483647 w 32"/>
                    <a:gd name="T27" fmla="*/ 2147483647 h 52"/>
                    <a:gd name="T28" fmla="*/ 2147483647 w 32"/>
                    <a:gd name="T29" fmla="*/ 2147483647 h 52"/>
                    <a:gd name="T30" fmla="*/ 2147483647 w 32"/>
                    <a:gd name="T31" fmla="*/ 2147483647 h 52"/>
                    <a:gd name="T32" fmla="*/ 2147483647 w 32"/>
                    <a:gd name="T33" fmla="*/ 2147483647 h 52"/>
                    <a:gd name="T34" fmla="*/ 2147483647 w 32"/>
                    <a:gd name="T35" fmla="*/ 2147483647 h 52"/>
                    <a:gd name="T36" fmla="*/ 2147483647 w 32"/>
                    <a:gd name="T37" fmla="*/ 2147483647 h 52"/>
                    <a:gd name="T38" fmla="*/ 2147483647 w 32"/>
                    <a:gd name="T39" fmla="*/ 2147483647 h 52"/>
                    <a:gd name="T40" fmla="*/ 2147483647 w 32"/>
                    <a:gd name="T41" fmla="*/ 2147483647 h 52"/>
                    <a:gd name="T42" fmla="*/ 2147483647 w 32"/>
                    <a:gd name="T43" fmla="*/ 2147483647 h 52"/>
                    <a:gd name="T44" fmla="*/ 2147483647 w 32"/>
                    <a:gd name="T45" fmla="*/ 2147483647 h 52"/>
                    <a:gd name="T46" fmla="*/ 2147483647 w 32"/>
                    <a:gd name="T47" fmla="*/ 2147483647 h 52"/>
                    <a:gd name="T48" fmla="*/ 2147483647 w 32"/>
                    <a:gd name="T49" fmla="*/ 2147483647 h 5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2"/>
                    <a:gd name="T76" fmla="*/ 0 h 52"/>
                    <a:gd name="T77" fmla="*/ 32 w 32"/>
                    <a:gd name="T78" fmla="*/ 52 h 5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2" h="52">
                      <a:moveTo>
                        <a:pt x="22" y="52"/>
                      </a:moveTo>
                      <a:lnTo>
                        <a:pt x="8" y="52"/>
                      </a:lnTo>
                      <a:lnTo>
                        <a:pt x="10" y="52"/>
                      </a:lnTo>
                      <a:lnTo>
                        <a:pt x="12" y="50"/>
                      </a:lnTo>
                      <a:lnTo>
                        <a:pt x="6" y="50"/>
                      </a:lnTo>
                      <a:lnTo>
                        <a:pt x="6" y="42"/>
                      </a:lnTo>
                      <a:lnTo>
                        <a:pt x="4" y="38"/>
                      </a:lnTo>
                      <a:lnTo>
                        <a:pt x="2" y="32"/>
                      </a:lnTo>
                      <a:lnTo>
                        <a:pt x="0" y="26"/>
                      </a:lnTo>
                      <a:lnTo>
                        <a:pt x="2" y="22"/>
                      </a:lnTo>
                      <a:lnTo>
                        <a:pt x="4" y="18"/>
                      </a:lnTo>
                      <a:lnTo>
                        <a:pt x="12" y="12"/>
                      </a:lnTo>
                      <a:lnTo>
                        <a:pt x="28" y="0"/>
                      </a:lnTo>
                      <a:lnTo>
                        <a:pt x="28" y="14"/>
                      </a:lnTo>
                      <a:lnTo>
                        <a:pt x="26" y="16"/>
                      </a:lnTo>
                      <a:lnTo>
                        <a:pt x="28" y="18"/>
                      </a:lnTo>
                      <a:lnTo>
                        <a:pt x="32" y="20"/>
                      </a:lnTo>
                      <a:lnTo>
                        <a:pt x="30" y="24"/>
                      </a:lnTo>
                      <a:lnTo>
                        <a:pt x="28" y="28"/>
                      </a:lnTo>
                      <a:lnTo>
                        <a:pt x="26" y="28"/>
                      </a:lnTo>
                      <a:lnTo>
                        <a:pt x="22" y="30"/>
                      </a:lnTo>
                      <a:lnTo>
                        <a:pt x="24" y="36"/>
                      </a:lnTo>
                      <a:lnTo>
                        <a:pt x="28" y="40"/>
                      </a:lnTo>
                      <a:lnTo>
                        <a:pt x="22" y="40"/>
                      </a:lnTo>
                      <a:lnTo>
                        <a:pt x="22" y="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2" name="ïṩľiḋê">
                  <a:extLst>
                    <a:ext uri="{FF2B5EF4-FFF2-40B4-BE49-F238E27FC236}">
                      <a16:creationId xmlns:a16="http://schemas.microsoft.com/office/drawing/2014/main" id="{E567FAF3-30CE-4750-941C-A6E382DCF772}"/>
                    </a:ext>
                  </a:extLst>
                </p:cNvPr>
                <p:cNvSpPr/>
                <p:nvPr/>
              </p:nvSpPr>
              <p:spPr bwMode="auto">
                <a:xfrm>
                  <a:off x="4471814" y="2200414"/>
                  <a:ext cx="223109" cy="218565"/>
                </a:xfrm>
                <a:custGeom>
                  <a:avLst/>
                  <a:gdLst>
                    <a:gd name="T0" fmla="*/ 2147483647 w 127"/>
                    <a:gd name="T1" fmla="*/ 2147483647 h 130"/>
                    <a:gd name="T2" fmla="*/ 2147483647 w 127"/>
                    <a:gd name="T3" fmla="*/ 2147483647 h 130"/>
                    <a:gd name="T4" fmla="*/ 2147483647 w 127"/>
                    <a:gd name="T5" fmla="*/ 2147483647 h 130"/>
                    <a:gd name="T6" fmla="*/ 2147483647 w 127"/>
                    <a:gd name="T7" fmla="*/ 2147483647 h 130"/>
                    <a:gd name="T8" fmla="*/ 2147483647 w 127"/>
                    <a:gd name="T9" fmla="*/ 2147483647 h 130"/>
                    <a:gd name="T10" fmla="*/ 2147483647 w 127"/>
                    <a:gd name="T11" fmla="*/ 2147483647 h 130"/>
                    <a:gd name="T12" fmla="*/ 2147483647 w 127"/>
                    <a:gd name="T13" fmla="*/ 2147483647 h 130"/>
                    <a:gd name="T14" fmla="*/ 2147483647 w 127"/>
                    <a:gd name="T15" fmla="*/ 2147483647 h 130"/>
                    <a:gd name="T16" fmla="*/ 2147483647 w 127"/>
                    <a:gd name="T17" fmla="*/ 2147483647 h 130"/>
                    <a:gd name="T18" fmla="*/ 2147483647 w 127"/>
                    <a:gd name="T19" fmla="*/ 2147483647 h 130"/>
                    <a:gd name="T20" fmla="*/ 2147483647 w 127"/>
                    <a:gd name="T21" fmla="*/ 2147483647 h 130"/>
                    <a:gd name="T22" fmla="*/ 2147483647 w 127"/>
                    <a:gd name="T23" fmla="*/ 2147483647 h 130"/>
                    <a:gd name="T24" fmla="*/ 2147483647 w 127"/>
                    <a:gd name="T25" fmla="*/ 2147483647 h 130"/>
                    <a:gd name="T26" fmla="*/ 2147483647 w 127"/>
                    <a:gd name="T27" fmla="*/ 2147483647 h 130"/>
                    <a:gd name="T28" fmla="*/ 2147483647 w 127"/>
                    <a:gd name="T29" fmla="*/ 2147483647 h 130"/>
                    <a:gd name="T30" fmla="*/ 2147483647 w 127"/>
                    <a:gd name="T31" fmla="*/ 2147483647 h 130"/>
                    <a:gd name="T32" fmla="*/ 2147483647 w 127"/>
                    <a:gd name="T33" fmla="*/ 2147483647 h 130"/>
                    <a:gd name="T34" fmla="*/ 2147483647 w 127"/>
                    <a:gd name="T35" fmla="*/ 2147483647 h 130"/>
                    <a:gd name="T36" fmla="*/ 2147483647 w 127"/>
                    <a:gd name="T37" fmla="*/ 2147483647 h 130"/>
                    <a:gd name="T38" fmla="*/ 2147483647 w 127"/>
                    <a:gd name="T39" fmla="*/ 0 h 130"/>
                    <a:gd name="T40" fmla="*/ 2147483647 w 127"/>
                    <a:gd name="T41" fmla="*/ 2147483647 h 130"/>
                    <a:gd name="T42" fmla="*/ 2147483647 w 127"/>
                    <a:gd name="T43" fmla="*/ 2147483647 h 130"/>
                    <a:gd name="T44" fmla="*/ 2147483647 w 127"/>
                    <a:gd name="T45" fmla="*/ 2147483647 h 130"/>
                    <a:gd name="T46" fmla="*/ 2147483647 w 127"/>
                    <a:gd name="T47" fmla="*/ 2147483647 h 130"/>
                    <a:gd name="T48" fmla="*/ 2147483647 w 127"/>
                    <a:gd name="T49" fmla="*/ 2147483647 h 130"/>
                    <a:gd name="T50" fmla="*/ 2147483647 w 127"/>
                    <a:gd name="T51" fmla="*/ 2147483647 h 130"/>
                    <a:gd name="T52" fmla="*/ 2147483647 w 127"/>
                    <a:gd name="T53" fmla="*/ 2147483647 h 130"/>
                    <a:gd name="T54" fmla="*/ 2147483647 w 127"/>
                    <a:gd name="T55" fmla="*/ 2147483647 h 130"/>
                    <a:gd name="T56" fmla="*/ 2147483647 w 127"/>
                    <a:gd name="T57" fmla="*/ 2147483647 h 130"/>
                    <a:gd name="T58" fmla="*/ 2147483647 w 127"/>
                    <a:gd name="T59" fmla="*/ 2147483647 h 130"/>
                    <a:gd name="T60" fmla="*/ 2147483647 w 127"/>
                    <a:gd name="T61" fmla="*/ 2147483647 h 130"/>
                    <a:gd name="T62" fmla="*/ 0 w 127"/>
                    <a:gd name="T63" fmla="*/ 2147483647 h 130"/>
                    <a:gd name="T64" fmla="*/ 2147483647 w 127"/>
                    <a:gd name="T65" fmla="*/ 2147483647 h 130"/>
                    <a:gd name="T66" fmla="*/ 2147483647 w 127"/>
                    <a:gd name="T67" fmla="*/ 2147483647 h 130"/>
                    <a:gd name="T68" fmla="*/ 2147483647 w 127"/>
                    <a:gd name="T69" fmla="*/ 2147483647 h 130"/>
                    <a:gd name="T70" fmla="*/ 2147483647 w 127"/>
                    <a:gd name="T71" fmla="*/ 2147483647 h 130"/>
                    <a:gd name="T72" fmla="*/ 2147483647 w 127"/>
                    <a:gd name="T73" fmla="*/ 2147483647 h 130"/>
                    <a:gd name="T74" fmla="*/ 2147483647 w 127"/>
                    <a:gd name="T75" fmla="*/ 2147483647 h 130"/>
                    <a:gd name="T76" fmla="*/ 2147483647 w 127"/>
                    <a:gd name="T77" fmla="*/ 2147483647 h 13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27"/>
                    <a:gd name="T118" fmla="*/ 0 h 130"/>
                    <a:gd name="T119" fmla="*/ 127 w 127"/>
                    <a:gd name="T120" fmla="*/ 130 h 13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27" h="130">
                      <a:moveTo>
                        <a:pt x="24" y="128"/>
                      </a:moveTo>
                      <a:lnTo>
                        <a:pt x="22" y="128"/>
                      </a:lnTo>
                      <a:lnTo>
                        <a:pt x="32" y="126"/>
                      </a:lnTo>
                      <a:lnTo>
                        <a:pt x="40" y="126"/>
                      </a:lnTo>
                      <a:lnTo>
                        <a:pt x="48" y="128"/>
                      </a:lnTo>
                      <a:lnTo>
                        <a:pt x="52" y="130"/>
                      </a:lnTo>
                      <a:lnTo>
                        <a:pt x="58" y="130"/>
                      </a:lnTo>
                      <a:lnTo>
                        <a:pt x="62" y="130"/>
                      </a:lnTo>
                      <a:lnTo>
                        <a:pt x="74" y="130"/>
                      </a:lnTo>
                      <a:lnTo>
                        <a:pt x="80" y="130"/>
                      </a:lnTo>
                      <a:lnTo>
                        <a:pt x="88" y="126"/>
                      </a:lnTo>
                      <a:lnTo>
                        <a:pt x="102" y="126"/>
                      </a:lnTo>
                      <a:lnTo>
                        <a:pt x="100" y="122"/>
                      </a:lnTo>
                      <a:lnTo>
                        <a:pt x="102" y="116"/>
                      </a:lnTo>
                      <a:lnTo>
                        <a:pt x="106" y="114"/>
                      </a:lnTo>
                      <a:lnTo>
                        <a:pt x="110" y="110"/>
                      </a:lnTo>
                      <a:lnTo>
                        <a:pt x="114" y="108"/>
                      </a:lnTo>
                      <a:lnTo>
                        <a:pt x="108" y="102"/>
                      </a:lnTo>
                      <a:lnTo>
                        <a:pt x="100" y="96"/>
                      </a:lnTo>
                      <a:lnTo>
                        <a:pt x="92" y="90"/>
                      </a:lnTo>
                      <a:lnTo>
                        <a:pt x="92" y="84"/>
                      </a:lnTo>
                      <a:lnTo>
                        <a:pt x="90" y="80"/>
                      </a:lnTo>
                      <a:lnTo>
                        <a:pt x="119" y="70"/>
                      </a:lnTo>
                      <a:lnTo>
                        <a:pt x="121" y="70"/>
                      </a:lnTo>
                      <a:lnTo>
                        <a:pt x="127" y="70"/>
                      </a:lnTo>
                      <a:lnTo>
                        <a:pt x="127" y="60"/>
                      </a:lnTo>
                      <a:lnTo>
                        <a:pt x="121" y="46"/>
                      </a:lnTo>
                      <a:lnTo>
                        <a:pt x="114" y="34"/>
                      </a:lnTo>
                      <a:lnTo>
                        <a:pt x="114" y="16"/>
                      </a:lnTo>
                      <a:lnTo>
                        <a:pt x="110" y="12"/>
                      </a:lnTo>
                      <a:lnTo>
                        <a:pt x="108" y="8"/>
                      </a:lnTo>
                      <a:lnTo>
                        <a:pt x="102" y="6"/>
                      </a:lnTo>
                      <a:lnTo>
                        <a:pt x="96" y="4"/>
                      </a:lnTo>
                      <a:lnTo>
                        <a:pt x="92" y="4"/>
                      </a:lnTo>
                      <a:lnTo>
                        <a:pt x="86" y="8"/>
                      </a:lnTo>
                      <a:lnTo>
                        <a:pt x="80" y="10"/>
                      </a:lnTo>
                      <a:lnTo>
                        <a:pt x="76" y="16"/>
                      </a:lnTo>
                      <a:lnTo>
                        <a:pt x="70" y="12"/>
                      </a:lnTo>
                      <a:lnTo>
                        <a:pt x="66" y="8"/>
                      </a:lnTo>
                      <a:lnTo>
                        <a:pt x="52" y="0"/>
                      </a:lnTo>
                      <a:lnTo>
                        <a:pt x="38" y="0"/>
                      </a:lnTo>
                      <a:lnTo>
                        <a:pt x="40" y="8"/>
                      </a:lnTo>
                      <a:lnTo>
                        <a:pt x="42" y="12"/>
                      </a:lnTo>
                      <a:lnTo>
                        <a:pt x="50" y="20"/>
                      </a:lnTo>
                      <a:lnTo>
                        <a:pt x="46" y="20"/>
                      </a:lnTo>
                      <a:lnTo>
                        <a:pt x="42" y="16"/>
                      </a:lnTo>
                      <a:lnTo>
                        <a:pt x="38" y="16"/>
                      </a:lnTo>
                      <a:lnTo>
                        <a:pt x="38" y="18"/>
                      </a:lnTo>
                      <a:lnTo>
                        <a:pt x="36" y="20"/>
                      </a:lnTo>
                      <a:lnTo>
                        <a:pt x="34" y="20"/>
                      </a:lnTo>
                      <a:lnTo>
                        <a:pt x="30" y="18"/>
                      </a:lnTo>
                      <a:lnTo>
                        <a:pt x="26" y="18"/>
                      </a:lnTo>
                      <a:lnTo>
                        <a:pt x="22" y="16"/>
                      </a:lnTo>
                      <a:lnTo>
                        <a:pt x="14" y="18"/>
                      </a:lnTo>
                      <a:lnTo>
                        <a:pt x="14" y="28"/>
                      </a:lnTo>
                      <a:lnTo>
                        <a:pt x="12" y="36"/>
                      </a:lnTo>
                      <a:lnTo>
                        <a:pt x="12" y="42"/>
                      </a:lnTo>
                      <a:lnTo>
                        <a:pt x="14" y="42"/>
                      </a:lnTo>
                      <a:lnTo>
                        <a:pt x="10" y="48"/>
                      </a:lnTo>
                      <a:lnTo>
                        <a:pt x="8" y="52"/>
                      </a:lnTo>
                      <a:lnTo>
                        <a:pt x="6" y="56"/>
                      </a:lnTo>
                      <a:lnTo>
                        <a:pt x="4" y="62"/>
                      </a:lnTo>
                      <a:lnTo>
                        <a:pt x="2" y="66"/>
                      </a:lnTo>
                      <a:lnTo>
                        <a:pt x="0" y="68"/>
                      </a:lnTo>
                      <a:lnTo>
                        <a:pt x="4" y="72"/>
                      </a:lnTo>
                      <a:lnTo>
                        <a:pt x="8" y="76"/>
                      </a:lnTo>
                      <a:lnTo>
                        <a:pt x="6" y="78"/>
                      </a:lnTo>
                      <a:lnTo>
                        <a:pt x="6" y="80"/>
                      </a:lnTo>
                      <a:lnTo>
                        <a:pt x="10" y="88"/>
                      </a:lnTo>
                      <a:lnTo>
                        <a:pt x="10" y="92"/>
                      </a:lnTo>
                      <a:lnTo>
                        <a:pt x="10" y="94"/>
                      </a:lnTo>
                      <a:lnTo>
                        <a:pt x="10" y="96"/>
                      </a:lnTo>
                      <a:lnTo>
                        <a:pt x="20" y="98"/>
                      </a:lnTo>
                      <a:lnTo>
                        <a:pt x="24" y="100"/>
                      </a:lnTo>
                      <a:lnTo>
                        <a:pt x="32" y="102"/>
                      </a:lnTo>
                      <a:lnTo>
                        <a:pt x="30" y="112"/>
                      </a:lnTo>
                      <a:lnTo>
                        <a:pt x="28" y="120"/>
                      </a:lnTo>
                      <a:lnTo>
                        <a:pt x="24" y="126"/>
                      </a:lnTo>
                      <a:lnTo>
                        <a:pt x="24" y="1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3" name="íṥ1îḓè">
                  <a:extLst>
                    <a:ext uri="{FF2B5EF4-FFF2-40B4-BE49-F238E27FC236}">
                      <a16:creationId xmlns:a16="http://schemas.microsoft.com/office/drawing/2014/main" id="{41DCA0BB-6F4D-4C6E-BBF6-E437DB6D8065}"/>
                    </a:ext>
                  </a:extLst>
                </p:cNvPr>
                <p:cNvSpPr/>
                <p:nvPr/>
              </p:nvSpPr>
              <p:spPr bwMode="auto">
                <a:xfrm>
                  <a:off x="4484208" y="2411975"/>
                  <a:ext cx="103291" cy="49037"/>
                </a:xfrm>
                <a:custGeom>
                  <a:avLst/>
                  <a:gdLst>
                    <a:gd name="T0" fmla="*/ 2147483647 w 60"/>
                    <a:gd name="T1" fmla="*/ 2147483647 h 30"/>
                    <a:gd name="T2" fmla="*/ 2147483647 w 60"/>
                    <a:gd name="T3" fmla="*/ 2147483647 h 30"/>
                    <a:gd name="T4" fmla="*/ 2147483647 w 60"/>
                    <a:gd name="T5" fmla="*/ 0 h 30"/>
                    <a:gd name="T6" fmla="*/ 2147483647 w 60"/>
                    <a:gd name="T7" fmla="*/ 0 h 30"/>
                    <a:gd name="T8" fmla="*/ 2147483647 w 60"/>
                    <a:gd name="T9" fmla="*/ 2147483647 h 30"/>
                    <a:gd name="T10" fmla="*/ 2147483647 w 60"/>
                    <a:gd name="T11" fmla="*/ 2147483647 h 30"/>
                    <a:gd name="T12" fmla="*/ 2147483647 w 60"/>
                    <a:gd name="T13" fmla="*/ 0 h 30"/>
                    <a:gd name="T14" fmla="*/ 2147483647 w 60"/>
                    <a:gd name="T15" fmla="*/ 2147483647 h 30"/>
                    <a:gd name="T16" fmla="*/ 2147483647 w 60"/>
                    <a:gd name="T17" fmla="*/ 2147483647 h 30"/>
                    <a:gd name="T18" fmla="*/ 2147483647 w 60"/>
                    <a:gd name="T19" fmla="*/ 2147483647 h 30"/>
                    <a:gd name="T20" fmla="*/ 2147483647 w 60"/>
                    <a:gd name="T21" fmla="*/ 2147483647 h 30"/>
                    <a:gd name="T22" fmla="*/ 2147483647 w 60"/>
                    <a:gd name="T23" fmla="*/ 2147483647 h 30"/>
                    <a:gd name="T24" fmla="*/ 0 w 60"/>
                    <a:gd name="T25" fmla="*/ 2147483647 h 30"/>
                    <a:gd name="T26" fmla="*/ 0 w 60"/>
                    <a:gd name="T27" fmla="*/ 2147483647 h 30"/>
                    <a:gd name="T28" fmla="*/ 2147483647 w 60"/>
                    <a:gd name="T29" fmla="*/ 2147483647 h 30"/>
                    <a:gd name="T30" fmla="*/ 2147483647 w 60"/>
                    <a:gd name="T31" fmla="*/ 2147483647 h 30"/>
                    <a:gd name="T32" fmla="*/ 2147483647 w 60"/>
                    <a:gd name="T33" fmla="*/ 2147483647 h 30"/>
                    <a:gd name="T34" fmla="*/ 2147483647 w 60"/>
                    <a:gd name="T35" fmla="*/ 2147483647 h 30"/>
                    <a:gd name="T36" fmla="*/ 2147483647 w 60"/>
                    <a:gd name="T37" fmla="*/ 2147483647 h 30"/>
                    <a:gd name="T38" fmla="*/ 2147483647 w 60"/>
                    <a:gd name="T39" fmla="*/ 2147483647 h 30"/>
                    <a:gd name="T40" fmla="*/ 2147483647 w 60"/>
                    <a:gd name="T41" fmla="*/ 2147483647 h 30"/>
                    <a:gd name="T42" fmla="*/ 2147483647 w 60"/>
                    <a:gd name="T43" fmla="*/ 2147483647 h 30"/>
                    <a:gd name="T44" fmla="*/ 2147483647 w 60"/>
                    <a:gd name="T45" fmla="*/ 2147483647 h 30"/>
                    <a:gd name="T46" fmla="*/ 2147483647 w 60"/>
                    <a:gd name="T47" fmla="*/ 2147483647 h 30"/>
                    <a:gd name="T48" fmla="*/ 2147483647 w 60"/>
                    <a:gd name="T49" fmla="*/ 2147483647 h 30"/>
                    <a:gd name="T50" fmla="*/ 2147483647 w 60"/>
                    <a:gd name="T51" fmla="*/ 2147483647 h 30"/>
                    <a:gd name="T52" fmla="*/ 2147483647 w 60"/>
                    <a:gd name="T53" fmla="*/ 2147483647 h 30"/>
                    <a:gd name="T54" fmla="*/ 2147483647 w 60"/>
                    <a:gd name="T55" fmla="*/ 2147483647 h 30"/>
                    <a:gd name="T56" fmla="*/ 2147483647 w 60"/>
                    <a:gd name="T57" fmla="*/ 2147483647 h 30"/>
                    <a:gd name="T58" fmla="*/ 2147483647 w 60"/>
                    <a:gd name="T59" fmla="*/ 2147483647 h 30"/>
                    <a:gd name="T60" fmla="*/ 2147483647 w 60"/>
                    <a:gd name="T61" fmla="*/ 2147483647 h 30"/>
                    <a:gd name="T62" fmla="*/ 2147483647 w 60"/>
                    <a:gd name="T63" fmla="*/ 2147483647 h 30"/>
                    <a:gd name="T64" fmla="*/ 2147483647 w 60"/>
                    <a:gd name="T65" fmla="*/ 2147483647 h 30"/>
                    <a:gd name="T66" fmla="*/ 2147483647 w 60"/>
                    <a:gd name="T67" fmla="*/ 2147483647 h 30"/>
                    <a:gd name="T68" fmla="*/ 2147483647 w 60"/>
                    <a:gd name="T69" fmla="*/ 2147483647 h 30"/>
                    <a:gd name="T70" fmla="*/ 2147483647 w 60"/>
                    <a:gd name="T71" fmla="*/ 2147483647 h 30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60"/>
                    <a:gd name="T109" fmla="*/ 0 h 30"/>
                    <a:gd name="T110" fmla="*/ 60 w 60"/>
                    <a:gd name="T111" fmla="*/ 30 h 30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60" h="30">
                      <a:moveTo>
                        <a:pt x="50" y="4"/>
                      </a:moveTo>
                      <a:lnTo>
                        <a:pt x="44" y="2"/>
                      </a:lnTo>
                      <a:lnTo>
                        <a:pt x="34" y="0"/>
                      </a:lnTo>
                      <a:lnTo>
                        <a:pt x="26" y="0"/>
                      </a:lnTo>
                      <a:lnTo>
                        <a:pt x="16" y="2"/>
                      </a:lnTo>
                      <a:lnTo>
                        <a:pt x="18" y="2"/>
                      </a:lnTo>
                      <a:lnTo>
                        <a:pt x="18" y="0"/>
                      </a:lnTo>
                      <a:lnTo>
                        <a:pt x="16" y="2"/>
                      </a:lnTo>
                      <a:lnTo>
                        <a:pt x="14" y="4"/>
                      </a:lnTo>
                      <a:lnTo>
                        <a:pt x="12" y="8"/>
                      </a:lnTo>
                      <a:lnTo>
                        <a:pt x="8" y="10"/>
                      </a:lnTo>
                      <a:lnTo>
                        <a:pt x="4" y="14"/>
                      </a:lnTo>
                      <a:lnTo>
                        <a:pt x="0" y="22"/>
                      </a:lnTo>
                      <a:lnTo>
                        <a:pt x="0" y="28"/>
                      </a:lnTo>
                      <a:lnTo>
                        <a:pt x="4" y="28"/>
                      </a:lnTo>
                      <a:lnTo>
                        <a:pt x="4" y="26"/>
                      </a:lnTo>
                      <a:lnTo>
                        <a:pt x="4" y="24"/>
                      </a:lnTo>
                      <a:lnTo>
                        <a:pt x="8" y="26"/>
                      </a:lnTo>
                      <a:lnTo>
                        <a:pt x="10" y="24"/>
                      </a:lnTo>
                      <a:lnTo>
                        <a:pt x="12" y="30"/>
                      </a:lnTo>
                      <a:lnTo>
                        <a:pt x="26" y="30"/>
                      </a:lnTo>
                      <a:lnTo>
                        <a:pt x="28" y="28"/>
                      </a:lnTo>
                      <a:lnTo>
                        <a:pt x="30" y="26"/>
                      </a:lnTo>
                      <a:lnTo>
                        <a:pt x="32" y="26"/>
                      </a:lnTo>
                      <a:lnTo>
                        <a:pt x="36" y="28"/>
                      </a:lnTo>
                      <a:lnTo>
                        <a:pt x="40" y="30"/>
                      </a:lnTo>
                      <a:lnTo>
                        <a:pt x="44" y="30"/>
                      </a:lnTo>
                      <a:lnTo>
                        <a:pt x="44" y="26"/>
                      </a:lnTo>
                      <a:lnTo>
                        <a:pt x="48" y="24"/>
                      </a:lnTo>
                      <a:lnTo>
                        <a:pt x="54" y="22"/>
                      </a:lnTo>
                      <a:lnTo>
                        <a:pt x="60" y="20"/>
                      </a:lnTo>
                      <a:lnTo>
                        <a:pt x="60" y="14"/>
                      </a:lnTo>
                      <a:lnTo>
                        <a:pt x="58" y="14"/>
                      </a:lnTo>
                      <a:lnTo>
                        <a:pt x="54" y="12"/>
                      </a:lnTo>
                      <a:lnTo>
                        <a:pt x="50" y="8"/>
                      </a:lnTo>
                      <a:lnTo>
                        <a:pt x="5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4" name="i$ḷiḓê">
                  <a:extLst>
                    <a:ext uri="{FF2B5EF4-FFF2-40B4-BE49-F238E27FC236}">
                      <a16:creationId xmlns:a16="http://schemas.microsoft.com/office/drawing/2014/main" id="{1080EDB1-3FC8-4418-8D93-9776A1425825}"/>
                    </a:ext>
                  </a:extLst>
                </p:cNvPr>
                <p:cNvSpPr/>
                <p:nvPr/>
              </p:nvSpPr>
              <p:spPr bwMode="auto">
                <a:xfrm>
                  <a:off x="4570973" y="2371343"/>
                  <a:ext cx="187301" cy="75657"/>
                </a:xfrm>
                <a:custGeom>
                  <a:avLst/>
                  <a:gdLst>
                    <a:gd name="T0" fmla="*/ 2147483647 w 107"/>
                    <a:gd name="T1" fmla="*/ 2147483647 h 46"/>
                    <a:gd name="T2" fmla="*/ 2147483647 w 107"/>
                    <a:gd name="T3" fmla="*/ 2147483647 h 46"/>
                    <a:gd name="T4" fmla="*/ 2147483647 w 107"/>
                    <a:gd name="T5" fmla="*/ 2147483647 h 46"/>
                    <a:gd name="T6" fmla="*/ 2147483647 w 107"/>
                    <a:gd name="T7" fmla="*/ 2147483647 h 46"/>
                    <a:gd name="T8" fmla="*/ 2147483647 w 107"/>
                    <a:gd name="T9" fmla="*/ 0 h 46"/>
                    <a:gd name="T10" fmla="*/ 2147483647 w 107"/>
                    <a:gd name="T11" fmla="*/ 2147483647 h 46"/>
                    <a:gd name="T12" fmla="*/ 2147483647 w 107"/>
                    <a:gd name="T13" fmla="*/ 2147483647 h 46"/>
                    <a:gd name="T14" fmla="*/ 2147483647 w 107"/>
                    <a:gd name="T15" fmla="*/ 2147483647 h 46"/>
                    <a:gd name="T16" fmla="*/ 2147483647 w 107"/>
                    <a:gd name="T17" fmla="*/ 2147483647 h 46"/>
                    <a:gd name="T18" fmla="*/ 2147483647 w 107"/>
                    <a:gd name="T19" fmla="*/ 2147483647 h 46"/>
                    <a:gd name="T20" fmla="*/ 2147483647 w 107"/>
                    <a:gd name="T21" fmla="*/ 2147483647 h 46"/>
                    <a:gd name="T22" fmla="*/ 2147483647 w 107"/>
                    <a:gd name="T23" fmla="*/ 2147483647 h 46"/>
                    <a:gd name="T24" fmla="*/ 2147483647 w 107"/>
                    <a:gd name="T25" fmla="*/ 2147483647 h 46"/>
                    <a:gd name="T26" fmla="*/ 2147483647 w 107"/>
                    <a:gd name="T27" fmla="*/ 2147483647 h 46"/>
                    <a:gd name="T28" fmla="*/ 2147483647 w 107"/>
                    <a:gd name="T29" fmla="*/ 2147483647 h 46"/>
                    <a:gd name="T30" fmla="*/ 2147483647 w 107"/>
                    <a:gd name="T31" fmla="*/ 2147483647 h 46"/>
                    <a:gd name="T32" fmla="*/ 2147483647 w 107"/>
                    <a:gd name="T33" fmla="*/ 2147483647 h 46"/>
                    <a:gd name="T34" fmla="*/ 2147483647 w 107"/>
                    <a:gd name="T35" fmla="*/ 2147483647 h 46"/>
                    <a:gd name="T36" fmla="*/ 2147483647 w 107"/>
                    <a:gd name="T37" fmla="*/ 2147483647 h 46"/>
                    <a:gd name="T38" fmla="*/ 2147483647 w 107"/>
                    <a:gd name="T39" fmla="*/ 2147483647 h 46"/>
                    <a:gd name="T40" fmla="*/ 2147483647 w 107"/>
                    <a:gd name="T41" fmla="*/ 2147483647 h 46"/>
                    <a:gd name="T42" fmla="*/ 2147483647 w 107"/>
                    <a:gd name="T43" fmla="*/ 2147483647 h 46"/>
                    <a:gd name="T44" fmla="*/ 2147483647 w 107"/>
                    <a:gd name="T45" fmla="*/ 2147483647 h 46"/>
                    <a:gd name="T46" fmla="*/ 2147483647 w 107"/>
                    <a:gd name="T47" fmla="*/ 2147483647 h 46"/>
                    <a:gd name="T48" fmla="*/ 2147483647 w 107"/>
                    <a:gd name="T49" fmla="*/ 2147483647 h 46"/>
                    <a:gd name="T50" fmla="*/ 2147483647 w 107"/>
                    <a:gd name="T51" fmla="*/ 2147483647 h 46"/>
                    <a:gd name="T52" fmla="*/ 2147483647 w 107"/>
                    <a:gd name="T53" fmla="*/ 2147483647 h 46"/>
                    <a:gd name="T54" fmla="*/ 2147483647 w 107"/>
                    <a:gd name="T55" fmla="*/ 2147483647 h 46"/>
                    <a:gd name="T56" fmla="*/ 0 w 107"/>
                    <a:gd name="T57" fmla="*/ 2147483647 h 46"/>
                    <a:gd name="T58" fmla="*/ 0 w 107"/>
                    <a:gd name="T59" fmla="*/ 2147483647 h 46"/>
                    <a:gd name="T60" fmla="*/ 2147483647 w 107"/>
                    <a:gd name="T61" fmla="*/ 2147483647 h 46"/>
                    <a:gd name="T62" fmla="*/ 2147483647 w 107"/>
                    <a:gd name="T63" fmla="*/ 2147483647 h 46"/>
                    <a:gd name="T64" fmla="*/ 2147483647 w 107"/>
                    <a:gd name="T65" fmla="*/ 2147483647 h 46"/>
                    <a:gd name="T66" fmla="*/ 2147483647 w 107"/>
                    <a:gd name="T67" fmla="*/ 2147483647 h 46"/>
                    <a:gd name="T68" fmla="*/ 2147483647 w 107"/>
                    <a:gd name="T69" fmla="*/ 2147483647 h 46"/>
                    <a:gd name="T70" fmla="*/ 2147483647 w 107"/>
                    <a:gd name="T71" fmla="*/ 2147483647 h 46"/>
                    <a:gd name="T72" fmla="*/ 2147483647 w 107"/>
                    <a:gd name="T73" fmla="*/ 2147483647 h 46"/>
                    <a:gd name="T74" fmla="*/ 2147483647 w 107"/>
                    <a:gd name="T75" fmla="*/ 2147483647 h 46"/>
                    <a:gd name="T76" fmla="*/ 2147483647 w 107"/>
                    <a:gd name="T77" fmla="*/ 2147483647 h 46"/>
                    <a:gd name="T78" fmla="*/ 2147483647 w 107"/>
                    <a:gd name="T79" fmla="*/ 2147483647 h 46"/>
                    <a:gd name="T80" fmla="*/ 2147483647 w 107"/>
                    <a:gd name="T81" fmla="*/ 2147483647 h 46"/>
                    <a:gd name="T82" fmla="*/ 2147483647 w 107"/>
                    <a:gd name="T83" fmla="*/ 2147483647 h 4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107"/>
                    <a:gd name="T127" fmla="*/ 0 h 46"/>
                    <a:gd name="T128" fmla="*/ 107 w 107"/>
                    <a:gd name="T129" fmla="*/ 46 h 4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107" h="46">
                      <a:moveTo>
                        <a:pt x="65" y="8"/>
                      </a:moveTo>
                      <a:lnTo>
                        <a:pt x="69" y="6"/>
                      </a:lnTo>
                      <a:lnTo>
                        <a:pt x="71" y="4"/>
                      </a:lnTo>
                      <a:lnTo>
                        <a:pt x="75" y="2"/>
                      </a:lnTo>
                      <a:lnTo>
                        <a:pt x="79" y="0"/>
                      </a:lnTo>
                      <a:lnTo>
                        <a:pt x="85" y="2"/>
                      </a:lnTo>
                      <a:lnTo>
                        <a:pt x="91" y="4"/>
                      </a:lnTo>
                      <a:lnTo>
                        <a:pt x="95" y="6"/>
                      </a:lnTo>
                      <a:lnTo>
                        <a:pt x="101" y="6"/>
                      </a:lnTo>
                      <a:lnTo>
                        <a:pt x="103" y="14"/>
                      </a:lnTo>
                      <a:lnTo>
                        <a:pt x="107" y="18"/>
                      </a:lnTo>
                      <a:lnTo>
                        <a:pt x="101" y="24"/>
                      </a:lnTo>
                      <a:lnTo>
                        <a:pt x="99" y="30"/>
                      </a:lnTo>
                      <a:lnTo>
                        <a:pt x="95" y="38"/>
                      </a:lnTo>
                      <a:lnTo>
                        <a:pt x="93" y="40"/>
                      </a:lnTo>
                      <a:lnTo>
                        <a:pt x="79" y="42"/>
                      </a:lnTo>
                      <a:lnTo>
                        <a:pt x="75" y="44"/>
                      </a:lnTo>
                      <a:lnTo>
                        <a:pt x="73" y="44"/>
                      </a:lnTo>
                      <a:lnTo>
                        <a:pt x="65" y="46"/>
                      </a:lnTo>
                      <a:lnTo>
                        <a:pt x="52" y="44"/>
                      </a:lnTo>
                      <a:lnTo>
                        <a:pt x="42" y="40"/>
                      </a:lnTo>
                      <a:lnTo>
                        <a:pt x="36" y="38"/>
                      </a:lnTo>
                      <a:lnTo>
                        <a:pt x="26" y="36"/>
                      </a:lnTo>
                      <a:lnTo>
                        <a:pt x="22" y="36"/>
                      </a:lnTo>
                      <a:lnTo>
                        <a:pt x="22" y="38"/>
                      </a:lnTo>
                      <a:lnTo>
                        <a:pt x="10" y="38"/>
                      </a:lnTo>
                      <a:lnTo>
                        <a:pt x="8" y="38"/>
                      </a:lnTo>
                      <a:lnTo>
                        <a:pt x="4" y="36"/>
                      </a:lnTo>
                      <a:lnTo>
                        <a:pt x="0" y="32"/>
                      </a:lnTo>
                      <a:lnTo>
                        <a:pt x="0" y="28"/>
                      </a:lnTo>
                      <a:lnTo>
                        <a:pt x="6" y="28"/>
                      </a:lnTo>
                      <a:lnTo>
                        <a:pt x="18" y="28"/>
                      </a:lnTo>
                      <a:lnTo>
                        <a:pt x="24" y="28"/>
                      </a:lnTo>
                      <a:lnTo>
                        <a:pt x="32" y="24"/>
                      </a:lnTo>
                      <a:lnTo>
                        <a:pt x="46" y="24"/>
                      </a:lnTo>
                      <a:lnTo>
                        <a:pt x="44" y="20"/>
                      </a:lnTo>
                      <a:lnTo>
                        <a:pt x="46" y="14"/>
                      </a:lnTo>
                      <a:lnTo>
                        <a:pt x="50" y="12"/>
                      </a:lnTo>
                      <a:lnTo>
                        <a:pt x="54" y="8"/>
                      </a:lnTo>
                      <a:lnTo>
                        <a:pt x="58" y="6"/>
                      </a:lnTo>
                      <a:lnTo>
                        <a:pt x="56" y="6"/>
                      </a:lnTo>
                      <a:lnTo>
                        <a:pt x="65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5" name="îšļîḑé">
                  <a:extLst>
                    <a:ext uri="{FF2B5EF4-FFF2-40B4-BE49-F238E27FC236}">
                      <a16:creationId xmlns:a16="http://schemas.microsoft.com/office/drawing/2014/main" id="{AC7A8EC8-B9C2-4CF2-94C2-50E3FDA15135}"/>
                    </a:ext>
                  </a:extLst>
                </p:cNvPr>
                <p:cNvSpPr/>
                <p:nvPr/>
              </p:nvSpPr>
              <p:spPr bwMode="auto">
                <a:xfrm>
                  <a:off x="4496603" y="2430188"/>
                  <a:ext cx="323646" cy="273206"/>
                </a:xfrm>
                <a:custGeom>
                  <a:avLst/>
                  <a:gdLst>
                    <a:gd name="T0" fmla="*/ 2147483647 w 185"/>
                    <a:gd name="T1" fmla="*/ 2147483647 h 162"/>
                    <a:gd name="T2" fmla="*/ 0 w 185"/>
                    <a:gd name="T3" fmla="*/ 2147483647 h 162"/>
                    <a:gd name="T4" fmla="*/ 2147483647 w 185"/>
                    <a:gd name="T5" fmla="*/ 2147483647 h 162"/>
                    <a:gd name="T6" fmla="*/ 2147483647 w 185"/>
                    <a:gd name="T7" fmla="*/ 2147483647 h 162"/>
                    <a:gd name="T8" fmla="*/ 2147483647 w 185"/>
                    <a:gd name="T9" fmla="*/ 2147483647 h 162"/>
                    <a:gd name="T10" fmla="*/ 2147483647 w 185"/>
                    <a:gd name="T11" fmla="*/ 2147483647 h 162"/>
                    <a:gd name="T12" fmla="*/ 2147483647 w 185"/>
                    <a:gd name="T13" fmla="*/ 2147483647 h 162"/>
                    <a:gd name="T14" fmla="*/ 2147483647 w 185"/>
                    <a:gd name="T15" fmla="*/ 2147483647 h 162"/>
                    <a:gd name="T16" fmla="*/ 2147483647 w 185"/>
                    <a:gd name="T17" fmla="*/ 2147483647 h 162"/>
                    <a:gd name="T18" fmla="*/ 2147483647 w 185"/>
                    <a:gd name="T19" fmla="*/ 2147483647 h 162"/>
                    <a:gd name="T20" fmla="*/ 2147483647 w 185"/>
                    <a:gd name="T21" fmla="*/ 2147483647 h 162"/>
                    <a:gd name="T22" fmla="*/ 2147483647 w 185"/>
                    <a:gd name="T23" fmla="*/ 0 h 162"/>
                    <a:gd name="T24" fmla="*/ 2147483647 w 185"/>
                    <a:gd name="T25" fmla="*/ 2147483647 h 162"/>
                    <a:gd name="T26" fmla="*/ 2147483647 w 185"/>
                    <a:gd name="T27" fmla="*/ 2147483647 h 162"/>
                    <a:gd name="T28" fmla="*/ 2147483647 w 185"/>
                    <a:gd name="T29" fmla="*/ 2147483647 h 162"/>
                    <a:gd name="T30" fmla="*/ 2147483647 w 185"/>
                    <a:gd name="T31" fmla="*/ 2147483647 h 162"/>
                    <a:gd name="T32" fmla="*/ 2147483647 w 185"/>
                    <a:gd name="T33" fmla="*/ 2147483647 h 162"/>
                    <a:gd name="T34" fmla="*/ 2147483647 w 185"/>
                    <a:gd name="T35" fmla="*/ 2147483647 h 162"/>
                    <a:gd name="T36" fmla="*/ 2147483647 w 185"/>
                    <a:gd name="T37" fmla="*/ 2147483647 h 162"/>
                    <a:gd name="T38" fmla="*/ 2147483647 w 185"/>
                    <a:gd name="T39" fmla="*/ 2147483647 h 162"/>
                    <a:gd name="T40" fmla="*/ 2147483647 w 185"/>
                    <a:gd name="T41" fmla="*/ 2147483647 h 162"/>
                    <a:gd name="T42" fmla="*/ 2147483647 w 185"/>
                    <a:gd name="T43" fmla="*/ 2147483647 h 162"/>
                    <a:gd name="T44" fmla="*/ 2147483647 w 185"/>
                    <a:gd name="T45" fmla="*/ 2147483647 h 162"/>
                    <a:gd name="T46" fmla="*/ 2147483647 w 185"/>
                    <a:gd name="T47" fmla="*/ 2147483647 h 162"/>
                    <a:gd name="T48" fmla="*/ 2147483647 w 185"/>
                    <a:gd name="T49" fmla="*/ 2147483647 h 162"/>
                    <a:gd name="T50" fmla="*/ 2147483647 w 185"/>
                    <a:gd name="T51" fmla="*/ 2147483647 h 162"/>
                    <a:gd name="T52" fmla="*/ 2147483647 w 185"/>
                    <a:gd name="T53" fmla="*/ 2147483647 h 162"/>
                    <a:gd name="T54" fmla="*/ 2147483647 w 185"/>
                    <a:gd name="T55" fmla="*/ 2147483647 h 162"/>
                    <a:gd name="T56" fmla="*/ 2147483647 w 185"/>
                    <a:gd name="T57" fmla="*/ 2147483647 h 162"/>
                    <a:gd name="T58" fmla="*/ 2147483647 w 185"/>
                    <a:gd name="T59" fmla="*/ 2147483647 h 162"/>
                    <a:gd name="T60" fmla="*/ 2147483647 w 185"/>
                    <a:gd name="T61" fmla="*/ 2147483647 h 162"/>
                    <a:gd name="T62" fmla="*/ 2147483647 w 185"/>
                    <a:gd name="T63" fmla="*/ 2147483647 h 162"/>
                    <a:gd name="T64" fmla="*/ 2147483647 w 185"/>
                    <a:gd name="T65" fmla="*/ 2147483647 h 162"/>
                    <a:gd name="T66" fmla="*/ 2147483647 w 185"/>
                    <a:gd name="T67" fmla="*/ 2147483647 h 162"/>
                    <a:gd name="T68" fmla="*/ 2147483647 w 185"/>
                    <a:gd name="T69" fmla="*/ 2147483647 h 162"/>
                    <a:gd name="T70" fmla="*/ 2147483647 w 185"/>
                    <a:gd name="T71" fmla="*/ 2147483647 h 162"/>
                    <a:gd name="T72" fmla="*/ 2147483647 w 185"/>
                    <a:gd name="T73" fmla="*/ 2147483647 h 162"/>
                    <a:gd name="T74" fmla="*/ 2147483647 w 185"/>
                    <a:gd name="T75" fmla="*/ 2147483647 h 162"/>
                    <a:gd name="T76" fmla="*/ 2147483647 w 185"/>
                    <a:gd name="T77" fmla="*/ 2147483647 h 162"/>
                    <a:gd name="T78" fmla="*/ 2147483647 w 185"/>
                    <a:gd name="T79" fmla="*/ 2147483647 h 162"/>
                    <a:gd name="T80" fmla="*/ 2147483647 w 185"/>
                    <a:gd name="T81" fmla="*/ 2147483647 h 162"/>
                    <a:gd name="T82" fmla="*/ 2147483647 w 185"/>
                    <a:gd name="T83" fmla="*/ 2147483647 h 162"/>
                    <a:gd name="T84" fmla="*/ 2147483647 w 185"/>
                    <a:gd name="T85" fmla="*/ 2147483647 h 162"/>
                    <a:gd name="T86" fmla="*/ 2147483647 w 185"/>
                    <a:gd name="T87" fmla="*/ 2147483647 h 162"/>
                    <a:gd name="T88" fmla="*/ 2147483647 w 185"/>
                    <a:gd name="T89" fmla="*/ 2147483647 h 162"/>
                    <a:gd name="T90" fmla="*/ 2147483647 w 185"/>
                    <a:gd name="T91" fmla="*/ 2147483647 h 162"/>
                    <a:gd name="T92" fmla="*/ 2147483647 w 185"/>
                    <a:gd name="T93" fmla="*/ 2147483647 h 162"/>
                    <a:gd name="T94" fmla="*/ 2147483647 w 185"/>
                    <a:gd name="T95" fmla="*/ 2147483647 h 162"/>
                    <a:gd name="T96" fmla="*/ 2147483647 w 185"/>
                    <a:gd name="T97" fmla="*/ 2147483647 h 16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85"/>
                    <a:gd name="T148" fmla="*/ 0 h 162"/>
                    <a:gd name="T149" fmla="*/ 185 w 185"/>
                    <a:gd name="T150" fmla="*/ 162 h 16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85" h="162">
                      <a:moveTo>
                        <a:pt x="18" y="56"/>
                      </a:moveTo>
                      <a:lnTo>
                        <a:pt x="12" y="52"/>
                      </a:lnTo>
                      <a:lnTo>
                        <a:pt x="8" y="46"/>
                      </a:lnTo>
                      <a:lnTo>
                        <a:pt x="0" y="36"/>
                      </a:lnTo>
                      <a:lnTo>
                        <a:pt x="8" y="30"/>
                      </a:lnTo>
                      <a:lnTo>
                        <a:pt x="8" y="28"/>
                      </a:lnTo>
                      <a:lnTo>
                        <a:pt x="6" y="26"/>
                      </a:lnTo>
                      <a:lnTo>
                        <a:pt x="4" y="24"/>
                      </a:lnTo>
                      <a:lnTo>
                        <a:pt x="4" y="22"/>
                      </a:lnTo>
                      <a:lnTo>
                        <a:pt x="4" y="18"/>
                      </a:lnTo>
                      <a:lnTo>
                        <a:pt x="18" y="18"/>
                      </a:lnTo>
                      <a:lnTo>
                        <a:pt x="20" y="16"/>
                      </a:lnTo>
                      <a:lnTo>
                        <a:pt x="22" y="14"/>
                      </a:lnTo>
                      <a:lnTo>
                        <a:pt x="24" y="14"/>
                      </a:lnTo>
                      <a:lnTo>
                        <a:pt x="28" y="16"/>
                      </a:lnTo>
                      <a:lnTo>
                        <a:pt x="32" y="18"/>
                      </a:lnTo>
                      <a:lnTo>
                        <a:pt x="36" y="18"/>
                      </a:lnTo>
                      <a:lnTo>
                        <a:pt x="36" y="14"/>
                      </a:lnTo>
                      <a:lnTo>
                        <a:pt x="40" y="12"/>
                      </a:lnTo>
                      <a:lnTo>
                        <a:pt x="46" y="10"/>
                      </a:lnTo>
                      <a:lnTo>
                        <a:pt x="52" y="8"/>
                      </a:lnTo>
                      <a:lnTo>
                        <a:pt x="52" y="2"/>
                      </a:lnTo>
                      <a:lnTo>
                        <a:pt x="64" y="2"/>
                      </a:lnTo>
                      <a:lnTo>
                        <a:pt x="64" y="0"/>
                      </a:lnTo>
                      <a:lnTo>
                        <a:pt x="68" y="0"/>
                      </a:lnTo>
                      <a:lnTo>
                        <a:pt x="74" y="2"/>
                      </a:lnTo>
                      <a:lnTo>
                        <a:pt x="80" y="2"/>
                      </a:lnTo>
                      <a:lnTo>
                        <a:pt x="94" y="8"/>
                      </a:lnTo>
                      <a:lnTo>
                        <a:pt x="96" y="8"/>
                      </a:lnTo>
                      <a:lnTo>
                        <a:pt x="96" y="16"/>
                      </a:lnTo>
                      <a:lnTo>
                        <a:pt x="88" y="24"/>
                      </a:lnTo>
                      <a:lnTo>
                        <a:pt x="86" y="28"/>
                      </a:lnTo>
                      <a:lnTo>
                        <a:pt x="86" y="32"/>
                      </a:lnTo>
                      <a:lnTo>
                        <a:pt x="84" y="38"/>
                      </a:lnTo>
                      <a:lnTo>
                        <a:pt x="84" y="44"/>
                      </a:lnTo>
                      <a:lnTo>
                        <a:pt x="84" y="48"/>
                      </a:lnTo>
                      <a:lnTo>
                        <a:pt x="88" y="52"/>
                      </a:lnTo>
                      <a:lnTo>
                        <a:pt x="96" y="58"/>
                      </a:lnTo>
                      <a:lnTo>
                        <a:pt x="107" y="62"/>
                      </a:lnTo>
                      <a:lnTo>
                        <a:pt x="109" y="64"/>
                      </a:lnTo>
                      <a:lnTo>
                        <a:pt x="115" y="68"/>
                      </a:lnTo>
                      <a:lnTo>
                        <a:pt x="119" y="72"/>
                      </a:lnTo>
                      <a:lnTo>
                        <a:pt x="121" y="80"/>
                      </a:lnTo>
                      <a:lnTo>
                        <a:pt x="125" y="86"/>
                      </a:lnTo>
                      <a:lnTo>
                        <a:pt x="131" y="90"/>
                      </a:lnTo>
                      <a:lnTo>
                        <a:pt x="135" y="92"/>
                      </a:lnTo>
                      <a:lnTo>
                        <a:pt x="137" y="92"/>
                      </a:lnTo>
                      <a:lnTo>
                        <a:pt x="139" y="90"/>
                      </a:lnTo>
                      <a:lnTo>
                        <a:pt x="141" y="94"/>
                      </a:lnTo>
                      <a:lnTo>
                        <a:pt x="145" y="98"/>
                      </a:lnTo>
                      <a:lnTo>
                        <a:pt x="149" y="102"/>
                      </a:lnTo>
                      <a:lnTo>
                        <a:pt x="161" y="108"/>
                      </a:lnTo>
                      <a:lnTo>
                        <a:pt x="173" y="114"/>
                      </a:lnTo>
                      <a:lnTo>
                        <a:pt x="179" y="120"/>
                      </a:lnTo>
                      <a:lnTo>
                        <a:pt x="185" y="124"/>
                      </a:lnTo>
                      <a:lnTo>
                        <a:pt x="179" y="124"/>
                      </a:lnTo>
                      <a:lnTo>
                        <a:pt x="173" y="124"/>
                      </a:lnTo>
                      <a:lnTo>
                        <a:pt x="169" y="122"/>
                      </a:lnTo>
                      <a:lnTo>
                        <a:pt x="163" y="118"/>
                      </a:lnTo>
                      <a:lnTo>
                        <a:pt x="159" y="118"/>
                      </a:lnTo>
                      <a:lnTo>
                        <a:pt x="153" y="120"/>
                      </a:lnTo>
                      <a:lnTo>
                        <a:pt x="153" y="124"/>
                      </a:lnTo>
                      <a:lnTo>
                        <a:pt x="153" y="126"/>
                      </a:lnTo>
                      <a:lnTo>
                        <a:pt x="155" y="128"/>
                      </a:lnTo>
                      <a:lnTo>
                        <a:pt x="159" y="132"/>
                      </a:lnTo>
                      <a:lnTo>
                        <a:pt x="161" y="136"/>
                      </a:lnTo>
                      <a:lnTo>
                        <a:pt x="163" y="138"/>
                      </a:lnTo>
                      <a:lnTo>
                        <a:pt x="163" y="140"/>
                      </a:lnTo>
                      <a:lnTo>
                        <a:pt x="163" y="144"/>
                      </a:lnTo>
                      <a:lnTo>
                        <a:pt x="161" y="146"/>
                      </a:lnTo>
                      <a:lnTo>
                        <a:pt x="155" y="144"/>
                      </a:lnTo>
                      <a:lnTo>
                        <a:pt x="155" y="152"/>
                      </a:lnTo>
                      <a:lnTo>
                        <a:pt x="155" y="154"/>
                      </a:lnTo>
                      <a:lnTo>
                        <a:pt x="151" y="158"/>
                      </a:lnTo>
                      <a:lnTo>
                        <a:pt x="147" y="162"/>
                      </a:lnTo>
                      <a:lnTo>
                        <a:pt x="141" y="162"/>
                      </a:lnTo>
                      <a:lnTo>
                        <a:pt x="141" y="156"/>
                      </a:lnTo>
                      <a:lnTo>
                        <a:pt x="145" y="152"/>
                      </a:lnTo>
                      <a:lnTo>
                        <a:pt x="147" y="148"/>
                      </a:lnTo>
                      <a:lnTo>
                        <a:pt x="147" y="142"/>
                      </a:lnTo>
                      <a:lnTo>
                        <a:pt x="147" y="136"/>
                      </a:lnTo>
                      <a:lnTo>
                        <a:pt x="145" y="132"/>
                      </a:lnTo>
                      <a:lnTo>
                        <a:pt x="141" y="126"/>
                      </a:lnTo>
                      <a:lnTo>
                        <a:pt x="135" y="124"/>
                      </a:lnTo>
                      <a:lnTo>
                        <a:pt x="129" y="120"/>
                      </a:lnTo>
                      <a:lnTo>
                        <a:pt x="119" y="112"/>
                      </a:lnTo>
                      <a:lnTo>
                        <a:pt x="107" y="104"/>
                      </a:lnTo>
                      <a:lnTo>
                        <a:pt x="84" y="92"/>
                      </a:lnTo>
                      <a:lnTo>
                        <a:pt x="74" y="84"/>
                      </a:lnTo>
                      <a:lnTo>
                        <a:pt x="64" y="74"/>
                      </a:lnTo>
                      <a:lnTo>
                        <a:pt x="56" y="64"/>
                      </a:lnTo>
                      <a:lnTo>
                        <a:pt x="52" y="50"/>
                      </a:lnTo>
                      <a:lnTo>
                        <a:pt x="42" y="48"/>
                      </a:lnTo>
                      <a:lnTo>
                        <a:pt x="36" y="44"/>
                      </a:lnTo>
                      <a:lnTo>
                        <a:pt x="30" y="46"/>
                      </a:lnTo>
                      <a:lnTo>
                        <a:pt x="28" y="50"/>
                      </a:lnTo>
                      <a:lnTo>
                        <a:pt x="24" y="54"/>
                      </a:lnTo>
                      <a:lnTo>
                        <a:pt x="20" y="56"/>
                      </a:lnTo>
                      <a:lnTo>
                        <a:pt x="18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6" name="îṩ1îḍe">
                  <a:extLst>
                    <a:ext uri="{FF2B5EF4-FFF2-40B4-BE49-F238E27FC236}">
                      <a16:creationId xmlns:a16="http://schemas.microsoft.com/office/drawing/2014/main" id="{4A46418B-9351-47CD-BF71-B232DC94F135}"/>
                    </a:ext>
                  </a:extLst>
                </p:cNvPr>
                <p:cNvSpPr/>
                <p:nvPr/>
              </p:nvSpPr>
              <p:spPr bwMode="auto">
                <a:xfrm>
                  <a:off x="4671509" y="2197612"/>
                  <a:ext cx="246522" cy="166726"/>
                </a:xfrm>
                <a:custGeom>
                  <a:avLst/>
                  <a:gdLst>
                    <a:gd name="T0" fmla="*/ 2147483647 w 141"/>
                    <a:gd name="T1" fmla="*/ 2147483647 h 100"/>
                    <a:gd name="T2" fmla="*/ 2147483647 w 141"/>
                    <a:gd name="T3" fmla="*/ 2147483647 h 100"/>
                    <a:gd name="T4" fmla="*/ 2147483647 w 141"/>
                    <a:gd name="T5" fmla="*/ 2147483647 h 100"/>
                    <a:gd name="T6" fmla="*/ 2147483647 w 141"/>
                    <a:gd name="T7" fmla="*/ 2147483647 h 100"/>
                    <a:gd name="T8" fmla="*/ 2147483647 w 141"/>
                    <a:gd name="T9" fmla="*/ 2147483647 h 100"/>
                    <a:gd name="T10" fmla="*/ 2147483647 w 141"/>
                    <a:gd name="T11" fmla="*/ 2147483647 h 100"/>
                    <a:gd name="T12" fmla="*/ 2147483647 w 141"/>
                    <a:gd name="T13" fmla="*/ 2147483647 h 100"/>
                    <a:gd name="T14" fmla="*/ 2147483647 w 141"/>
                    <a:gd name="T15" fmla="*/ 2147483647 h 100"/>
                    <a:gd name="T16" fmla="*/ 2147483647 w 141"/>
                    <a:gd name="T17" fmla="*/ 2147483647 h 100"/>
                    <a:gd name="T18" fmla="*/ 2147483647 w 141"/>
                    <a:gd name="T19" fmla="*/ 2147483647 h 100"/>
                    <a:gd name="T20" fmla="*/ 2147483647 w 141"/>
                    <a:gd name="T21" fmla="*/ 2147483647 h 100"/>
                    <a:gd name="T22" fmla="*/ 2147483647 w 141"/>
                    <a:gd name="T23" fmla="*/ 2147483647 h 100"/>
                    <a:gd name="T24" fmla="*/ 2147483647 w 141"/>
                    <a:gd name="T25" fmla="*/ 2147483647 h 100"/>
                    <a:gd name="T26" fmla="*/ 2147483647 w 141"/>
                    <a:gd name="T27" fmla="*/ 2147483647 h 100"/>
                    <a:gd name="T28" fmla="*/ 2147483647 w 141"/>
                    <a:gd name="T29" fmla="*/ 2147483647 h 100"/>
                    <a:gd name="T30" fmla="*/ 2147483647 w 141"/>
                    <a:gd name="T31" fmla="*/ 2147483647 h 100"/>
                    <a:gd name="T32" fmla="*/ 2147483647 w 141"/>
                    <a:gd name="T33" fmla="*/ 2147483647 h 100"/>
                    <a:gd name="T34" fmla="*/ 2147483647 w 141"/>
                    <a:gd name="T35" fmla="*/ 2147483647 h 100"/>
                    <a:gd name="T36" fmla="*/ 2147483647 w 141"/>
                    <a:gd name="T37" fmla="*/ 2147483647 h 100"/>
                    <a:gd name="T38" fmla="*/ 2147483647 w 141"/>
                    <a:gd name="T39" fmla="*/ 2147483647 h 100"/>
                    <a:gd name="T40" fmla="*/ 2147483647 w 141"/>
                    <a:gd name="T41" fmla="*/ 2147483647 h 100"/>
                    <a:gd name="T42" fmla="*/ 2147483647 w 141"/>
                    <a:gd name="T43" fmla="*/ 2147483647 h 100"/>
                    <a:gd name="T44" fmla="*/ 2147483647 w 141"/>
                    <a:gd name="T45" fmla="*/ 2147483647 h 100"/>
                    <a:gd name="T46" fmla="*/ 2147483647 w 141"/>
                    <a:gd name="T47" fmla="*/ 2147483647 h 100"/>
                    <a:gd name="T48" fmla="*/ 0 w 141"/>
                    <a:gd name="T49" fmla="*/ 2147483647 h 100"/>
                    <a:gd name="T50" fmla="*/ 0 w 141"/>
                    <a:gd name="T51" fmla="*/ 2147483647 h 100"/>
                    <a:gd name="T52" fmla="*/ 2147483647 w 141"/>
                    <a:gd name="T53" fmla="*/ 2147483647 h 100"/>
                    <a:gd name="T54" fmla="*/ 2147483647 w 141"/>
                    <a:gd name="T55" fmla="*/ 2147483647 h 100"/>
                    <a:gd name="T56" fmla="*/ 2147483647 w 141"/>
                    <a:gd name="T57" fmla="*/ 2147483647 h 100"/>
                    <a:gd name="T58" fmla="*/ 2147483647 w 141"/>
                    <a:gd name="T59" fmla="*/ 0 h 100"/>
                    <a:gd name="T60" fmla="*/ 2147483647 w 141"/>
                    <a:gd name="T61" fmla="*/ 0 h 100"/>
                    <a:gd name="T62" fmla="*/ 2147483647 w 141"/>
                    <a:gd name="T63" fmla="*/ 2147483647 h 100"/>
                    <a:gd name="T64" fmla="*/ 2147483647 w 141"/>
                    <a:gd name="T65" fmla="*/ 2147483647 h 100"/>
                    <a:gd name="T66" fmla="*/ 2147483647 w 141"/>
                    <a:gd name="T67" fmla="*/ 2147483647 h 100"/>
                    <a:gd name="T68" fmla="*/ 2147483647 w 141"/>
                    <a:gd name="T69" fmla="*/ 2147483647 h 100"/>
                    <a:gd name="T70" fmla="*/ 2147483647 w 141"/>
                    <a:gd name="T71" fmla="*/ 2147483647 h 100"/>
                    <a:gd name="T72" fmla="*/ 2147483647 w 141"/>
                    <a:gd name="T73" fmla="*/ 2147483647 h 100"/>
                    <a:gd name="T74" fmla="*/ 2147483647 w 141"/>
                    <a:gd name="T75" fmla="*/ 2147483647 h 100"/>
                    <a:gd name="T76" fmla="*/ 2147483647 w 141"/>
                    <a:gd name="T77" fmla="*/ 2147483647 h 100"/>
                    <a:gd name="T78" fmla="*/ 2147483647 w 141"/>
                    <a:gd name="T79" fmla="*/ 2147483647 h 100"/>
                    <a:gd name="T80" fmla="*/ 2147483647 w 141"/>
                    <a:gd name="T81" fmla="*/ 2147483647 h 100"/>
                    <a:gd name="T82" fmla="*/ 2147483647 w 141"/>
                    <a:gd name="T83" fmla="*/ 2147483647 h 100"/>
                    <a:gd name="T84" fmla="*/ 2147483647 w 141"/>
                    <a:gd name="T85" fmla="*/ 2147483647 h 100"/>
                    <a:gd name="T86" fmla="*/ 2147483647 w 141"/>
                    <a:gd name="T87" fmla="*/ 2147483647 h 100"/>
                    <a:gd name="T88" fmla="*/ 2147483647 w 141"/>
                    <a:gd name="T89" fmla="*/ 2147483647 h 100"/>
                    <a:gd name="T90" fmla="*/ 2147483647 w 141"/>
                    <a:gd name="T91" fmla="*/ 2147483647 h 100"/>
                    <a:gd name="T92" fmla="*/ 2147483647 w 141"/>
                    <a:gd name="T93" fmla="*/ 2147483647 h 100"/>
                    <a:gd name="T94" fmla="*/ 2147483647 w 141"/>
                    <a:gd name="T95" fmla="*/ 2147483647 h 100"/>
                    <a:gd name="T96" fmla="*/ 2147483647 w 141"/>
                    <a:gd name="T97" fmla="*/ 2147483647 h 100"/>
                    <a:gd name="T98" fmla="*/ 2147483647 w 141"/>
                    <a:gd name="T99" fmla="*/ 2147483647 h 100"/>
                    <a:gd name="T100" fmla="*/ 2147483647 w 141"/>
                    <a:gd name="T101" fmla="*/ 2147483647 h 100"/>
                    <a:gd name="T102" fmla="*/ 2147483647 w 141"/>
                    <a:gd name="T103" fmla="*/ 2147483647 h 100"/>
                    <a:gd name="T104" fmla="*/ 2147483647 w 141"/>
                    <a:gd name="T105" fmla="*/ 2147483647 h 100"/>
                    <a:gd name="T106" fmla="*/ 2147483647 w 141"/>
                    <a:gd name="T107" fmla="*/ 2147483647 h 100"/>
                    <a:gd name="T108" fmla="*/ 2147483647 w 141"/>
                    <a:gd name="T109" fmla="*/ 2147483647 h 100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141"/>
                    <a:gd name="T166" fmla="*/ 0 h 100"/>
                    <a:gd name="T167" fmla="*/ 141 w 141"/>
                    <a:gd name="T168" fmla="*/ 100 h 100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141" h="100">
                      <a:moveTo>
                        <a:pt x="121" y="100"/>
                      </a:moveTo>
                      <a:lnTo>
                        <a:pt x="117" y="100"/>
                      </a:lnTo>
                      <a:lnTo>
                        <a:pt x="111" y="100"/>
                      </a:lnTo>
                      <a:lnTo>
                        <a:pt x="101" y="98"/>
                      </a:lnTo>
                      <a:lnTo>
                        <a:pt x="91" y="100"/>
                      </a:lnTo>
                      <a:lnTo>
                        <a:pt x="85" y="100"/>
                      </a:lnTo>
                      <a:lnTo>
                        <a:pt x="83" y="100"/>
                      </a:lnTo>
                      <a:lnTo>
                        <a:pt x="81" y="96"/>
                      </a:lnTo>
                      <a:lnTo>
                        <a:pt x="75" y="96"/>
                      </a:lnTo>
                      <a:lnTo>
                        <a:pt x="71" y="96"/>
                      </a:lnTo>
                      <a:lnTo>
                        <a:pt x="69" y="96"/>
                      </a:lnTo>
                      <a:lnTo>
                        <a:pt x="67" y="94"/>
                      </a:lnTo>
                      <a:lnTo>
                        <a:pt x="65" y="88"/>
                      </a:lnTo>
                      <a:lnTo>
                        <a:pt x="61" y="86"/>
                      </a:lnTo>
                      <a:lnTo>
                        <a:pt x="55" y="84"/>
                      </a:lnTo>
                      <a:lnTo>
                        <a:pt x="47" y="82"/>
                      </a:lnTo>
                      <a:lnTo>
                        <a:pt x="43" y="78"/>
                      </a:lnTo>
                      <a:lnTo>
                        <a:pt x="41" y="82"/>
                      </a:lnTo>
                      <a:lnTo>
                        <a:pt x="37" y="82"/>
                      </a:lnTo>
                      <a:lnTo>
                        <a:pt x="35" y="82"/>
                      </a:lnTo>
                      <a:lnTo>
                        <a:pt x="35" y="78"/>
                      </a:lnTo>
                      <a:lnTo>
                        <a:pt x="13" y="72"/>
                      </a:lnTo>
                      <a:lnTo>
                        <a:pt x="13" y="62"/>
                      </a:lnTo>
                      <a:lnTo>
                        <a:pt x="7" y="48"/>
                      </a:lnTo>
                      <a:lnTo>
                        <a:pt x="0" y="36"/>
                      </a:lnTo>
                      <a:lnTo>
                        <a:pt x="0" y="18"/>
                      </a:lnTo>
                      <a:lnTo>
                        <a:pt x="5" y="18"/>
                      </a:lnTo>
                      <a:lnTo>
                        <a:pt x="13" y="16"/>
                      </a:lnTo>
                      <a:lnTo>
                        <a:pt x="25" y="10"/>
                      </a:lnTo>
                      <a:lnTo>
                        <a:pt x="41" y="0"/>
                      </a:lnTo>
                      <a:lnTo>
                        <a:pt x="59" y="0"/>
                      </a:lnTo>
                      <a:lnTo>
                        <a:pt x="61" y="4"/>
                      </a:lnTo>
                      <a:lnTo>
                        <a:pt x="61" y="6"/>
                      </a:lnTo>
                      <a:lnTo>
                        <a:pt x="65" y="8"/>
                      </a:lnTo>
                      <a:lnTo>
                        <a:pt x="75" y="6"/>
                      </a:lnTo>
                      <a:lnTo>
                        <a:pt x="113" y="6"/>
                      </a:lnTo>
                      <a:lnTo>
                        <a:pt x="117" y="10"/>
                      </a:lnTo>
                      <a:lnTo>
                        <a:pt x="119" y="12"/>
                      </a:lnTo>
                      <a:lnTo>
                        <a:pt x="123" y="14"/>
                      </a:lnTo>
                      <a:lnTo>
                        <a:pt x="125" y="16"/>
                      </a:lnTo>
                      <a:lnTo>
                        <a:pt x="129" y="22"/>
                      </a:lnTo>
                      <a:lnTo>
                        <a:pt x="131" y="28"/>
                      </a:lnTo>
                      <a:lnTo>
                        <a:pt x="131" y="34"/>
                      </a:lnTo>
                      <a:lnTo>
                        <a:pt x="135" y="40"/>
                      </a:lnTo>
                      <a:lnTo>
                        <a:pt x="129" y="44"/>
                      </a:lnTo>
                      <a:lnTo>
                        <a:pt x="127" y="46"/>
                      </a:lnTo>
                      <a:lnTo>
                        <a:pt x="125" y="46"/>
                      </a:lnTo>
                      <a:lnTo>
                        <a:pt x="125" y="50"/>
                      </a:lnTo>
                      <a:lnTo>
                        <a:pt x="127" y="54"/>
                      </a:lnTo>
                      <a:lnTo>
                        <a:pt x="133" y="62"/>
                      </a:lnTo>
                      <a:lnTo>
                        <a:pt x="141" y="76"/>
                      </a:lnTo>
                      <a:lnTo>
                        <a:pt x="135" y="80"/>
                      </a:lnTo>
                      <a:lnTo>
                        <a:pt x="131" y="88"/>
                      </a:lnTo>
                      <a:lnTo>
                        <a:pt x="121" y="98"/>
                      </a:lnTo>
                      <a:lnTo>
                        <a:pt x="121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7" name="iş1ïḑé">
                  <a:extLst>
                    <a:ext uri="{FF2B5EF4-FFF2-40B4-BE49-F238E27FC236}">
                      <a16:creationId xmlns:a16="http://schemas.microsoft.com/office/drawing/2014/main" id="{6A5088B8-06C8-412B-8290-220B55FBA356}"/>
                    </a:ext>
                  </a:extLst>
                </p:cNvPr>
                <p:cNvSpPr/>
                <p:nvPr/>
              </p:nvSpPr>
              <p:spPr bwMode="auto">
                <a:xfrm>
                  <a:off x="4827135" y="2566090"/>
                  <a:ext cx="49580" cy="86865"/>
                </a:xfrm>
                <a:custGeom>
                  <a:avLst/>
                  <a:gdLst>
                    <a:gd name="T0" fmla="*/ 2147483647 w 28"/>
                    <a:gd name="T1" fmla="*/ 2147483647 h 52"/>
                    <a:gd name="T2" fmla="*/ 2147483647 w 28"/>
                    <a:gd name="T3" fmla="*/ 2147483647 h 52"/>
                    <a:gd name="T4" fmla="*/ 2147483647 w 28"/>
                    <a:gd name="T5" fmla="*/ 2147483647 h 52"/>
                    <a:gd name="T6" fmla="*/ 2147483647 w 28"/>
                    <a:gd name="T7" fmla="*/ 2147483647 h 52"/>
                    <a:gd name="T8" fmla="*/ 2147483647 w 28"/>
                    <a:gd name="T9" fmla="*/ 2147483647 h 52"/>
                    <a:gd name="T10" fmla="*/ 2147483647 w 28"/>
                    <a:gd name="T11" fmla="*/ 2147483647 h 52"/>
                    <a:gd name="T12" fmla="*/ 2147483647 w 28"/>
                    <a:gd name="T13" fmla="*/ 2147483647 h 52"/>
                    <a:gd name="T14" fmla="*/ 2147483647 w 28"/>
                    <a:gd name="T15" fmla="*/ 2147483647 h 52"/>
                    <a:gd name="T16" fmla="*/ 2147483647 w 28"/>
                    <a:gd name="T17" fmla="*/ 2147483647 h 52"/>
                    <a:gd name="T18" fmla="*/ 0 w 28"/>
                    <a:gd name="T19" fmla="*/ 2147483647 h 52"/>
                    <a:gd name="T20" fmla="*/ 2147483647 w 28"/>
                    <a:gd name="T21" fmla="*/ 2147483647 h 52"/>
                    <a:gd name="T22" fmla="*/ 2147483647 w 28"/>
                    <a:gd name="T23" fmla="*/ 2147483647 h 52"/>
                    <a:gd name="T24" fmla="*/ 2147483647 w 28"/>
                    <a:gd name="T25" fmla="*/ 0 h 52"/>
                    <a:gd name="T26" fmla="*/ 2147483647 w 28"/>
                    <a:gd name="T27" fmla="*/ 0 h 52"/>
                    <a:gd name="T28" fmla="*/ 2147483647 w 28"/>
                    <a:gd name="T29" fmla="*/ 0 h 52"/>
                    <a:gd name="T30" fmla="*/ 2147483647 w 28"/>
                    <a:gd name="T31" fmla="*/ 2147483647 h 52"/>
                    <a:gd name="T32" fmla="*/ 2147483647 w 28"/>
                    <a:gd name="T33" fmla="*/ 2147483647 h 52"/>
                    <a:gd name="T34" fmla="*/ 2147483647 w 28"/>
                    <a:gd name="T35" fmla="*/ 2147483647 h 52"/>
                    <a:gd name="T36" fmla="*/ 2147483647 w 28"/>
                    <a:gd name="T37" fmla="*/ 2147483647 h 52"/>
                    <a:gd name="T38" fmla="*/ 2147483647 w 28"/>
                    <a:gd name="T39" fmla="*/ 2147483647 h 52"/>
                    <a:gd name="T40" fmla="*/ 2147483647 w 28"/>
                    <a:gd name="T41" fmla="*/ 2147483647 h 52"/>
                    <a:gd name="T42" fmla="*/ 2147483647 w 28"/>
                    <a:gd name="T43" fmla="*/ 2147483647 h 52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28"/>
                    <a:gd name="T67" fmla="*/ 0 h 52"/>
                    <a:gd name="T68" fmla="*/ 28 w 28"/>
                    <a:gd name="T69" fmla="*/ 52 h 52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28" h="52">
                      <a:moveTo>
                        <a:pt x="28" y="30"/>
                      </a:moveTo>
                      <a:lnTo>
                        <a:pt x="28" y="38"/>
                      </a:lnTo>
                      <a:lnTo>
                        <a:pt x="24" y="42"/>
                      </a:lnTo>
                      <a:lnTo>
                        <a:pt x="20" y="46"/>
                      </a:lnTo>
                      <a:lnTo>
                        <a:pt x="16" y="52"/>
                      </a:lnTo>
                      <a:lnTo>
                        <a:pt x="12" y="46"/>
                      </a:lnTo>
                      <a:lnTo>
                        <a:pt x="8" y="42"/>
                      </a:lnTo>
                      <a:lnTo>
                        <a:pt x="6" y="26"/>
                      </a:lnTo>
                      <a:lnTo>
                        <a:pt x="4" y="16"/>
                      </a:lnTo>
                      <a:lnTo>
                        <a:pt x="0" y="8"/>
                      </a:lnTo>
                      <a:lnTo>
                        <a:pt x="2" y="6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2" y="2"/>
                      </a:lnTo>
                      <a:lnTo>
                        <a:pt x="18" y="8"/>
                      </a:lnTo>
                      <a:lnTo>
                        <a:pt x="18" y="16"/>
                      </a:lnTo>
                      <a:lnTo>
                        <a:pt x="18" y="22"/>
                      </a:lnTo>
                      <a:lnTo>
                        <a:pt x="22" y="28"/>
                      </a:lnTo>
                      <a:lnTo>
                        <a:pt x="26" y="28"/>
                      </a:lnTo>
                      <a:lnTo>
                        <a:pt x="28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8" name="íṥľiḑê">
                  <a:extLst>
                    <a:ext uri="{FF2B5EF4-FFF2-40B4-BE49-F238E27FC236}">
                      <a16:creationId xmlns:a16="http://schemas.microsoft.com/office/drawing/2014/main" id="{3AD25DDB-4C2F-496F-B9E9-645CC79FC984}"/>
                    </a:ext>
                  </a:extLst>
                </p:cNvPr>
                <p:cNvSpPr/>
                <p:nvPr/>
              </p:nvSpPr>
              <p:spPr bwMode="auto">
                <a:xfrm>
                  <a:off x="4854680" y="2591308"/>
                  <a:ext cx="165266" cy="163924"/>
                </a:xfrm>
                <a:custGeom>
                  <a:avLst/>
                  <a:gdLst>
                    <a:gd name="T0" fmla="*/ 2147483647 w 94"/>
                    <a:gd name="T1" fmla="*/ 2147483647 h 98"/>
                    <a:gd name="T2" fmla="*/ 2147483647 w 94"/>
                    <a:gd name="T3" fmla="*/ 2147483647 h 98"/>
                    <a:gd name="T4" fmla="*/ 2147483647 w 94"/>
                    <a:gd name="T5" fmla="*/ 2147483647 h 98"/>
                    <a:gd name="T6" fmla="*/ 2147483647 w 94"/>
                    <a:gd name="T7" fmla="*/ 2147483647 h 98"/>
                    <a:gd name="T8" fmla="*/ 2147483647 w 94"/>
                    <a:gd name="T9" fmla="*/ 2147483647 h 98"/>
                    <a:gd name="T10" fmla="*/ 2147483647 w 94"/>
                    <a:gd name="T11" fmla="*/ 2147483647 h 98"/>
                    <a:gd name="T12" fmla="*/ 2147483647 w 94"/>
                    <a:gd name="T13" fmla="*/ 2147483647 h 98"/>
                    <a:gd name="T14" fmla="*/ 2147483647 w 94"/>
                    <a:gd name="T15" fmla="*/ 2147483647 h 98"/>
                    <a:gd name="T16" fmla="*/ 2147483647 w 94"/>
                    <a:gd name="T17" fmla="*/ 2147483647 h 98"/>
                    <a:gd name="T18" fmla="*/ 2147483647 w 94"/>
                    <a:gd name="T19" fmla="*/ 0 h 98"/>
                    <a:gd name="T20" fmla="*/ 2147483647 w 94"/>
                    <a:gd name="T21" fmla="*/ 2147483647 h 98"/>
                    <a:gd name="T22" fmla="*/ 2147483647 w 94"/>
                    <a:gd name="T23" fmla="*/ 2147483647 h 98"/>
                    <a:gd name="T24" fmla="*/ 2147483647 w 94"/>
                    <a:gd name="T25" fmla="*/ 2147483647 h 98"/>
                    <a:gd name="T26" fmla="*/ 2147483647 w 94"/>
                    <a:gd name="T27" fmla="*/ 2147483647 h 98"/>
                    <a:gd name="T28" fmla="*/ 2147483647 w 94"/>
                    <a:gd name="T29" fmla="*/ 2147483647 h 98"/>
                    <a:gd name="T30" fmla="*/ 2147483647 w 94"/>
                    <a:gd name="T31" fmla="*/ 2147483647 h 98"/>
                    <a:gd name="T32" fmla="*/ 2147483647 w 94"/>
                    <a:gd name="T33" fmla="*/ 2147483647 h 98"/>
                    <a:gd name="T34" fmla="*/ 2147483647 w 94"/>
                    <a:gd name="T35" fmla="*/ 2147483647 h 98"/>
                    <a:gd name="T36" fmla="*/ 2147483647 w 94"/>
                    <a:gd name="T37" fmla="*/ 2147483647 h 98"/>
                    <a:gd name="T38" fmla="*/ 2147483647 w 94"/>
                    <a:gd name="T39" fmla="*/ 2147483647 h 98"/>
                    <a:gd name="T40" fmla="*/ 2147483647 w 94"/>
                    <a:gd name="T41" fmla="*/ 2147483647 h 98"/>
                    <a:gd name="T42" fmla="*/ 2147483647 w 94"/>
                    <a:gd name="T43" fmla="*/ 2147483647 h 98"/>
                    <a:gd name="T44" fmla="*/ 2147483647 w 94"/>
                    <a:gd name="T45" fmla="*/ 2147483647 h 98"/>
                    <a:gd name="T46" fmla="*/ 2147483647 w 94"/>
                    <a:gd name="T47" fmla="*/ 2147483647 h 98"/>
                    <a:gd name="T48" fmla="*/ 2147483647 w 94"/>
                    <a:gd name="T49" fmla="*/ 2147483647 h 98"/>
                    <a:gd name="T50" fmla="*/ 2147483647 w 94"/>
                    <a:gd name="T51" fmla="*/ 2147483647 h 98"/>
                    <a:gd name="T52" fmla="*/ 2147483647 w 94"/>
                    <a:gd name="T53" fmla="*/ 2147483647 h 98"/>
                    <a:gd name="T54" fmla="*/ 2147483647 w 94"/>
                    <a:gd name="T55" fmla="*/ 2147483647 h 98"/>
                    <a:gd name="T56" fmla="*/ 2147483647 w 94"/>
                    <a:gd name="T57" fmla="*/ 2147483647 h 98"/>
                    <a:gd name="T58" fmla="*/ 2147483647 w 94"/>
                    <a:gd name="T59" fmla="*/ 2147483647 h 98"/>
                    <a:gd name="T60" fmla="*/ 2147483647 w 94"/>
                    <a:gd name="T61" fmla="*/ 2147483647 h 98"/>
                    <a:gd name="T62" fmla="*/ 2147483647 w 94"/>
                    <a:gd name="T63" fmla="*/ 2147483647 h 98"/>
                    <a:gd name="T64" fmla="*/ 2147483647 w 94"/>
                    <a:gd name="T65" fmla="*/ 2147483647 h 98"/>
                    <a:gd name="T66" fmla="*/ 2147483647 w 94"/>
                    <a:gd name="T67" fmla="*/ 2147483647 h 98"/>
                    <a:gd name="T68" fmla="*/ 2147483647 w 94"/>
                    <a:gd name="T69" fmla="*/ 2147483647 h 98"/>
                    <a:gd name="T70" fmla="*/ 2147483647 w 94"/>
                    <a:gd name="T71" fmla="*/ 2147483647 h 98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94"/>
                    <a:gd name="T109" fmla="*/ 0 h 98"/>
                    <a:gd name="T110" fmla="*/ 94 w 94"/>
                    <a:gd name="T111" fmla="*/ 98 h 98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94" h="98">
                      <a:moveTo>
                        <a:pt x="12" y="14"/>
                      </a:moveTo>
                      <a:lnTo>
                        <a:pt x="20" y="12"/>
                      </a:lnTo>
                      <a:lnTo>
                        <a:pt x="30" y="10"/>
                      </a:lnTo>
                      <a:lnTo>
                        <a:pt x="36" y="8"/>
                      </a:lnTo>
                      <a:lnTo>
                        <a:pt x="38" y="6"/>
                      </a:lnTo>
                      <a:lnTo>
                        <a:pt x="38" y="2"/>
                      </a:lnTo>
                      <a:lnTo>
                        <a:pt x="38" y="4"/>
                      </a:lnTo>
                      <a:lnTo>
                        <a:pt x="42" y="4"/>
                      </a:lnTo>
                      <a:lnTo>
                        <a:pt x="48" y="4"/>
                      </a:lnTo>
                      <a:lnTo>
                        <a:pt x="54" y="2"/>
                      </a:lnTo>
                      <a:lnTo>
                        <a:pt x="60" y="0"/>
                      </a:lnTo>
                      <a:lnTo>
                        <a:pt x="64" y="2"/>
                      </a:lnTo>
                      <a:lnTo>
                        <a:pt x="66" y="4"/>
                      </a:lnTo>
                      <a:lnTo>
                        <a:pt x="70" y="6"/>
                      </a:lnTo>
                      <a:lnTo>
                        <a:pt x="76" y="6"/>
                      </a:lnTo>
                      <a:lnTo>
                        <a:pt x="78" y="6"/>
                      </a:lnTo>
                      <a:lnTo>
                        <a:pt x="80" y="4"/>
                      </a:lnTo>
                      <a:lnTo>
                        <a:pt x="84" y="4"/>
                      </a:lnTo>
                      <a:lnTo>
                        <a:pt x="86" y="0"/>
                      </a:lnTo>
                      <a:lnTo>
                        <a:pt x="88" y="0"/>
                      </a:lnTo>
                      <a:lnTo>
                        <a:pt x="90" y="2"/>
                      </a:lnTo>
                      <a:lnTo>
                        <a:pt x="90" y="4"/>
                      </a:lnTo>
                      <a:lnTo>
                        <a:pt x="94" y="6"/>
                      </a:lnTo>
                      <a:lnTo>
                        <a:pt x="94" y="16"/>
                      </a:lnTo>
                      <a:lnTo>
                        <a:pt x="58" y="16"/>
                      </a:lnTo>
                      <a:lnTo>
                        <a:pt x="60" y="20"/>
                      </a:lnTo>
                      <a:lnTo>
                        <a:pt x="62" y="24"/>
                      </a:lnTo>
                      <a:lnTo>
                        <a:pt x="58" y="24"/>
                      </a:lnTo>
                      <a:lnTo>
                        <a:pt x="56" y="26"/>
                      </a:lnTo>
                      <a:lnTo>
                        <a:pt x="56" y="28"/>
                      </a:lnTo>
                      <a:lnTo>
                        <a:pt x="50" y="28"/>
                      </a:lnTo>
                      <a:lnTo>
                        <a:pt x="46" y="26"/>
                      </a:lnTo>
                      <a:lnTo>
                        <a:pt x="40" y="20"/>
                      </a:lnTo>
                      <a:lnTo>
                        <a:pt x="38" y="22"/>
                      </a:lnTo>
                      <a:lnTo>
                        <a:pt x="38" y="24"/>
                      </a:lnTo>
                      <a:lnTo>
                        <a:pt x="40" y="28"/>
                      </a:lnTo>
                      <a:lnTo>
                        <a:pt x="40" y="32"/>
                      </a:lnTo>
                      <a:lnTo>
                        <a:pt x="44" y="38"/>
                      </a:lnTo>
                      <a:lnTo>
                        <a:pt x="48" y="44"/>
                      </a:lnTo>
                      <a:lnTo>
                        <a:pt x="54" y="48"/>
                      </a:lnTo>
                      <a:lnTo>
                        <a:pt x="66" y="56"/>
                      </a:lnTo>
                      <a:lnTo>
                        <a:pt x="70" y="60"/>
                      </a:lnTo>
                      <a:lnTo>
                        <a:pt x="74" y="64"/>
                      </a:lnTo>
                      <a:lnTo>
                        <a:pt x="66" y="64"/>
                      </a:lnTo>
                      <a:lnTo>
                        <a:pt x="64" y="68"/>
                      </a:lnTo>
                      <a:lnTo>
                        <a:pt x="60" y="68"/>
                      </a:lnTo>
                      <a:lnTo>
                        <a:pt x="56" y="66"/>
                      </a:lnTo>
                      <a:lnTo>
                        <a:pt x="52" y="64"/>
                      </a:lnTo>
                      <a:lnTo>
                        <a:pt x="54" y="70"/>
                      </a:lnTo>
                      <a:lnTo>
                        <a:pt x="58" y="74"/>
                      </a:lnTo>
                      <a:lnTo>
                        <a:pt x="52" y="76"/>
                      </a:lnTo>
                      <a:lnTo>
                        <a:pt x="46" y="74"/>
                      </a:lnTo>
                      <a:lnTo>
                        <a:pt x="48" y="82"/>
                      </a:lnTo>
                      <a:lnTo>
                        <a:pt x="50" y="84"/>
                      </a:lnTo>
                      <a:lnTo>
                        <a:pt x="52" y="90"/>
                      </a:lnTo>
                      <a:lnTo>
                        <a:pt x="54" y="98"/>
                      </a:lnTo>
                      <a:lnTo>
                        <a:pt x="48" y="92"/>
                      </a:lnTo>
                      <a:lnTo>
                        <a:pt x="42" y="90"/>
                      </a:lnTo>
                      <a:lnTo>
                        <a:pt x="38" y="88"/>
                      </a:lnTo>
                      <a:lnTo>
                        <a:pt x="38" y="84"/>
                      </a:lnTo>
                      <a:lnTo>
                        <a:pt x="34" y="84"/>
                      </a:lnTo>
                      <a:lnTo>
                        <a:pt x="30" y="82"/>
                      </a:lnTo>
                      <a:lnTo>
                        <a:pt x="26" y="82"/>
                      </a:lnTo>
                      <a:lnTo>
                        <a:pt x="24" y="78"/>
                      </a:lnTo>
                      <a:lnTo>
                        <a:pt x="20" y="68"/>
                      </a:lnTo>
                      <a:lnTo>
                        <a:pt x="18" y="58"/>
                      </a:lnTo>
                      <a:lnTo>
                        <a:pt x="14" y="48"/>
                      </a:lnTo>
                      <a:lnTo>
                        <a:pt x="12" y="46"/>
                      </a:lnTo>
                      <a:lnTo>
                        <a:pt x="0" y="36"/>
                      </a:lnTo>
                      <a:lnTo>
                        <a:pt x="4" y="30"/>
                      </a:lnTo>
                      <a:lnTo>
                        <a:pt x="8" y="26"/>
                      </a:lnTo>
                      <a:lnTo>
                        <a:pt x="12" y="22"/>
                      </a:lnTo>
                      <a:lnTo>
                        <a:pt x="12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9" name="îṧḻïḓé">
                  <a:extLst>
                    <a:ext uri="{FF2B5EF4-FFF2-40B4-BE49-F238E27FC236}">
                      <a16:creationId xmlns:a16="http://schemas.microsoft.com/office/drawing/2014/main" id="{60EE00C8-6217-46E5-A12B-6018FCDE5CD6}"/>
                    </a:ext>
                  </a:extLst>
                </p:cNvPr>
                <p:cNvSpPr/>
                <p:nvPr/>
              </p:nvSpPr>
              <p:spPr bwMode="auto">
                <a:xfrm>
                  <a:off x="4747256" y="2346124"/>
                  <a:ext cx="136343" cy="65850"/>
                </a:xfrm>
                <a:custGeom>
                  <a:avLst/>
                  <a:gdLst>
                    <a:gd name="T0" fmla="*/ 2147483647 w 78"/>
                    <a:gd name="T1" fmla="*/ 0 h 40"/>
                    <a:gd name="T2" fmla="*/ 2147483647 w 78"/>
                    <a:gd name="T3" fmla="*/ 2147483647 h 40"/>
                    <a:gd name="T4" fmla="*/ 2147483647 w 78"/>
                    <a:gd name="T5" fmla="*/ 2147483647 h 40"/>
                    <a:gd name="T6" fmla="*/ 2147483647 w 78"/>
                    <a:gd name="T7" fmla="*/ 2147483647 h 40"/>
                    <a:gd name="T8" fmla="*/ 2147483647 w 78"/>
                    <a:gd name="T9" fmla="*/ 2147483647 h 40"/>
                    <a:gd name="T10" fmla="*/ 2147483647 w 78"/>
                    <a:gd name="T11" fmla="*/ 2147483647 h 40"/>
                    <a:gd name="T12" fmla="*/ 2147483647 w 78"/>
                    <a:gd name="T13" fmla="*/ 2147483647 h 40"/>
                    <a:gd name="T14" fmla="*/ 2147483647 w 78"/>
                    <a:gd name="T15" fmla="*/ 2147483647 h 40"/>
                    <a:gd name="T16" fmla="*/ 2147483647 w 78"/>
                    <a:gd name="T17" fmla="*/ 2147483647 h 40"/>
                    <a:gd name="T18" fmla="*/ 2147483647 w 78"/>
                    <a:gd name="T19" fmla="*/ 2147483647 h 40"/>
                    <a:gd name="T20" fmla="*/ 2147483647 w 78"/>
                    <a:gd name="T21" fmla="*/ 2147483647 h 40"/>
                    <a:gd name="T22" fmla="*/ 2147483647 w 78"/>
                    <a:gd name="T23" fmla="*/ 2147483647 h 40"/>
                    <a:gd name="T24" fmla="*/ 2147483647 w 78"/>
                    <a:gd name="T25" fmla="*/ 2147483647 h 40"/>
                    <a:gd name="T26" fmla="*/ 2147483647 w 78"/>
                    <a:gd name="T27" fmla="*/ 2147483647 h 40"/>
                    <a:gd name="T28" fmla="*/ 2147483647 w 78"/>
                    <a:gd name="T29" fmla="*/ 2147483647 h 40"/>
                    <a:gd name="T30" fmla="*/ 2147483647 w 78"/>
                    <a:gd name="T31" fmla="*/ 2147483647 h 40"/>
                    <a:gd name="T32" fmla="*/ 2147483647 w 78"/>
                    <a:gd name="T33" fmla="*/ 2147483647 h 40"/>
                    <a:gd name="T34" fmla="*/ 2147483647 w 78"/>
                    <a:gd name="T35" fmla="*/ 2147483647 h 40"/>
                    <a:gd name="T36" fmla="*/ 2147483647 w 78"/>
                    <a:gd name="T37" fmla="*/ 2147483647 h 40"/>
                    <a:gd name="T38" fmla="*/ 2147483647 w 78"/>
                    <a:gd name="T39" fmla="*/ 2147483647 h 40"/>
                    <a:gd name="T40" fmla="*/ 2147483647 w 78"/>
                    <a:gd name="T41" fmla="*/ 2147483647 h 40"/>
                    <a:gd name="T42" fmla="*/ 2147483647 w 78"/>
                    <a:gd name="T43" fmla="*/ 2147483647 h 40"/>
                    <a:gd name="T44" fmla="*/ 2147483647 w 78"/>
                    <a:gd name="T45" fmla="*/ 2147483647 h 40"/>
                    <a:gd name="T46" fmla="*/ 2147483647 w 78"/>
                    <a:gd name="T47" fmla="*/ 2147483647 h 40"/>
                    <a:gd name="T48" fmla="*/ 2147483647 w 78"/>
                    <a:gd name="T49" fmla="*/ 2147483647 h 40"/>
                    <a:gd name="T50" fmla="*/ 2147483647 w 78"/>
                    <a:gd name="T51" fmla="*/ 2147483647 h 40"/>
                    <a:gd name="T52" fmla="*/ 2147483647 w 78"/>
                    <a:gd name="T53" fmla="*/ 2147483647 h 40"/>
                    <a:gd name="T54" fmla="*/ 0 w 78"/>
                    <a:gd name="T55" fmla="*/ 2147483647 h 40"/>
                    <a:gd name="T56" fmla="*/ 2147483647 w 78"/>
                    <a:gd name="T57" fmla="*/ 2147483647 h 40"/>
                    <a:gd name="T58" fmla="*/ 2147483647 w 78"/>
                    <a:gd name="T59" fmla="*/ 2147483647 h 40"/>
                    <a:gd name="T60" fmla="*/ 2147483647 w 78"/>
                    <a:gd name="T61" fmla="*/ 2147483647 h 40"/>
                    <a:gd name="T62" fmla="*/ 2147483647 w 78"/>
                    <a:gd name="T63" fmla="*/ 2147483647 h 40"/>
                    <a:gd name="T64" fmla="*/ 2147483647 w 78"/>
                    <a:gd name="T65" fmla="*/ 2147483647 h 40"/>
                    <a:gd name="T66" fmla="*/ 2147483647 w 78"/>
                    <a:gd name="T67" fmla="*/ 2147483647 h 40"/>
                    <a:gd name="T68" fmla="*/ 2147483647 w 78"/>
                    <a:gd name="T69" fmla="*/ 0 h 4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"/>
                    <a:gd name="T106" fmla="*/ 0 h 40"/>
                    <a:gd name="T107" fmla="*/ 78 w 78"/>
                    <a:gd name="T108" fmla="*/ 40 h 4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" h="40">
                      <a:moveTo>
                        <a:pt x="22" y="0"/>
                      </a:moveTo>
                      <a:lnTo>
                        <a:pt x="24" y="6"/>
                      </a:lnTo>
                      <a:lnTo>
                        <a:pt x="26" y="8"/>
                      </a:lnTo>
                      <a:lnTo>
                        <a:pt x="28" y="8"/>
                      </a:lnTo>
                      <a:lnTo>
                        <a:pt x="32" y="8"/>
                      </a:lnTo>
                      <a:lnTo>
                        <a:pt x="38" y="8"/>
                      </a:lnTo>
                      <a:lnTo>
                        <a:pt x="40" y="12"/>
                      </a:lnTo>
                      <a:lnTo>
                        <a:pt x="42" y="12"/>
                      </a:lnTo>
                      <a:lnTo>
                        <a:pt x="48" y="12"/>
                      </a:lnTo>
                      <a:lnTo>
                        <a:pt x="58" y="10"/>
                      </a:lnTo>
                      <a:lnTo>
                        <a:pt x="68" y="12"/>
                      </a:lnTo>
                      <a:lnTo>
                        <a:pt x="74" y="12"/>
                      </a:lnTo>
                      <a:lnTo>
                        <a:pt x="78" y="12"/>
                      </a:lnTo>
                      <a:lnTo>
                        <a:pt x="78" y="16"/>
                      </a:lnTo>
                      <a:lnTo>
                        <a:pt x="76" y="24"/>
                      </a:lnTo>
                      <a:lnTo>
                        <a:pt x="76" y="26"/>
                      </a:lnTo>
                      <a:lnTo>
                        <a:pt x="72" y="26"/>
                      </a:lnTo>
                      <a:lnTo>
                        <a:pt x="64" y="24"/>
                      </a:lnTo>
                      <a:lnTo>
                        <a:pt x="56" y="24"/>
                      </a:lnTo>
                      <a:lnTo>
                        <a:pt x="52" y="24"/>
                      </a:lnTo>
                      <a:lnTo>
                        <a:pt x="50" y="26"/>
                      </a:lnTo>
                      <a:lnTo>
                        <a:pt x="46" y="30"/>
                      </a:lnTo>
                      <a:lnTo>
                        <a:pt x="36" y="34"/>
                      </a:lnTo>
                      <a:lnTo>
                        <a:pt x="20" y="40"/>
                      </a:lnTo>
                      <a:lnTo>
                        <a:pt x="12" y="38"/>
                      </a:lnTo>
                      <a:lnTo>
                        <a:pt x="6" y="34"/>
                      </a:lnTo>
                      <a:lnTo>
                        <a:pt x="2" y="30"/>
                      </a:lnTo>
                      <a:lnTo>
                        <a:pt x="0" y="22"/>
                      </a:lnTo>
                      <a:lnTo>
                        <a:pt x="6" y="16"/>
                      </a:lnTo>
                      <a:lnTo>
                        <a:pt x="12" y="14"/>
                      </a:lnTo>
                      <a:lnTo>
                        <a:pt x="18" y="12"/>
                      </a:lnTo>
                      <a:lnTo>
                        <a:pt x="18" y="10"/>
                      </a:lnTo>
                      <a:lnTo>
                        <a:pt x="18" y="6"/>
                      </a:lnTo>
                      <a:lnTo>
                        <a:pt x="20" y="6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0" name="íṣḻíḍe">
                  <a:extLst>
                    <a:ext uri="{FF2B5EF4-FFF2-40B4-BE49-F238E27FC236}">
                      <a16:creationId xmlns:a16="http://schemas.microsoft.com/office/drawing/2014/main" id="{38285879-4594-4DFE-B515-88C19848BEF0}"/>
                    </a:ext>
                  </a:extLst>
                </p:cNvPr>
                <p:cNvSpPr/>
                <p:nvPr/>
              </p:nvSpPr>
              <p:spPr bwMode="auto">
                <a:xfrm>
                  <a:off x="4628815" y="2319504"/>
                  <a:ext cx="157003" cy="65850"/>
                </a:xfrm>
                <a:custGeom>
                  <a:avLst/>
                  <a:gdLst>
                    <a:gd name="T0" fmla="*/ 2147483647 w 89"/>
                    <a:gd name="T1" fmla="*/ 2147483647 h 40"/>
                    <a:gd name="T2" fmla="*/ 2147483647 w 89"/>
                    <a:gd name="T3" fmla="*/ 2147483647 h 40"/>
                    <a:gd name="T4" fmla="*/ 2147483647 w 89"/>
                    <a:gd name="T5" fmla="*/ 2147483647 h 40"/>
                    <a:gd name="T6" fmla="*/ 2147483647 w 89"/>
                    <a:gd name="T7" fmla="*/ 2147483647 h 40"/>
                    <a:gd name="T8" fmla="*/ 2147483647 w 89"/>
                    <a:gd name="T9" fmla="*/ 2147483647 h 40"/>
                    <a:gd name="T10" fmla="*/ 2147483647 w 89"/>
                    <a:gd name="T11" fmla="*/ 2147483647 h 40"/>
                    <a:gd name="T12" fmla="*/ 2147483647 w 89"/>
                    <a:gd name="T13" fmla="*/ 2147483647 h 40"/>
                    <a:gd name="T14" fmla="*/ 2147483647 w 89"/>
                    <a:gd name="T15" fmla="*/ 2147483647 h 40"/>
                    <a:gd name="T16" fmla="*/ 2147483647 w 89"/>
                    <a:gd name="T17" fmla="*/ 2147483647 h 40"/>
                    <a:gd name="T18" fmla="*/ 2147483647 w 89"/>
                    <a:gd name="T19" fmla="*/ 0 h 40"/>
                    <a:gd name="T20" fmla="*/ 2147483647 w 89"/>
                    <a:gd name="T21" fmla="*/ 0 h 40"/>
                    <a:gd name="T22" fmla="*/ 2147483647 w 89"/>
                    <a:gd name="T23" fmla="*/ 0 h 40"/>
                    <a:gd name="T24" fmla="*/ 0 w 89"/>
                    <a:gd name="T25" fmla="*/ 2147483647 h 40"/>
                    <a:gd name="T26" fmla="*/ 2147483647 w 89"/>
                    <a:gd name="T27" fmla="*/ 2147483647 h 40"/>
                    <a:gd name="T28" fmla="*/ 2147483647 w 89"/>
                    <a:gd name="T29" fmla="*/ 2147483647 h 40"/>
                    <a:gd name="T30" fmla="*/ 2147483647 w 89"/>
                    <a:gd name="T31" fmla="*/ 2147483647 h 40"/>
                    <a:gd name="T32" fmla="*/ 2147483647 w 89"/>
                    <a:gd name="T33" fmla="*/ 2147483647 h 40"/>
                    <a:gd name="T34" fmla="*/ 2147483647 w 89"/>
                    <a:gd name="T35" fmla="*/ 2147483647 h 40"/>
                    <a:gd name="T36" fmla="*/ 2147483647 w 89"/>
                    <a:gd name="T37" fmla="*/ 2147483647 h 40"/>
                    <a:gd name="T38" fmla="*/ 2147483647 w 89"/>
                    <a:gd name="T39" fmla="*/ 2147483647 h 40"/>
                    <a:gd name="T40" fmla="*/ 2147483647 w 89"/>
                    <a:gd name="T41" fmla="*/ 2147483647 h 40"/>
                    <a:gd name="T42" fmla="*/ 2147483647 w 89"/>
                    <a:gd name="T43" fmla="*/ 2147483647 h 40"/>
                    <a:gd name="T44" fmla="*/ 2147483647 w 89"/>
                    <a:gd name="T45" fmla="*/ 2147483647 h 40"/>
                    <a:gd name="T46" fmla="*/ 2147483647 w 89"/>
                    <a:gd name="T47" fmla="*/ 2147483647 h 40"/>
                    <a:gd name="T48" fmla="*/ 2147483647 w 89"/>
                    <a:gd name="T49" fmla="*/ 2147483647 h 40"/>
                    <a:gd name="T50" fmla="*/ 2147483647 w 89"/>
                    <a:gd name="T51" fmla="*/ 2147483647 h 40"/>
                    <a:gd name="T52" fmla="*/ 2147483647 w 89"/>
                    <a:gd name="T53" fmla="*/ 2147483647 h 40"/>
                    <a:gd name="T54" fmla="*/ 2147483647 w 89"/>
                    <a:gd name="T55" fmla="*/ 2147483647 h 40"/>
                    <a:gd name="T56" fmla="*/ 2147483647 w 89"/>
                    <a:gd name="T57" fmla="*/ 2147483647 h 40"/>
                    <a:gd name="T58" fmla="*/ 2147483647 w 89"/>
                    <a:gd name="T59" fmla="*/ 2147483647 h 40"/>
                    <a:gd name="T60" fmla="*/ 2147483647 w 89"/>
                    <a:gd name="T61" fmla="*/ 2147483647 h 40"/>
                    <a:gd name="T62" fmla="*/ 2147483647 w 89"/>
                    <a:gd name="T63" fmla="*/ 2147483647 h 40"/>
                    <a:gd name="T64" fmla="*/ 2147483647 w 89"/>
                    <a:gd name="T65" fmla="*/ 2147483647 h 40"/>
                    <a:gd name="T66" fmla="*/ 2147483647 w 89"/>
                    <a:gd name="T67" fmla="*/ 2147483647 h 40"/>
                    <a:gd name="T68" fmla="*/ 2147483647 w 89"/>
                    <a:gd name="T69" fmla="*/ 2147483647 h 4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9"/>
                    <a:gd name="T106" fmla="*/ 0 h 40"/>
                    <a:gd name="T107" fmla="*/ 89 w 89"/>
                    <a:gd name="T108" fmla="*/ 40 h 4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9" h="40">
                      <a:moveTo>
                        <a:pt x="89" y="16"/>
                      </a:moveTo>
                      <a:lnTo>
                        <a:pt x="85" y="14"/>
                      </a:lnTo>
                      <a:lnTo>
                        <a:pt x="79" y="12"/>
                      </a:lnTo>
                      <a:lnTo>
                        <a:pt x="71" y="10"/>
                      </a:lnTo>
                      <a:lnTo>
                        <a:pt x="67" y="6"/>
                      </a:lnTo>
                      <a:lnTo>
                        <a:pt x="65" y="10"/>
                      </a:lnTo>
                      <a:lnTo>
                        <a:pt x="61" y="10"/>
                      </a:lnTo>
                      <a:lnTo>
                        <a:pt x="59" y="10"/>
                      </a:lnTo>
                      <a:lnTo>
                        <a:pt x="59" y="6"/>
                      </a:lnTo>
                      <a:lnTo>
                        <a:pt x="37" y="0"/>
                      </a:lnTo>
                      <a:lnTo>
                        <a:pt x="31" y="0"/>
                      </a:lnTo>
                      <a:lnTo>
                        <a:pt x="29" y="0"/>
                      </a:lnTo>
                      <a:lnTo>
                        <a:pt x="0" y="10"/>
                      </a:lnTo>
                      <a:lnTo>
                        <a:pt x="2" y="14"/>
                      </a:lnTo>
                      <a:lnTo>
                        <a:pt x="2" y="20"/>
                      </a:lnTo>
                      <a:lnTo>
                        <a:pt x="10" y="26"/>
                      </a:lnTo>
                      <a:lnTo>
                        <a:pt x="18" y="32"/>
                      </a:lnTo>
                      <a:lnTo>
                        <a:pt x="24" y="38"/>
                      </a:lnTo>
                      <a:lnTo>
                        <a:pt x="31" y="40"/>
                      </a:lnTo>
                      <a:lnTo>
                        <a:pt x="35" y="38"/>
                      </a:lnTo>
                      <a:lnTo>
                        <a:pt x="37" y="36"/>
                      </a:lnTo>
                      <a:lnTo>
                        <a:pt x="41" y="34"/>
                      </a:lnTo>
                      <a:lnTo>
                        <a:pt x="45" y="32"/>
                      </a:lnTo>
                      <a:lnTo>
                        <a:pt x="51" y="34"/>
                      </a:lnTo>
                      <a:lnTo>
                        <a:pt x="55" y="36"/>
                      </a:lnTo>
                      <a:lnTo>
                        <a:pt x="61" y="38"/>
                      </a:lnTo>
                      <a:lnTo>
                        <a:pt x="65" y="38"/>
                      </a:lnTo>
                      <a:lnTo>
                        <a:pt x="67" y="38"/>
                      </a:lnTo>
                      <a:lnTo>
                        <a:pt x="73" y="32"/>
                      </a:lnTo>
                      <a:lnTo>
                        <a:pt x="79" y="30"/>
                      </a:lnTo>
                      <a:lnTo>
                        <a:pt x="85" y="28"/>
                      </a:lnTo>
                      <a:lnTo>
                        <a:pt x="85" y="26"/>
                      </a:lnTo>
                      <a:lnTo>
                        <a:pt x="85" y="22"/>
                      </a:lnTo>
                      <a:lnTo>
                        <a:pt x="87" y="22"/>
                      </a:lnTo>
                      <a:lnTo>
                        <a:pt x="89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1" name="iSḻïḍê">
                  <a:extLst>
                    <a:ext uri="{FF2B5EF4-FFF2-40B4-BE49-F238E27FC236}">
                      <a16:creationId xmlns:a16="http://schemas.microsoft.com/office/drawing/2014/main" id="{75691794-A9D1-4057-9022-6DC9BF7C6B7A}"/>
                    </a:ext>
                  </a:extLst>
                </p:cNvPr>
                <p:cNvSpPr/>
                <p:nvPr/>
              </p:nvSpPr>
              <p:spPr bwMode="auto">
                <a:xfrm>
                  <a:off x="4995154" y="2381150"/>
                  <a:ext cx="86765" cy="82662"/>
                </a:xfrm>
                <a:custGeom>
                  <a:avLst/>
                  <a:gdLst>
                    <a:gd name="T0" fmla="*/ 2147483647 w 50"/>
                    <a:gd name="T1" fmla="*/ 2147483647 h 50"/>
                    <a:gd name="T2" fmla="*/ 2147483647 w 50"/>
                    <a:gd name="T3" fmla="*/ 2147483647 h 50"/>
                    <a:gd name="T4" fmla="*/ 2147483647 w 50"/>
                    <a:gd name="T5" fmla="*/ 2147483647 h 50"/>
                    <a:gd name="T6" fmla="*/ 2147483647 w 50"/>
                    <a:gd name="T7" fmla="*/ 2147483647 h 50"/>
                    <a:gd name="T8" fmla="*/ 2147483647 w 50"/>
                    <a:gd name="T9" fmla="*/ 2147483647 h 50"/>
                    <a:gd name="T10" fmla="*/ 0 w 50"/>
                    <a:gd name="T11" fmla="*/ 2147483647 h 50"/>
                    <a:gd name="T12" fmla="*/ 2147483647 w 50"/>
                    <a:gd name="T13" fmla="*/ 0 h 50"/>
                    <a:gd name="T14" fmla="*/ 2147483647 w 50"/>
                    <a:gd name="T15" fmla="*/ 2147483647 h 50"/>
                    <a:gd name="T16" fmla="*/ 2147483647 w 50"/>
                    <a:gd name="T17" fmla="*/ 2147483647 h 50"/>
                    <a:gd name="T18" fmla="*/ 2147483647 w 50"/>
                    <a:gd name="T19" fmla="*/ 2147483647 h 50"/>
                    <a:gd name="T20" fmla="*/ 2147483647 w 50"/>
                    <a:gd name="T21" fmla="*/ 2147483647 h 50"/>
                    <a:gd name="T22" fmla="*/ 2147483647 w 50"/>
                    <a:gd name="T23" fmla="*/ 2147483647 h 50"/>
                    <a:gd name="T24" fmla="*/ 2147483647 w 50"/>
                    <a:gd name="T25" fmla="*/ 2147483647 h 50"/>
                    <a:gd name="T26" fmla="*/ 2147483647 w 50"/>
                    <a:gd name="T27" fmla="*/ 2147483647 h 50"/>
                    <a:gd name="T28" fmla="*/ 2147483647 w 50"/>
                    <a:gd name="T29" fmla="*/ 2147483647 h 50"/>
                    <a:gd name="T30" fmla="*/ 2147483647 w 50"/>
                    <a:gd name="T31" fmla="*/ 2147483647 h 5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0"/>
                    <a:gd name="T49" fmla="*/ 0 h 50"/>
                    <a:gd name="T50" fmla="*/ 50 w 50"/>
                    <a:gd name="T51" fmla="*/ 50 h 50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0" h="50">
                      <a:moveTo>
                        <a:pt x="26" y="50"/>
                      </a:moveTo>
                      <a:lnTo>
                        <a:pt x="22" y="34"/>
                      </a:lnTo>
                      <a:lnTo>
                        <a:pt x="18" y="24"/>
                      </a:lnTo>
                      <a:lnTo>
                        <a:pt x="14" y="16"/>
                      </a:lnTo>
                      <a:lnTo>
                        <a:pt x="8" y="10"/>
                      </a:lnTo>
                      <a:lnTo>
                        <a:pt x="0" y="8"/>
                      </a:lnTo>
                      <a:lnTo>
                        <a:pt x="16" y="0"/>
                      </a:lnTo>
                      <a:lnTo>
                        <a:pt x="24" y="2"/>
                      </a:lnTo>
                      <a:lnTo>
                        <a:pt x="32" y="6"/>
                      </a:lnTo>
                      <a:lnTo>
                        <a:pt x="40" y="18"/>
                      </a:lnTo>
                      <a:lnTo>
                        <a:pt x="44" y="24"/>
                      </a:lnTo>
                      <a:lnTo>
                        <a:pt x="50" y="36"/>
                      </a:lnTo>
                      <a:lnTo>
                        <a:pt x="34" y="34"/>
                      </a:lnTo>
                      <a:lnTo>
                        <a:pt x="34" y="44"/>
                      </a:lnTo>
                      <a:lnTo>
                        <a:pt x="26" y="48"/>
                      </a:lnTo>
                      <a:lnTo>
                        <a:pt x="26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2" name="ïṣlïḍé">
                  <a:extLst>
                    <a:ext uri="{FF2B5EF4-FFF2-40B4-BE49-F238E27FC236}">
                      <a16:creationId xmlns:a16="http://schemas.microsoft.com/office/drawing/2014/main" id="{386BC7AA-8893-4654-8D83-7C40E15AEE05}"/>
                    </a:ext>
                  </a:extLst>
                </p:cNvPr>
                <p:cNvSpPr/>
                <p:nvPr/>
              </p:nvSpPr>
              <p:spPr bwMode="auto">
                <a:xfrm>
                  <a:off x="4733484" y="2385353"/>
                  <a:ext cx="168021" cy="84063"/>
                </a:xfrm>
                <a:custGeom>
                  <a:avLst/>
                  <a:gdLst>
                    <a:gd name="T0" fmla="*/ 2147483647 w 96"/>
                    <a:gd name="T1" fmla="*/ 2147483647 h 50"/>
                    <a:gd name="T2" fmla="*/ 2147483647 w 96"/>
                    <a:gd name="T3" fmla="*/ 2147483647 h 50"/>
                    <a:gd name="T4" fmla="*/ 2147483647 w 96"/>
                    <a:gd name="T5" fmla="*/ 2147483647 h 50"/>
                    <a:gd name="T6" fmla="*/ 2147483647 w 96"/>
                    <a:gd name="T7" fmla="*/ 2147483647 h 50"/>
                    <a:gd name="T8" fmla="*/ 2147483647 w 96"/>
                    <a:gd name="T9" fmla="*/ 2147483647 h 50"/>
                    <a:gd name="T10" fmla="*/ 2147483647 w 96"/>
                    <a:gd name="T11" fmla="*/ 2147483647 h 50"/>
                    <a:gd name="T12" fmla="*/ 2147483647 w 96"/>
                    <a:gd name="T13" fmla="*/ 2147483647 h 50"/>
                    <a:gd name="T14" fmla="*/ 2147483647 w 96"/>
                    <a:gd name="T15" fmla="*/ 2147483647 h 50"/>
                    <a:gd name="T16" fmla="*/ 2147483647 w 96"/>
                    <a:gd name="T17" fmla="*/ 2147483647 h 50"/>
                    <a:gd name="T18" fmla="*/ 2147483647 w 96"/>
                    <a:gd name="T19" fmla="*/ 2147483647 h 50"/>
                    <a:gd name="T20" fmla="*/ 0 w 96"/>
                    <a:gd name="T21" fmla="*/ 2147483647 h 50"/>
                    <a:gd name="T22" fmla="*/ 2147483647 w 96"/>
                    <a:gd name="T23" fmla="*/ 2147483647 h 50"/>
                    <a:gd name="T24" fmla="*/ 2147483647 w 96"/>
                    <a:gd name="T25" fmla="*/ 2147483647 h 50"/>
                    <a:gd name="T26" fmla="*/ 2147483647 w 96"/>
                    <a:gd name="T27" fmla="*/ 2147483647 h 50"/>
                    <a:gd name="T28" fmla="*/ 2147483647 w 96"/>
                    <a:gd name="T29" fmla="*/ 2147483647 h 50"/>
                    <a:gd name="T30" fmla="*/ 2147483647 w 96"/>
                    <a:gd name="T31" fmla="*/ 2147483647 h 50"/>
                    <a:gd name="T32" fmla="*/ 2147483647 w 96"/>
                    <a:gd name="T33" fmla="*/ 2147483647 h 50"/>
                    <a:gd name="T34" fmla="*/ 2147483647 w 96"/>
                    <a:gd name="T35" fmla="*/ 2147483647 h 50"/>
                    <a:gd name="T36" fmla="*/ 2147483647 w 96"/>
                    <a:gd name="T37" fmla="*/ 2147483647 h 50"/>
                    <a:gd name="T38" fmla="*/ 2147483647 w 96"/>
                    <a:gd name="T39" fmla="*/ 2147483647 h 50"/>
                    <a:gd name="T40" fmla="*/ 2147483647 w 96"/>
                    <a:gd name="T41" fmla="*/ 0 h 50"/>
                    <a:gd name="T42" fmla="*/ 2147483647 w 96"/>
                    <a:gd name="T43" fmla="*/ 0 h 50"/>
                    <a:gd name="T44" fmla="*/ 2147483647 w 96"/>
                    <a:gd name="T45" fmla="*/ 0 h 50"/>
                    <a:gd name="T46" fmla="*/ 2147483647 w 96"/>
                    <a:gd name="T47" fmla="*/ 2147483647 h 50"/>
                    <a:gd name="T48" fmla="*/ 2147483647 w 96"/>
                    <a:gd name="T49" fmla="*/ 2147483647 h 50"/>
                    <a:gd name="T50" fmla="*/ 2147483647 w 96"/>
                    <a:gd name="T51" fmla="*/ 2147483647 h 50"/>
                    <a:gd name="T52" fmla="*/ 2147483647 w 96"/>
                    <a:gd name="T53" fmla="*/ 2147483647 h 50"/>
                    <a:gd name="T54" fmla="*/ 2147483647 w 96"/>
                    <a:gd name="T55" fmla="*/ 2147483647 h 50"/>
                    <a:gd name="T56" fmla="*/ 2147483647 w 96"/>
                    <a:gd name="T57" fmla="*/ 2147483647 h 50"/>
                    <a:gd name="T58" fmla="*/ 2147483647 w 96"/>
                    <a:gd name="T59" fmla="*/ 2147483647 h 50"/>
                    <a:gd name="T60" fmla="*/ 2147483647 w 96"/>
                    <a:gd name="T61" fmla="*/ 2147483647 h 50"/>
                    <a:gd name="T62" fmla="*/ 2147483647 w 96"/>
                    <a:gd name="T63" fmla="*/ 2147483647 h 50"/>
                    <a:gd name="T64" fmla="*/ 2147483647 w 96"/>
                    <a:gd name="T65" fmla="*/ 2147483647 h 50"/>
                    <a:gd name="T66" fmla="*/ 2147483647 w 96"/>
                    <a:gd name="T67" fmla="*/ 2147483647 h 50"/>
                    <a:gd name="T68" fmla="*/ 2147483647 w 96"/>
                    <a:gd name="T69" fmla="*/ 2147483647 h 50"/>
                    <a:gd name="T70" fmla="*/ 2147483647 w 96"/>
                    <a:gd name="T71" fmla="*/ 2147483647 h 50"/>
                    <a:gd name="T72" fmla="*/ 2147483647 w 96"/>
                    <a:gd name="T73" fmla="*/ 2147483647 h 50"/>
                    <a:gd name="T74" fmla="*/ 2147483647 w 96"/>
                    <a:gd name="T75" fmla="*/ 2147483647 h 50"/>
                    <a:gd name="T76" fmla="*/ 2147483647 w 96"/>
                    <a:gd name="T77" fmla="*/ 2147483647 h 5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96"/>
                    <a:gd name="T118" fmla="*/ 0 h 50"/>
                    <a:gd name="T119" fmla="*/ 96 w 96"/>
                    <a:gd name="T120" fmla="*/ 50 h 5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96" h="50">
                      <a:moveTo>
                        <a:pt x="58" y="46"/>
                      </a:moveTo>
                      <a:lnTo>
                        <a:pt x="56" y="44"/>
                      </a:lnTo>
                      <a:lnTo>
                        <a:pt x="54" y="42"/>
                      </a:lnTo>
                      <a:lnTo>
                        <a:pt x="44" y="46"/>
                      </a:lnTo>
                      <a:lnTo>
                        <a:pt x="38" y="48"/>
                      </a:lnTo>
                      <a:lnTo>
                        <a:pt x="30" y="50"/>
                      </a:lnTo>
                      <a:lnTo>
                        <a:pt x="26" y="50"/>
                      </a:lnTo>
                      <a:lnTo>
                        <a:pt x="22" y="48"/>
                      </a:lnTo>
                      <a:lnTo>
                        <a:pt x="16" y="44"/>
                      </a:lnTo>
                      <a:lnTo>
                        <a:pt x="8" y="38"/>
                      </a:lnTo>
                      <a:lnTo>
                        <a:pt x="0" y="32"/>
                      </a:lnTo>
                      <a:lnTo>
                        <a:pt x="2" y="30"/>
                      </a:lnTo>
                      <a:lnTo>
                        <a:pt x="6" y="22"/>
                      </a:lnTo>
                      <a:lnTo>
                        <a:pt x="8" y="16"/>
                      </a:lnTo>
                      <a:lnTo>
                        <a:pt x="14" y="10"/>
                      </a:lnTo>
                      <a:lnTo>
                        <a:pt x="20" y="14"/>
                      </a:lnTo>
                      <a:lnTo>
                        <a:pt x="28" y="16"/>
                      </a:lnTo>
                      <a:lnTo>
                        <a:pt x="44" y="10"/>
                      </a:lnTo>
                      <a:lnTo>
                        <a:pt x="54" y="6"/>
                      </a:lnTo>
                      <a:lnTo>
                        <a:pt x="58" y="2"/>
                      </a:lnTo>
                      <a:lnTo>
                        <a:pt x="60" y="0"/>
                      </a:lnTo>
                      <a:lnTo>
                        <a:pt x="64" y="0"/>
                      </a:lnTo>
                      <a:lnTo>
                        <a:pt x="72" y="0"/>
                      </a:lnTo>
                      <a:lnTo>
                        <a:pt x="80" y="2"/>
                      </a:lnTo>
                      <a:lnTo>
                        <a:pt x="84" y="2"/>
                      </a:lnTo>
                      <a:lnTo>
                        <a:pt x="86" y="4"/>
                      </a:lnTo>
                      <a:lnTo>
                        <a:pt x="90" y="6"/>
                      </a:lnTo>
                      <a:lnTo>
                        <a:pt x="96" y="8"/>
                      </a:lnTo>
                      <a:lnTo>
                        <a:pt x="94" y="14"/>
                      </a:lnTo>
                      <a:lnTo>
                        <a:pt x="90" y="16"/>
                      </a:lnTo>
                      <a:lnTo>
                        <a:pt x="86" y="18"/>
                      </a:lnTo>
                      <a:lnTo>
                        <a:pt x="82" y="22"/>
                      </a:lnTo>
                      <a:lnTo>
                        <a:pt x="82" y="30"/>
                      </a:lnTo>
                      <a:lnTo>
                        <a:pt x="80" y="36"/>
                      </a:lnTo>
                      <a:lnTo>
                        <a:pt x="78" y="38"/>
                      </a:lnTo>
                      <a:lnTo>
                        <a:pt x="74" y="42"/>
                      </a:lnTo>
                      <a:lnTo>
                        <a:pt x="68" y="42"/>
                      </a:lnTo>
                      <a:lnTo>
                        <a:pt x="62" y="42"/>
                      </a:lnTo>
                      <a:lnTo>
                        <a:pt x="58" y="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3" name="i$ļiḑe">
                  <a:extLst>
                    <a:ext uri="{FF2B5EF4-FFF2-40B4-BE49-F238E27FC236}">
                      <a16:creationId xmlns:a16="http://schemas.microsoft.com/office/drawing/2014/main" id="{36288792-A473-4228-B7F8-312729CA5CF0}"/>
                    </a:ext>
                  </a:extLst>
                </p:cNvPr>
                <p:cNvSpPr/>
                <p:nvPr/>
              </p:nvSpPr>
              <p:spPr bwMode="auto">
                <a:xfrm>
                  <a:off x="4879469" y="2257857"/>
                  <a:ext cx="454481" cy="247988"/>
                </a:xfrm>
                <a:custGeom>
                  <a:avLst/>
                  <a:gdLst>
                    <a:gd name="T0" fmla="*/ 2147483647 w 260"/>
                    <a:gd name="T1" fmla="*/ 2147483647 h 148"/>
                    <a:gd name="T2" fmla="*/ 2147483647 w 260"/>
                    <a:gd name="T3" fmla="*/ 2147483647 h 148"/>
                    <a:gd name="T4" fmla="*/ 2147483647 w 260"/>
                    <a:gd name="T5" fmla="*/ 2147483647 h 148"/>
                    <a:gd name="T6" fmla="*/ 2147483647 w 260"/>
                    <a:gd name="T7" fmla="*/ 2147483647 h 148"/>
                    <a:gd name="T8" fmla="*/ 2147483647 w 260"/>
                    <a:gd name="T9" fmla="*/ 2147483647 h 148"/>
                    <a:gd name="T10" fmla="*/ 2147483647 w 260"/>
                    <a:gd name="T11" fmla="*/ 2147483647 h 148"/>
                    <a:gd name="T12" fmla="*/ 2147483647 w 260"/>
                    <a:gd name="T13" fmla="*/ 2147483647 h 148"/>
                    <a:gd name="T14" fmla="*/ 2147483647 w 260"/>
                    <a:gd name="T15" fmla="*/ 2147483647 h 148"/>
                    <a:gd name="T16" fmla="*/ 2147483647 w 260"/>
                    <a:gd name="T17" fmla="*/ 2147483647 h 148"/>
                    <a:gd name="T18" fmla="*/ 2147483647 w 260"/>
                    <a:gd name="T19" fmla="*/ 2147483647 h 148"/>
                    <a:gd name="T20" fmla="*/ 2147483647 w 260"/>
                    <a:gd name="T21" fmla="*/ 2147483647 h 148"/>
                    <a:gd name="T22" fmla="*/ 2147483647 w 260"/>
                    <a:gd name="T23" fmla="*/ 2147483647 h 148"/>
                    <a:gd name="T24" fmla="*/ 2147483647 w 260"/>
                    <a:gd name="T25" fmla="*/ 2147483647 h 148"/>
                    <a:gd name="T26" fmla="*/ 2147483647 w 260"/>
                    <a:gd name="T27" fmla="*/ 2147483647 h 148"/>
                    <a:gd name="T28" fmla="*/ 2147483647 w 260"/>
                    <a:gd name="T29" fmla="*/ 2147483647 h 148"/>
                    <a:gd name="T30" fmla="*/ 2147483647 w 260"/>
                    <a:gd name="T31" fmla="*/ 2147483647 h 148"/>
                    <a:gd name="T32" fmla="*/ 2147483647 w 260"/>
                    <a:gd name="T33" fmla="*/ 2147483647 h 148"/>
                    <a:gd name="T34" fmla="*/ 2147483647 w 260"/>
                    <a:gd name="T35" fmla="*/ 2147483647 h 148"/>
                    <a:gd name="T36" fmla="*/ 2147483647 w 260"/>
                    <a:gd name="T37" fmla="*/ 2147483647 h 148"/>
                    <a:gd name="T38" fmla="*/ 2147483647 w 260"/>
                    <a:gd name="T39" fmla="*/ 2147483647 h 148"/>
                    <a:gd name="T40" fmla="*/ 2147483647 w 260"/>
                    <a:gd name="T41" fmla="*/ 2147483647 h 148"/>
                    <a:gd name="T42" fmla="*/ 2147483647 w 260"/>
                    <a:gd name="T43" fmla="*/ 2147483647 h 148"/>
                    <a:gd name="T44" fmla="*/ 2147483647 w 260"/>
                    <a:gd name="T45" fmla="*/ 2147483647 h 148"/>
                    <a:gd name="T46" fmla="*/ 2147483647 w 260"/>
                    <a:gd name="T47" fmla="*/ 2147483647 h 148"/>
                    <a:gd name="T48" fmla="*/ 2147483647 w 260"/>
                    <a:gd name="T49" fmla="*/ 2147483647 h 148"/>
                    <a:gd name="T50" fmla="*/ 2147483647 w 260"/>
                    <a:gd name="T51" fmla="*/ 2147483647 h 148"/>
                    <a:gd name="T52" fmla="*/ 2147483647 w 260"/>
                    <a:gd name="T53" fmla="*/ 2147483647 h 148"/>
                    <a:gd name="T54" fmla="*/ 2147483647 w 260"/>
                    <a:gd name="T55" fmla="*/ 2147483647 h 148"/>
                    <a:gd name="T56" fmla="*/ 2147483647 w 260"/>
                    <a:gd name="T57" fmla="*/ 2147483647 h 148"/>
                    <a:gd name="T58" fmla="*/ 2147483647 w 260"/>
                    <a:gd name="T59" fmla="*/ 2147483647 h 148"/>
                    <a:gd name="T60" fmla="*/ 2147483647 w 260"/>
                    <a:gd name="T61" fmla="*/ 2147483647 h 148"/>
                    <a:gd name="T62" fmla="*/ 2147483647 w 260"/>
                    <a:gd name="T63" fmla="*/ 2147483647 h 148"/>
                    <a:gd name="T64" fmla="*/ 2147483647 w 260"/>
                    <a:gd name="T65" fmla="*/ 2147483647 h 148"/>
                    <a:gd name="T66" fmla="*/ 2147483647 w 260"/>
                    <a:gd name="T67" fmla="*/ 2147483647 h 148"/>
                    <a:gd name="T68" fmla="*/ 2147483647 w 260"/>
                    <a:gd name="T69" fmla="*/ 2147483647 h 148"/>
                    <a:gd name="T70" fmla="*/ 2147483647 w 260"/>
                    <a:gd name="T71" fmla="*/ 2147483647 h 148"/>
                    <a:gd name="T72" fmla="*/ 2147483647 w 260"/>
                    <a:gd name="T73" fmla="*/ 2147483647 h 148"/>
                    <a:gd name="T74" fmla="*/ 2147483647 w 260"/>
                    <a:gd name="T75" fmla="*/ 2147483647 h 148"/>
                    <a:gd name="T76" fmla="*/ 2147483647 w 260"/>
                    <a:gd name="T77" fmla="*/ 2147483647 h 148"/>
                    <a:gd name="T78" fmla="*/ 2147483647 w 260"/>
                    <a:gd name="T79" fmla="*/ 2147483647 h 148"/>
                    <a:gd name="T80" fmla="*/ 2147483647 w 260"/>
                    <a:gd name="T81" fmla="*/ 2147483647 h 148"/>
                    <a:gd name="T82" fmla="*/ 2147483647 w 260"/>
                    <a:gd name="T83" fmla="*/ 2147483647 h 148"/>
                    <a:gd name="T84" fmla="*/ 2147483647 w 260"/>
                    <a:gd name="T85" fmla="*/ 2147483647 h 148"/>
                    <a:gd name="T86" fmla="*/ 2147483647 w 260"/>
                    <a:gd name="T87" fmla="*/ 2147483647 h 148"/>
                    <a:gd name="T88" fmla="*/ 2147483647 w 260"/>
                    <a:gd name="T89" fmla="*/ 2147483647 h 148"/>
                    <a:gd name="T90" fmla="*/ 2147483647 w 260"/>
                    <a:gd name="T91" fmla="*/ 2147483647 h 148"/>
                    <a:gd name="T92" fmla="*/ 2147483647 w 260"/>
                    <a:gd name="T93" fmla="*/ 2147483647 h 148"/>
                    <a:gd name="T94" fmla="*/ 2147483647 w 260"/>
                    <a:gd name="T95" fmla="*/ 2147483647 h 148"/>
                    <a:gd name="T96" fmla="*/ 2147483647 w 260"/>
                    <a:gd name="T97" fmla="*/ 2147483647 h 14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260"/>
                    <a:gd name="T148" fmla="*/ 0 h 148"/>
                    <a:gd name="T149" fmla="*/ 260 w 260"/>
                    <a:gd name="T150" fmla="*/ 148 h 14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260" h="148">
                      <a:moveTo>
                        <a:pt x="66" y="82"/>
                      </a:moveTo>
                      <a:lnTo>
                        <a:pt x="60" y="84"/>
                      </a:lnTo>
                      <a:lnTo>
                        <a:pt x="54" y="88"/>
                      </a:lnTo>
                      <a:lnTo>
                        <a:pt x="44" y="90"/>
                      </a:lnTo>
                      <a:lnTo>
                        <a:pt x="36" y="90"/>
                      </a:lnTo>
                      <a:lnTo>
                        <a:pt x="26" y="88"/>
                      </a:lnTo>
                      <a:lnTo>
                        <a:pt x="18" y="84"/>
                      </a:lnTo>
                      <a:lnTo>
                        <a:pt x="12" y="84"/>
                      </a:lnTo>
                      <a:lnTo>
                        <a:pt x="6" y="82"/>
                      </a:lnTo>
                      <a:lnTo>
                        <a:pt x="2" y="80"/>
                      </a:lnTo>
                      <a:lnTo>
                        <a:pt x="0" y="78"/>
                      </a:lnTo>
                      <a:lnTo>
                        <a:pt x="2" y="66"/>
                      </a:lnTo>
                      <a:lnTo>
                        <a:pt x="2" y="62"/>
                      </a:lnTo>
                      <a:lnTo>
                        <a:pt x="12" y="52"/>
                      </a:lnTo>
                      <a:lnTo>
                        <a:pt x="16" y="44"/>
                      </a:lnTo>
                      <a:lnTo>
                        <a:pt x="22" y="38"/>
                      </a:lnTo>
                      <a:lnTo>
                        <a:pt x="16" y="30"/>
                      </a:lnTo>
                      <a:lnTo>
                        <a:pt x="8" y="20"/>
                      </a:lnTo>
                      <a:lnTo>
                        <a:pt x="6" y="14"/>
                      </a:lnTo>
                      <a:lnTo>
                        <a:pt x="24" y="10"/>
                      </a:lnTo>
                      <a:lnTo>
                        <a:pt x="46" y="10"/>
                      </a:lnTo>
                      <a:lnTo>
                        <a:pt x="64" y="10"/>
                      </a:lnTo>
                      <a:lnTo>
                        <a:pt x="80" y="16"/>
                      </a:lnTo>
                      <a:lnTo>
                        <a:pt x="96" y="14"/>
                      </a:lnTo>
                      <a:lnTo>
                        <a:pt x="112" y="16"/>
                      </a:lnTo>
                      <a:lnTo>
                        <a:pt x="116" y="8"/>
                      </a:lnTo>
                      <a:lnTo>
                        <a:pt x="128" y="6"/>
                      </a:lnTo>
                      <a:lnTo>
                        <a:pt x="138" y="6"/>
                      </a:lnTo>
                      <a:lnTo>
                        <a:pt x="156" y="0"/>
                      </a:lnTo>
                      <a:lnTo>
                        <a:pt x="166" y="8"/>
                      </a:lnTo>
                      <a:lnTo>
                        <a:pt x="166" y="14"/>
                      </a:lnTo>
                      <a:lnTo>
                        <a:pt x="168" y="22"/>
                      </a:lnTo>
                      <a:lnTo>
                        <a:pt x="184" y="24"/>
                      </a:lnTo>
                      <a:lnTo>
                        <a:pt x="186" y="30"/>
                      </a:lnTo>
                      <a:lnTo>
                        <a:pt x="188" y="36"/>
                      </a:lnTo>
                      <a:lnTo>
                        <a:pt x="198" y="36"/>
                      </a:lnTo>
                      <a:lnTo>
                        <a:pt x="202" y="40"/>
                      </a:lnTo>
                      <a:lnTo>
                        <a:pt x="216" y="36"/>
                      </a:lnTo>
                      <a:lnTo>
                        <a:pt x="222" y="44"/>
                      </a:lnTo>
                      <a:lnTo>
                        <a:pt x="234" y="48"/>
                      </a:lnTo>
                      <a:lnTo>
                        <a:pt x="248" y="50"/>
                      </a:lnTo>
                      <a:lnTo>
                        <a:pt x="260" y="56"/>
                      </a:lnTo>
                      <a:lnTo>
                        <a:pt x="260" y="58"/>
                      </a:lnTo>
                      <a:lnTo>
                        <a:pt x="254" y="64"/>
                      </a:lnTo>
                      <a:lnTo>
                        <a:pt x="258" y="72"/>
                      </a:lnTo>
                      <a:lnTo>
                        <a:pt x="260" y="78"/>
                      </a:lnTo>
                      <a:lnTo>
                        <a:pt x="260" y="84"/>
                      </a:lnTo>
                      <a:lnTo>
                        <a:pt x="244" y="84"/>
                      </a:lnTo>
                      <a:lnTo>
                        <a:pt x="240" y="88"/>
                      </a:lnTo>
                      <a:lnTo>
                        <a:pt x="236" y="92"/>
                      </a:lnTo>
                      <a:lnTo>
                        <a:pt x="236" y="100"/>
                      </a:lnTo>
                      <a:lnTo>
                        <a:pt x="226" y="100"/>
                      </a:lnTo>
                      <a:lnTo>
                        <a:pt x="216" y="100"/>
                      </a:lnTo>
                      <a:lnTo>
                        <a:pt x="208" y="106"/>
                      </a:lnTo>
                      <a:lnTo>
                        <a:pt x="204" y="108"/>
                      </a:lnTo>
                      <a:lnTo>
                        <a:pt x="190" y="112"/>
                      </a:lnTo>
                      <a:lnTo>
                        <a:pt x="182" y="116"/>
                      </a:lnTo>
                      <a:lnTo>
                        <a:pt x="184" y="118"/>
                      </a:lnTo>
                      <a:lnTo>
                        <a:pt x="186" y="122"/>
                      </a:lnTo>
                      <a:lnTo>
                        <a:pt x="194" y="128"/>
                      </a:lnTo>
                      <a:lnTo>
                        <a:pt x="204" y="130"/>
                      </a:lnTo>
                      <a:lnTo>
                        <a:pt x="212" y="138"/>
                      </a:lnTo>
                      <a:lnTo>
                        <a:pt x="204" y="138"/>
                      </a:lnTo>
                      <a:lnTo>
                        <a:pt x="200" y="140"/>
                      </a:lnTo>
                      <a:lnTo>
                        <a:pt x="192" y="144"/>
                      </a:lnTo>
                      <a:lnTo>
                        <a:pt x="186" y="146"/>
                      </a:lnTo>
                      <a:lnTo>
                        <a:pt x="176" y="148"/>
                      </a:lnTo>
                      <a:lnTo>
                        <a:pt x="174" y="138"/>
                      </a:lnTo>
                      <a:lnTo>
                        <a:pt x="170" y="134"/>
                      </a:lnTo>
                      <a:lnTo>
                        <a:pt x="160" y="128"/>
                      </a:lnTo>
                      <a:lnTo>
                        <a:pt x="166" y="120"/>
                      </a:lnTo>
                      <a:lnTo>
                        <a:pt x="172" y="118"/>
                      </a:lnTo>
                      <a:lnTo>
                        <a:pt x="164" y="118"/>
                      </a:lnTo>
                      <a:lnTo>
                        <a:pt x="160" y="118"/>
                      </a:lnTo>
                      <a:lnTo>
                        <a:pt x="152" y="116"/>
                      </a:lnTo>
                      <a:lnTo>
                        <a:pt x="146" y="114"/>
                      </a:lnTo>
                      <a:lnTo>
                        <a:pt x="144" y="112"/>
                      </a:lnTo>
                      <a:lnTo>
                        <a:pt x="140" y="108"/>
                      </a:lnTo>
                      <a:lnTo>
                        <a:pt x="132" y="108"/>
                      </a:lnTo>
                      <a:lnTo>
                        <a:pt x="130" y="112"/>
                      </a:lnTo>
                      <a:lnTo>
                        <a:pt x="128" y="116"/>
                      </a:lnTo>
                      <a:lnTo>
                        <a:pt x="124" y="120"/>
                      </a:lnTo>
                      <a:lnTo>
                        <a:pt x="118" y="126"/>
                      </a:lnTo>
                      <a:lnTo>
                        <a:pt x="114" y="128"/>
                      </a:lnTo>
                      <a:lnTo>
                        <a:pt x="110" y="126"/>
                      </a:lnTo>
                      <a:lnTo>
                        <a:pt x="102" y="128"/>
                      </a:lnTo>
                      <a:lnTo>
                        <a:pt x="94" y="132"/>
                      </a:lnTo>
                      <a:lnTo>
                        <a:pt x="92" y="124"/>
                      </a:lnTo>
                      <a:lnTo>
                        <a:pt x="100" y="118"/>
                      </a:lnTo>
                      <a:lnTo>
                        <a:pt x="100" y="108"/>
                      </a:lnTo>
                      <a:lnTo>
                        <a:pt x="106" y="108"/>
                      </a:lnTo>
                      <a:lnTo>
                        <a:pt x="116" y="110"/>
                      </a:lnTo>
                      <a:lnTo>
                        <a:pt x="110" y="98"/>
                      </a:lnTo>
                      <a:lnTo>
                        <a:pt x="106" y="92"/>
                      </a:lnTo>
                      <a:lnTo>
                        <a:pt x="98" y="80"/>
                      </a:lnTo>
                      <a:lnTo>
                        <a:pt x="90" y="76"/>
                      </a:lnTo>
                      <a:lnTo>
                        <a:pt x="82" y="74"/>
                      </a:lnTo>
                      <a:lnTo>
                        <a:pt x="74" y="78"/>
                      </a:lnTo>
                      <a:lnTo>
                        <a:pt x="66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4" name="íṥlïdê">
                  <a:extLst>
                    <a:ext uri="{FF2B5EF4-FFF2-40B4-BE49-F238E27FC236}">
                      <a16:creationId xmlns:a16="http://schemas.microsoft.com/office/drawing/2014/main" id="{A5D3557C-2B43-47C1-944D-47F8F42D2D4F}"/>
                    </a:ext>
                  </a:extLst>
                </p:cNvPr>
                <p:cNvSpPr/>
                <p:nvPr/>
              </p:nvSpPr>
              <p:spPr bwMode="auto">
                <a:xfrm>
                  <a:off x="4890486" y="2148575"/>
                  <a:ext cx="231372" cy="135904"/>
                </a:xfrm>
                <a:custGeom>
                  <a:avLst/>
                  <a:gdLst>
                    <a:gd name="T0" fmla="*/ 2147483647 w 132"/>
                    <a:gd name="T1" fmla="*/ 2147483647 h 82"/>
                    <a:gd name="T2" fmla="*/ 2147483647 w 132"/>
                    <a:gd name="T3" fmla="*/ 2147483647 h 82"/>
                    <a:gd name="T4" fmla="*/ 2147483647 w 132"/>
                    <a:gd name="T5" fmla="*/ 2147483647 h 82"/>
                    <a:gd name="T6" fmla="*/ 2147483647 w 132"/>
                    <a:gd name="T7" fmla="*/ 2147483647 h 82"/>
                    <a:gd name="T8" fmla="*/ 2147483647 w 132"/>
                    <a:gd name="T9" fmla="*/ 2147483647 h 82"/>
                    <a:gd name="T10" fmla="*/ 2147483647 w 132"/>
                    <a:gd name="T11" fmla="*/ 2147483647 h 82"/>
                    <a:gd name="T12" fmla="*/ 2147483647 w 132"/>
                    <a:gd name="T13" fmla="*/ 2147483647 h 82"/>
                    <a:gd name="T14" fmla="*/ 2147483647 w 132"/>
                    <a:gd name="T15" fmla="*/ 2147483647 h 82"/>
                    <a:gd name="T16" fmla="*/ 2147483647 w 132"/>
                    <a:gd name="T17" fmla="*/ 2147483647 h 82"/>
                    <a:gd name="T18" fmla="*/ 2147483647 w 132"/>
                    <a:gd name="T19" fmla="*/ 2147483647 h 82"/>
                    <a:gd name="T20" fmla="*/ 2147483647 w 132"/>
                    <a:gd name="T21" fmla="*/ 2147483647 h 82"/>
                    <a:gd name="T22" fmla="*/ 2147483647 w 132"/>
                    <a:gd name="T23" fmla="*/ 2147483647 h 82"/>
                    <a:gd name="T24" fmla="*/ 2147483647 w 132"/>
                    <a:gd name="T25" fmla="*/ 2147483647 h 82"/>
                    <a:gd name="T26" fmla="*/ 0 w 132"/>
                    <a:gd name="T27" fmla="*/ 2147483647 h 82"/>
                    <a:gd name="T28" fmla="*/ 0 w 132"/>
                    <a:gd name="T29" fmla="*/ 2147483647 h 82"/>
                    <a:gd name="T30" fmla="*/ 2147483647 w 132"/>
                    <a:gd name="T31" fmla="*/ 2147483647 h 82"/>
                    <a:gd name="T32" fmla="*/ 2147483647 w 132"/>
                    <a:gd name="T33" fmla="*/ 2147483647 h 82"/>
                    <a:gd name="T34" fmla="*/ 2147483647 w 132"/>
                    <a:gd name="T35" fmla="*/ 2147483647 h 82"/>
                    <a:gd name="T36" fmla="*/ 2147483647 w 132"/>
                    <a:gd name="T37" fmla="*/ 2147483647 h 82"/>
                    <a:gd name="T38" fmla="*/ 2147483647 w 132"/>
                    <a:gd name="T39" fmla="*/ 2147483647 h 82"/>
                    <a:gd name="T40" fmla="*/ 2147483647 w 132"/>
                    <a:gd name="T41" fmla="*/ 2147483647 h 82"/>
                    <a:gd name="T42" fmla="*/ 2147483647 w 132"/>
                    <a:gd name="T43" fmla="*/ 2147483647 h 82"/>
                    <a:gd name="T44" fmla="*/ 2147483647 w 132"/>
                    <a:gd name="T45" fmla="*/ 2147483647 h 82"/>
                    <a:gd name="T46" fmla="*/ 2147483647 w 132"/>
                    <a:gd name="T47" fmla="*/ 2147483647 h 82"/>
                    <a:gd name="T48" fmla="*/ 2147483647 w 132"/>
                    <a:gd name="T49" fmla="*/ 2147483647 h 82"/>
                    <a:gd name="T50" fmla="*/ 2147483647 w 132"/>
                    <a:gd name="T51" fmla="*/ 2147483647 h 82"/>
                    <a:gd name="T52" fmla="*/ 2147483647 w 132"/>
                    <a:gd name="T53" fmla="*/ 2147483647 h 82"/>
                    <a:gd name="T54" fmla="*/ 2147483647 w 132"/>
                    <a:gd name="T55" fmla="*/ 2147483647 h 82"/>
                    <a:gd name="T56" fmla="*/ 2147483647 w 132"/>
                    <a:gd name="T57" fmla="*/ 0 h 82"/>
                    <a:gd name="T58" fmla="*/ 2147483647 w 132"/>
                    <a:gd name="T59" fmla="*/ 2147483647 h 82"/>
                    <a:gd name="T60" fmla="*/ 2147483647 w 132"/>
                    <a:gd name="T61" fmla="*/ 2147483647 h 82"/>
                    <a:gd name="T62" fmla="*/ 2147483647 w 132"/>
                    <a:gd name="T63" fmla="*/ 2147483647 h 82"/>
                    <a:gd name="T64" fmla="*/ 2147483647 w 132"/>
                    <a:gd name="T65" fmla="*/ 2147483647 h 82"/>
                    <a:gd name="T66" fmla="*/ 2147483647 w 132"/>
                    <a:gd name="T67" fmla="*/ 2147483647 h 82"/>
                    <a:gd name="T68" fmla="*/ 2147483647 w 132"/>
                    <a:gd name="T69" fmla="*/ 2147483647 h 82"/>
                    <a:gd name="T70" fmla="*/ 2147483647 w 132"/>
                    <a:gd name="T71" fmla="*/ 2147483647 h 82"/>
                    <a:gd name="T72" fmla="*/ 2147483647 w 132"/>
                    <a:gd name="T73" fmla="*/ 2147483647 h 82"/>
                    <a:gd name="T74" fmla="*/ 2147483647 w 132"/>
                    <a:gd name="T75" fmla="*/ 2147483647 h 82"/>
                    <a:gd name="T76" fmla="*/ 2147483647 w 132"/>
                    <a:gd name="T77" fmla="*/ 2147483647 h 82"/>
                    <a:gd name="T78" fmla="*/ 2147483647 w 132"/>
                    <a:gd name="T79" fmla="*/ 2147483647 h 82"/>
                    <a:gd name="T80" fmla="*/ 2147483647 w 132"/>
                    <a:gd name="T81" fmla="*/ 2147483647 h 82"/>
                    <a:gd name="T82" fmla="*/ 2147483647 w 132"/>
                    <a:gd name="T83" fmla="*/ 2147483647 h 82"/>
                    <a:gd name="T84" fmla="*/ 2147483647 w 132"/>
                    <a:gd name="T85" fmla="*/ 2147483647 h 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32"/>
                    <a:gd name="T130" fmla="*/ 0 h 82"/>
                    <a:gd name="T131" fmla="*/ 132 w 132"/>
                    <a:gd name="T132" fmla="*/ 82 h 82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32" h="82">
                      <a:moveTo>
                        <a:pt x="122" y="72"/>
                      </a:moveTo>
                      <a:lnTo>
                        <a:pt x="110" y="74"/>
                      </a:lnTo>
                      <a:lnTo>
                        <a:pt x="106" y="82"/>
                      </a:lnTo>
                      <a:lnTo>
                        <a:pt x="98" y="82"/>
                      </a:lnTo>
                      <a:lnTo>
                        <a:pt x="90" y="80"/>
                      </a:lnTo>
                      <a:lnTo>
                        <a:pt x="80" y="82"/>
                      </a:lnTo>
                      <a:lnTo>
                        <a:pt x="74" y="82"/>
                      </a:lnTo>
                      <a:lnTo>
                        <a:pt x="62" y="78"/>
                      </a:lnTo>
                      <a:lnTo>
                        <a:pt x="58" y="76"/>
                      </a:lnTo>
                      <a:lnTo>
                        <a:pt x="40" y="76"/>
                      </a:lnTo>
                      <a:lnTo>
                        <a:pt x="30" y="76"/>
                      </a:lnTo>
                      <a:lnTo>
                        <a:pt x="22" y="76"/>
                      </a:lnTo>
                      <a:lnTo>
                        <a:pt x="16" y="78"/>
                      </a:lnTo>
                      <a:lnTo>
                        <a:pt x="0" y="80"/>
                      </a:lnTo>
                      <a:lnTo>
                        <a:pt x="0" y="76"/>
                      </a:lnTo>
                      <a:lnTo>
                        <a:pt x="10" y="70"/>
                      </a:lnTo>
                      <a:lnTo>
                        <a:pt x="6" y="64"/>
                      </a:lnTo>
                      <a:lnTo>
                        <a:pt x="4" y="52"/>
                      </a:lnTo>
                      <a:lnTo>
                        <a:pt x="2" y="48"/>
                      </a:lnTo>
                      <a:lnTo>
                        <a:pt x="12" y="46"/>
                      </a:lnTo>
                      <a:lnTo>
                        <a:pt x="18" y="34"/>
                      </a:lnTo>
                      <a:lnTo>
                        <a:pt x="26" y="24"/>
                      </a:lnTo>
                      <a:lnTo>
                        <a:pt x="26" y="18"/>
                      </a:lnTo>
                      <a:lnTo>
                        <a:pt x="30" y="18"/>
                      </a:lnTo>
                      <a:lnTo>
                        <a:pt x="36" y="18"/>
                      </a:lnTo>
                      <a:lnTo>
                        <a:pt x="46" y="14"/>
                      </a:lnTo>
                      <a:lnTo>
                        <a:pt x="48" y="6"/>
                      </a:lnTo>
                      <a:lnTo>
                        <a:pt x="60" y="4"/>
                      </a:lnTo>
                      <a:lnTo>
                        <a:pt x="68" y="0"/>
                      </a:lnTo>
                      <a:lnTo>
                        <a:pt x="76" y="4"/>
                      </a:lnTo>
                      <a:lnTo>
                        <a:pt x="98" y="4"/>
                      </a:lnTo>
                      <a:lnTo>
                        <a:pt x="106" y="16"/>
                      </a:lnTo>
                      <a:lnTo>
                        <a:pt x="106" y="24"/>
                      </a:lnTo>
                      <a:lnTo>
                        <a:pt x="112" y="28"/>
                      </a:lnTo>
                      <a:lnTo>
                        <a:pt x="116" y="34"/>
                      </a:lnTo>
                      <a:lnTo>
                        <a:pt x="120" y="40"/>
                      </a:lnTo>
                      <a:lnTo>
                        <a:pt x="122" y="42"/>
                      </a:lnTo>
                      <a:lnTo>
                        <a:pt x="130" y="44"/>
                      </a:lnTo>
                      <a:lnTo>
                        <a:pt x="132" y="50"/>
                      </a:lnTo>
                      <a:lnTo>
                        <a:pt x="126" y="52"/>
                      </a:lnTo>
                      <a:lnTo>
                        <a:pt x="114" y="54"/>
                      </a:lnTo>
                      <a:lnTo>
                        <a:pt x="118" y="62"/>
                      </a:lnTo>
                      <a:lnTo>
                        <a:pt x="122" y="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5" name="ïṧḷíḋê">
                  <a:extLst>
                    <a:ext uri="{FF2B5EF4-FFF2-40B4-BE49-F238E27FC236}">
                      <a16:creationId xmlns:a16="http://schemas.microsoft.com/office/drawing/2014/main" id="{D55D4AE7-9E8F-4E8D-A831-BFD769A8A65C}"/>
                    </a:ext>
                  </a:extLst>
                </p:cNvPr>
                <p:cNvSpPr/>
                <p:nvPr/>
              </p:nvSpPr>
              <p:spPr bwMode="auto">
                <a:xfrm>
                  <a:off x="4666001" y="2437193"/>
                  <a:ext cx="85388" cy="61646"/>
                </a:xfrm>
                <a:custGeom>
                  <a:avLst/>
                  <a:gdLst>
                    <a:gd name="T0" fmla="*/ 0 w 49"/>
                    <a:gd name="T1" fmla="*/ 2147483647 h 36"/>
                    <a:gd name="T2" fmla="*/ 2147483647 w 49"/>
                    <a:gd name="T3" fmla="*/ 2147483647 h 36"/>
                    <a:gd name="T4" fmla="*/ 2147483647 w 49"/>
                    <a:gd name="T5" fmla="*/ 2147483647 h 36"/>
                    <a:gd name="T6" fmla="*/ 2147483647 w 49"/>
                    <a:gd name="T7" fmla="*/ 2147483647 h 36"/>
                    <a:gd name="T8" fmla="*/ 2147483647 w 49"/>
                    <a:gd name="T9" fmla="*/ 0 h 36"/>
                    <a:gd name="T10" fmla="*/ 2147483647 w 49"/>
                    <a:gd name="T11" fmla="*/ 2147483647 h 36"/>
                    <a:gd name="T12" fmla="*/ 2147483647 w 49"/>
                    <a:gd name="T13" fmla="*/ 2147483647 h 36"/>
                    <a:gd name="T14" fmla="*/ 2147483647 w 49"/>
                    <a:gd name="T15" fmla="*/ 2147483647 h 36"/>
                    <a:gd name="T16" fmla="*/ 2147483647 w 49"/>
                    <a:gd name="T17" fmla="*/ 2147483647 h 36"/>
                    <a:gd name="T18" fmla="*/ 2147483647 w 49"/>
                    <a:gd name="T19" fmla="*/ 2147483647 h 36"/>
                    <a:gd name="T20" fmla="*/ 2147483647 w 49"/>
                    <a:gd name="T21" fmla="*/ 2147483647 h 36"/>
                    <a:gd name="T22" fmla="*/ 2147483647 w 49"/>
                    <a:gd name="T23" fmla="*/ 2147483647 h 36"/>
                    <a:gd name="T24" fmla="*/ 2147483647 w 49"/>
                    <a:gd name="T25" fmla="*/ 2147483647 h 36"/>
                    <a:gd name="T26" fmla="*/ 2147483647 w 49"/>
                    <a:gd name="T27" fmla="*/ 2147483647 h 36"/>
                    <a:gd name="T28" fmla="*/ 2147483647 w 49"/>
                    <a:gd name="T29" fmla="*/ 2147483647 h 36"/>
                    <a:gd name="T30" fmla="*/ 0 w 49"/>
                    <a:gd name="T31" fmla="*/ 2147483647 h 36"/>
                    <a:gd name="T32" fmla="*/ 0 w 49"/>
                    <a:gd name="T33" fmla="*/ 2147483647 h 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49"/>
                    <a:gd name="T52" fmla="*/ 0 h 36"/>
                    <a:gd name="T53" fmla="*/ 49 w 49"/>
                    <a:gd name="T54" fmla="*/ 36 h 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49" h="36">
                      <a:moveTo>
                        <a:pt x="0" y="4"/>
                      </a:moveTo>
                      <a:lnTo>
                        <a:pt x="13" y="6"/>
                      </a:lnTo>
                      <a:lnTo>
                        <a:pt x="21" y="4"/>
                      </a:lnTo>
                      <a:lnTo>
                        <a:pt x="25" y="2"/>
                      </a:lnTo>
                      <a:lnTo>
                        <a:pt x="39" y="0"/>
                      </a:lnTo>
                      <a:lnTo>
                        <a:pt x="49" y="6"/>
                      </a:lnTo>
                      <a:lnTo>
                        <a:pt x="35" y="10"/>
                      </a:lnTo>
                      <a:lnTo>
                        <a:pt x="33" y="16"/>
                      </a:lnTo>
                      <a:lnTo>
                        <a:pt x="29" y="24"/>
                      </a:lnTo>
                      <a:lnTo>
                        <a:pt x="21" y="24"/>
                      </a:lnTo>
                      <a:lnTo>
                        <a:pt x="17" y="28"/>
                      </a:lnTo>
                      <a:lnTo>
                        <a:pt x="15" y="36"/>
                      </a:lnTo>
                      <a:lnTo>
                        <a:pt x="11" y="32"/>
                      </a:lnTo>
                      <a:lnTo>
                        <a:pt x="7" y="26"/>
                      </a:lnTo>
                      <a:lnTo>
                        <a:pt x="4" y="18"/>
                      </a:lnTo>
                      <a:lnTo>
                        <a:pt x="0" y="14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6" name="iṧļïḓé">
                  <a:extLst>
                    <a:ext uri="{FF2B5EF4-FFF2-40B4-BE49-F238E27FC236}">
                      <a16:creationId xmlns:a16="http://schemas.microsoft.com/office/drawing/2014/main" id="{2A2DBEF7-E7B7-4D17-A03B-7AA19DE2C32B}"/>
                    </a:ext>
                  </a:extLst>
                </p:cNvPr>
                <p:cNvSpPr/>
                <p:nvPr/>
              </p:nvSpPr>
              <p:spPr bwMode="auto">
                <a:xfrm>
                  <a:off x="4858811" y="2574496"/>
                  <a:ext cx="61975" cy="39230"/>
                </a:xfrm>
                <a:custGeom>
                  <a:avLst/>
                  <a:gdLst>
                    <a:gd name="T0" fmla="*/ 2147483647 w 36"/>
                    <a:gd name="T1" fmla="*/ 0 h 24"/>
                    <a:gd name="T2" fmla="*/ 2147483647 w 36"/>
                    <a:gd name="T3" fmla="*/ 2147483647 h 24"/>
                    <a:gd name="T4" fmla="*/ 2147483647 w 36"/>
                    <a:gd name="T5" fmla="*/ 2147483647 h 24"/>
                    <a:gd name="T6" fmla="*/ 2147483647 w 36"/>
                    <a:gd name="T7" fmla="*/ 2147483647 h 24"/>
                    <a:gd name="T8" fmla="*/ 2147483647 w 36"/>
                    <a:gd name="T9" fmla="*/ 2147483647 h 24"/>
                    <a:gd name="T10" fmla="*/ 2147483647 w 36"/>
                    <a:gd name="T11" fmla="*/ 2147483647 h 24"/>
                    <a:gd name="T12" fmla="*/ 2147483647 w 36"/>
                    <a:gd name="T13" fmla="*/ 2147483647 h 24"/>
                    <a:gd name="T14" fmla="*/ 0 w 36"/>
                    <a:gd name="T15" fmla="*/ 2147483647 h 24"/>
                    <a:gd name="T16" fmla="*/ 0 w 36"/>
                    <a:gd name="T17" fmla="*/ 2147483647 h 24"/>
                    <a:gd name="T18" fmla="*/ 2147483647 w 36"/>
                    <a:gd name="T19" fmla="*/ 2147483647 h 24"/>
                    <a:gd name="T20" fmla="*/ 2147483647 w 36"/>
                    <a:gd name="T21" fmla="*/ 0 h 24"/>
                    <a:gd name="T22" fmla="*/ 2147483647 w 36"/>
                    <a:gd name="T23" fmla="*/ 0 h 2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6"/>
                    <a:gd name="T37" fmla="*/ 0 h 24"/>
                    <a:gd name="T38" fmla="*/ 36 w 36"/>
                    <a:gd name="T39" fmla="*/ 24 h 2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6" h="24">
                      <a:moveTo>
                        <a:pt x="26" y="0"/>
                      </a:moveTo>
                      <a:lnTo>
                        <a:pt x="36" y="4"/>
                      </a:lnTo>
                      <a:lnTo>
                        <a:pt x="36" y="16"/>
                      </a:lnTo>
                      <a:lnTo>
                        <a:pt x="30" y="20"/>
                      </a:lnTo>
                      <a:lnTo>
                        <a:pt x="10" y="24"/>
                      </a:lnTo>
                      <a:lnTo>
                        <a:pt x="6" y="22"/>
                      </a:lnTo>
                      <a:lnTo>
                        <a:pt x="4" y="22"/>
                      </a:lnTo>
                      <a:lnTo>
                        <a:pt x="0" y="16"/>
                      </a:lnTo>
                      <a:lnTo>
                        <a:pt x="0" y="2"/>
                      </a:lnTo>
                      <a:lnTo>
                        <a:pt x="8" y="2"/>
                      </a:lnTo>
                      <a:lnTo>
                        <a:pt x="12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7" name="ïṣ1îḍê">
                  <a:extLst>
                    <a:ext uri="{FF2B5EF4-FFF2-40B4-BE49-F238E27FC236}">
                      <a16:creationId xmlns:a16="http://schemas.microsoft.com/office/drawing/2014/main" id="{5248BF67-F64F-48C4-9B15-2684FC208467}"/>
                    </a:ext>
                  </a:extLst>
                </p:cNvPr>
                <p:cNvSpPr/>
                <p:nvPr/>
              </p:nvSpPr>
              <p:spPr bwMode="auto">
                <a:xfrm>
                  <a:off x="4834021" y="2395161"/>
                  <a:ext cx="247898" cy="133100"/>
                </a:xfrm>
                <a:custGeom>
                  <a:avLst/>
                  <a:gdLst>
                    <a:gd name="T0" fmla="*/ 2147483647 w 142"/>
                    <a:gd name="T1" fmla="*/ 2147483647 h 80"/>
                    <a:gd name="T2" fmla="*/ 2147483647 w 142"/>
                    <a:gd name="T3" fmla="*/ 2147483647 h 80"/>
                    <a:gd name="T4" fmla="*/ 2147483647 w 142"/>
                    <a:gd name="T5" fmla="*/ 2147483647 h 80"/>
                    <a:gd name="T6" fmla="*/ 2147483647 w 142"/>
                    <a:gd name="T7" fmla="*/ 2147483647 h 80"/>
                    <a:gd name="T8" fmla="*/ 2147483647 w 142"/>
                    <a:gd name="T9" fmla="*/ 2147483647 h 80"/>
                    <a:gd name="T10" fmla="*/ 2147483647 w 142"/>
                    <a:gd name="T11" fmla="*/ 2147483647 h 80"/>
                    <a:gd name="T12" fmla="*/ 2147483647 w 142"/>
                    <a:gd name="T13" fmla="*/ 2147483647 h 80"/>
                    <a:gd name="T14" fmla="*/ 2147483647 w 142"/>
                    <a:gd name="T15" fmla="*/ 2147483647 h 80"/>
                    <a:gd name="T16" fmla="*/ 2147483647 w 142"/>
                    <a:gd name="T17" fmla="*/ 2147483647 h 80"/>
                    <a:gd name="T18" fmla="*/ 2147483647 w 142"/>
                    <a:gd name="T19" fmla="*/ 2147483647 h 80"/>
                    <a:gd name="T20" fmla="*/ 2147483647 w 142"/>
                    <a:gd name="T21" fmla="*/ 2147483647 h 80"/>
                    <a:gd name="T22" fmla="*/ 0 w 142"/>
                    <a:gd name="T23" fmla="*/ 2147483647 h 80"/>
                    <a:gd name="T24" fmla="*/ 2147483647 w 142"/>
                    <a:gd name="T25" fmla="*/ 2147483647 h 80"/>
                    <a:gd name="T26" fmla="*/ 2147483647 w 142"/>
                    <a:gd name="T27" fmla="*/ 2147483647 h 80"/>
                    <a:gd name="T28" fmla="*/ 2147483647 w 142"/>
                    <a:gd name="T29" fmla="*/ 2147483647 h 80"/>
                    <a:gd name="T30" fmla="*/ 2147483647 w 142"/>
                    <a:gd name="T31" fmla="*/ 2147483647 h 80"/>
                    <a:gd name="T32" fmla="*/ 2147483647 w 142"/>
                    <a:gd name="T33" fmla="*/ 2147483647 h 80"/>
                    <a:gd name="T34" fmla="*/ 2147483647 w 142"/>
                    <a:gd name="T35" fmla="*/ 2147483647 h 80"/>
                    <a:gd name="T36" fmla="*/ 2147483647 w 142"/>
                    <a:gd name="T37" fmla="*/ 2147483647 h 80"/>
                    <a:gd name="T38" fmla="*/ 2147483647 w 142"/>
                    <a:gd name="T39" fmla="*/ 2147483647 h 80"/>
                    <a:gd name="T40" fmla="*/ 2147483647 w 142"/>
                    <a:gd name="T41" fmla="*/ 2147483647 h 80"/>
                    <a:gd name="T42" fmla="*/ 2147483647 w 142"/>
                    <a:gd name="T43" fmla="*/ 2147483647 h 80"/>
                    <a:gd name="T44" fmla="*/ 2147483647 w 142"/>
                    <a:gd name="T45" fmla="*/ 2147483647 h 80"/>
                    <a:gd name="T46" fmla="*/ 2147483647 w 142"/>
                    <a:gd name="T47" fmla="*/ 2147483647 h 80"/>
                    <a:gd name="T48" fmla="*/ 2147483647 w 142"/>
                    <a:gd name="T49" fmla="*/ 2147483647 h 80"/>
                    <a:gd name="T50" fmla="*/ 2147483647 w 142"/>
                    <a:gd name="T51" fmla="*/ 2147483647 h 80"/>
                    <a:gd name="T52" fmla="*/ 2147483647 w 142"/>
                    <a:gd name="T53" fmla="*/ 2147483647 h 80"/>
                    <a:gd name="T54" fmla="*/ 2147483647 w 142"/>
                    <a:gd name="T55" fmla="*/ 2147483647 h 80"/>
                    <a:gd name="T56" fmla="*/ 2147483647 w 142"/>
                    <a:gd name="T57" fmla="*/ 0 h 80"/>
                    <a:gd name="T58" fmla="*/ 2147483647 w 142"/>
                    <a:gd name="T59" fmla="*/ 2147483647 h 80"/>
                    <a:gd name="T60" fmla="*/ 2147483647 w 142"/>
                    <a:gd name="T61" fmla="*/ 2147483647 h 80"/>
                    <a:gd name="T62" fmla="*/ 2147483647 w 142"/>
                    <a:gd name="T63" fmla="*/ 2147483647 h 80"/>
                    <a:gd name="T64" fmla="*/ 2147483647 w 142"/>
                    <a:gd name="T65" fmla="*/ 2147483647 h 80"/>
                    <a:gd name="T66" fmla="*/ 2147483647 w 142"/>
                    <a:gd name="T67" fmla="*/ 2147483647 h 80"/>
                    <a:gd name="T68" fmla="*/ 2147483647 w 142"/>
                    <a:gd name="T69" fmla="*/ 2147483647 h 80"/>
                    <a:gd name="T70" fmla="*/ 2147483647 w 142"/>
                    <a:gd name="T71" fmla="*/ 2147483647 h 80"/>
                    <a:gd name="T72" fmla="*/ 2147483647 w 142"/>
                    <a:gd name="T73" fmla="*/ 2147483647 h 80"/>
                    <a:gd name="T74" fmla="*/ 2147483647 w 142"/>
                    <a:gd name="T75" fmla="*/ 2147483647 h 80"/>
                    <a:gd name="T76" fmla="*/ 2147483647 w 142"/>
                    <a:gd name="T77" fmla="*/ 2147483647 h 80"/>
                    <a:gd name="T78" fmla="*/ 2147483647 w 142"/>
                    <a:gd name="T79" fmla="*/ 2147483647 h 80"/>
                    <a:gd name="T80" fmla="*/ 2147483647 w 142"/>
                    <a:gd name="T81" fmla="*/ 2147483647 h 80"/>
                    <a:gd name="T82" fmla="*/ 2147483647 w 142"/>
                    <a:gd name="T83" fmla="*/ 2147483647 h 80"/>
                    <a:gd name="T84" fmla="*/ 2147483647 w 142"/>
                    <a:gd name="T85" fmla="*/ 2147483647 h 80"/>
                    <a:gd name="T86" fmla="*/ 2147483647 w 142"/>
                    <a:gd name="T87" fmla="*/ 2147483647 h 80"/>
                    <a:gd name="T88" fmla="*/ 2147483647 w 142"/>
                    <a:gd name="T89" fmla="*/ 2147483647 h 80"/>
                    <a:gd name="T90" fmla="*/ 2147483647 w 142"/>
                    <a:gd name="T91" fmla="*/ 2147483647 h 80"/>
                    <a:gd name="T92" fmla="*/ 2147483647 w 142"/>
                    <a:gd name="T93" fmla="*/ 2147483647 h 80"/>
                    <a:gd name="T94" fmla="*/ 2147483647 w 142"/>
                    <a:gd name="T95" fmla="*/ 2147483647 h 80"/>
                    <a:gd name="T96" fmla="*/ 2147483647 w 142"/>
                    <a:gd name="T97" fmla="*/ 2147483647 h 80"/>
                    <a:gd name="T98" fmla="*/ 2147483647 w 142"/>
                    <a:gd name="T99" fmla="*/ 2147483647 h 80"/>
                    <a:gd name="T100" fmla="*/ 2147483647 w 142"/>
                    <a:gd name="T101" fmla="*/ 2147483647 h 80"/>
                    <a:gd name="T102" fmla="*/ 2147483647 w 142"/>
                    <a:gd name="T103" fmla="*/ 2147483647 h 80"/>
                    <a:gd name="T104" fmla="*/ 2147483647 w 142"/>
                    <a:gd name="T105" fmla="*/ 2147483647 h 80"/>
                    <a:gd name="T106" fmla="*/ 2147483647 w 142"/>
                    <a:gd name="T107" fmla="*/ 2147483647 h 80"/>
                    <a:gd name="T108" fmla="*/ 2147483647 w 142"/>
                    <a:gd name="T109" fmla="*/ 2147483647 h 80"/>
                    <a:gd name="T110" fmla="*/ 2147483647 w 142"/>
                    <a:gd name="T111" fmla="*/ 2147483647 h 80"/>
                    <a:gd name="T112" fmla="*/ 2147483647 w 142"/>
                    <a:gd name="T113" fmla="*/ 2147483647 h 80"/>
                    <a:gd name="T114" fmla="*/ 2147483647 w 142"/>
                    <a:gd name="T115" fmla="*/ 2147483647 h 80"/>
                    <a:gd name="T116" fmla="*/ 2147483647 w 142"/>
                    <a:gd name="T117" fmla="*/ 2147483647 h 80"/>
                    <a:gd name="T118" fmla="*/ 2147483647 w 142"/>
                    <a:gd name="T119" fmla="*/ 2147483647 h 80"/>
                    <a:gd name="T120" fmla="*/ 2147483647 w 142"/>
                    <a:gd name="T121" fmla="*/ 2147483647 h 80"/>
                    <a:gd name="T122" fmla="*/ 2147483647 w 142"/>
                    <a:gd name="T123" fmla="*/ 2147483647 h 80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142"/>
                    <a:gd name="T187" fmla="*/ 0 h 80"/>
                    <a:gd name="T188" fmla="*/ 142 w 142"/>
                    <a:gd name="T189" fmla="*/ 80 h 80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142" h="80">
                      <a:moveTo>
                        <a:pt x="36" y="68"/>
                      </a:moveTo>
                      <a:lnTo>
                        <a:pt x="28" y="64"/>
                      </a:lnTo>
                      <a:lnTo>
                        <a:pt x="26" y="64"/>
                      </a:lnTo>
                      <a:lnTo>
                        <a:pt x="24" y="62"/>
                      </a:lnTo>
                      <a:lnTo>
                        <a:pt x="22" y="58"/>
                      </a:lnTo>
                      <a:lnTo>
                        <a:pt x="20" y="54"/>
                      </a:lnTo>
                      <a:lnTo>
                        <a:pt x="16" y="52"/>
                      </a:lnTo>
                      <a:lnTo>
                        <a:pt x="14" y="52"/>
                      </a:lnTo>
                      <a:lnTo>
                        <a:pt x="14" y="48"/>
                      </a:lnTo>
                      <a:lnTo>
                        <a:pt x="10" y="46"/>
                      </a:lnTo>
                      <a:lnTo>
                        <a:pt x="8" y="40"/>
                      </a:lnTo>
                      <a:lnTo>
                        <a:pt x="0" y="40"/>
                      </a:lnTo>
                      <a:lnTo>
                        <a:pt x="4" y="36"/>
                      </a:lnTo>
                      <a:lnTo>
                        <a:pt x="10" y="36"/>
                      </a:lnTo>
                      <a:lnTo>
                        <a:pt x="16" y="36"/>
                      </a:lnTo>
                      <a:lnTo>
                        <a:pt x="20" y="32"/>
                      </a:lnTo>
                      <a:lnTo>
                        <a:pt x="22" y="30"/>
                      </a:lnTo>
                      <a:lnTo>
                        <a:pt x="24" y="24"/>
                      </a:lnTo>
                      <a:lnTo>
                        <a:pt x="24" y="16"/>
                      </a:lnTo>
                      <a:lnTo>
                        <a:pt x="28" y="12"/>
                      </a:lnTo>
                      <a:lnTo>
                        <a:pt x="32" y="10"/>
                      </a:lnTo>
                      <a:lnTo>
                        <a:pt x="36" y="8"/>
                      </a:lnTo>
                      <a:lnTo>
                        <a:pt x="38" y="2"/>
                      </a:lnTo>
                      <a:lnTo>
                        <a:pt x="56" y="6"/>
                      </a:lnTo>
                      <a:lnTo>
                        <a:pt x="70" y="10"/>
                      </a:lnTo>
                      <a:lnTo>
                        <a:pt x="76" y="8"/>
                      </a:lnTo>
                      <a:lnTo>
                        <a:pt x="80" y="6"/>
                      </a:lnTo>
                      <a:lnTo>
                        <a:pt x="86" y="2"/>
                      </a:lnTo>
                      <a:lnTo>
                        <a:pt x="92" y="0"/>
                      </a:lnTo>
                      <a:lnTo>
                        <a:pt x="100" y="2"/>
                      </a:lnTo>
                      <a:lnTo>
                        <a:pt x="106" y="8"/>
                      </a:lnTo>
                      <a:lnTo>
                        <a:pt x="108" y="12"/>
                      </a:lnTo>
                      <a:lnTo>
                        <a:pt x="112" y="20"/>
                      </a:lnTo>
                      <a:lnTo>
                        <a:pt x="116" y="36"/>
                      </a:lnTo>
                      <a:lnTo>
                        <a:pt x="118" y="44"/>
                      </a:lnTo>
                      <a:lnTo>
                        <a:pt x="120" y="50"/>
                      </a:lnTo>
                      <a:lnTo>
                        <a:pt x="128" y="46"/>
                      </a:lnTo>
                      <a:lnTo>
                        <a:pt x="136" y="44"/>
                      </a:lnTo>
                      <a:lnTo>
                        <a:pt x="140" y="46"/>
                      </a:lnTo>
                      <a:lnTo>
                        <a:pt x="142" y="50"/>
                      </a:lnTo>
                      <a:lnTo>
                        <a:pt x="142" y="54"/>
                      </a:lnTo>
                      <a:lnTo>
                        <a:pt x="140" y="56"/>
                      </a:lnTo>
                      <a:lnTo>
                        <a:pt x="138" y="56"/>
                      </a:lnTo>
                      <a:lnTo>
                        <a:pt x="132" y="56"/>
                      </a:lnTo>
                      <a:lnTo>
                        <a:pt x="130" y="68"/>
                      </a:lnTo>
                      <a:lnTo>
                        <a:pt x="126" y="80"/>
                      </a:lnTo>
                      <a:lnTo>
                        <a:pt x="116" y="74"/>
                      </a:lnTo>
                      <a:lnTo>
                        <a:pt x="110" y="72"/>
                      </a:lnTo>
                      <a:lnTo>
                        <a:pt x="106" y="72"/>
                      </a:lnTo>
                      <a:lnTo>
                        <a:pt x="100" y="74"/>
                      </a:lnTo>
                      <a:lnTo>
                        <a:pt x="96" y="76"/>
                      </a:lnTo>
                      <a:lnTo>
                        <a:pt x="92" y="80"/>
                      </a:lnTo>
                      <a:lnTo>
                        <a:pt x="86" y="80"/>
                      </a:lnTo>
                      <a:lnTo>
                        <a:pt x="64" y="80"/>
                      </a:lnTo>
                      <a:lnTo>
                        <a:pt x="60" y="78"/>
                      </a:lnTo>
                      <a:lnTo>
                        <a:pt x="54" y="78"/>
                      </a:lnTo>
                      <a:lnTo>
                        <a:pt x="50" y="78"/>
                      </a:lnTo>
                      <a:lnTo>
                        <a:pt x="46" y="76"/>
                      </a:lnTo>
                      <a:lnTo>
                        <a:pt x="44" y="76"/>
                      </a:lnTo>
                      <a:lnTo>
                        <a:pt x="42" y="74"/>
                      </a:lnTo>
                      <a:lnTo>
                        <a:pt x="42" y="72"/>
                      </a:lnTo>
                      <a:lnTo>
                        <a:pt x="36" y="6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8" name="îŝľiḑè">
                  <a:extLst>
                    <a:ext uri="{FF2B5EF4-FFF2-40B4-BE49-F238E27FC236}">
                      <a16:creationId xmlns:a16="http://schemas.microsoft.com/office/drawing/2014/main" id="{65C5F971-701D-4CA9-84FF-11CAAA77106F}"/>
                    </a:ext>
                  </a:extLst>
                </p:cNvPr>
                <p:cNvSpPr/>
                <p:nvPr/>
              </p:nvSpPr>
              <p:spPr bwMode="auto">
                <a:xfrm>
                  <a:off x="4799591" y="2451203"/>
                  <a:ext cx="118441" cy="128898"/>
                </a:xfrm>
                <a:custGeom>
                  <a:avLst/>
                  <a:gdLst>
                    <a:gd name="T0" fmla="*/ 2147483647 w 68"/>
                    <a:gd name="T1" fmla="*/ 2147483647 h 76"/>
                    <a:gd name="T2" fmla="*/ 2147483647 w 68"/>
                    <a:gd name="T3" fmla="*/ 2147483647 h 76"/>
                    <a:gd name="T4" fmla="*/ 2147483647 w 68"/>
                    <a:gd name="T5" fmla="*/ 0 h 76"/>
                    <a:gd name="T6" fmla="*/ 2147483647 w 68"/>
                    <a:gd name="T7" fmla="*/ 2147483647 h 76"/>
                    <a:gd name="T8" fmla="*/ 2147483647 w 68"/>
                    <a:gd name="T9" fmla="*/ 2147483647 h 76"/>
                    <a:gd name="T10" fmla="*/ 2147483647 w 68"/>
                    <a:gd name="T11" fmla="*/ 2147483647 h 76"/>
                    <a:gd name="T12" fmla="*/ 2147483647 w 68"/>
                    <a:gd name="T13" fmla="*/ 2147483647 h 76"/>
                    <a:gd name="T14" fmla="*/ 2147483647 w 68"/>
                    <a:gd name="T15" fmla="*/ 2147483647 h 76"/>
                    <a:gd name="T16" fmla="*/ 2147483647 w 68"/>
                    <a:gd name="T17" fmla="*/ 2147483647 h 76"/>
                    <a:gd name="T18" fmla="*/ 2147483647 w 68"/>
                    <a:gd name="T19" fmla="*/ 2147483647 h 76"/>
                    <a:gd name="T20" fmla="*/ 2147483647 w 68"/>
                    <a:gd name="T21" fmla="*/ 2147483647 h 76"/>
                    <a:gd name="T22" fmla="*/ 2147483647 w 68"/>
                    <a:gd name="T23" fmla="*/ 2147483647 h 76"/>
                    <a:gd name="T24" fmla="*/ 2147483647 w 68"/>
                    <a:gd name="T25" fmla="*/ 2147483647 h 76"/>
                    <a:gd name="T26" fmla="*/ 2147483647 w 68"/>
                    <a:gd name="T27" fmla="*/ 2147483647 h 76"/>
                    <a:gd name="T28" fmla="*/ 2147483647 w 68"/>
                    <a:gd name="T29" fmla="*/ 2147483647 h 76"/>
                    <a:gd name="T30" fmla="*/ 2147483647 w 68"/>
                    <a:gd name="T31" fmla="*/ 2147483647 h 76"/>
                    <a:gd name="T32" fmla="*/ 2147483647 w 68"/>
                    <a:gd name="T33" fmla="*/ 2147483647 h 76"/>
                    <a:gd name="T34" fmla="*/ 2147483647 w 68"/>
                    <a:gd name="T35" fmla="*/ 2147483647 h 76"/>
                    <a:gd name="T36" fmla="*/ 2147483647 w 68"/>
                    <a:gd name="T37" fmla="*/ 2147483647 h 76"/>
                    <a:gd name="T38" fmla="*/ 2147483647 w 68"/>
                    <a:gd name="T39" fmla="*/ 2147483647 h 76"/>
                    <a:gd name="T40" fmla="*/ 2147483647 w 68"/>
                    <a:gd name="T41" fmla="*/ 2147483647 h 76"/>
                    <a:gd name="T42" fmla="*/ 2147483647 w 68"/>
                    <a:gd name="T43" fmla="*/ 2147483647 h 76"/>
                    <a:gd name="T44" fmla="*/ 2147483647 w 68"/>
                    <a:gd name="T45" fmla="*/ 2147483647 h 76"/>
                    <a:gd name="T46" fmla="*/ 2147483647 w 68"/>
                    <a:gd name="T47" fmla="*/ 2147483647 h 76"/>
                    <a:gd name="T48" fmla="*/ 2147483647 w 68"/>
                    <a:gd name="T49" fmla="*/ 2147483647 h 76"/>
                    <a:gd name="T50" fmla="*/ 2147483647 w 68"/>
                    <a:gd name="T51" fmla="*/ 2147483647 h 76"/>
                    <a:gd name="T52" fmla="*/ 2147483647 w 68"/>
                    <a:gd name="T53" fmla="*/ 2147483647 h 76"/>
                    <a:gd name="T54" fmla="*/ 2147483647 w 68"/>
                    <a:gd name="T55" fmla="*/ 2147483647 h 76"/>
                    <a:gd name="T56" fmla="*/ 2147483647 w 68"/>
                    <a:gd name="T57" fmla="*/ 2147483647 h 76"/>
                    <a:gd name="T58" fmla="*/ 0 w 68"/>
                    <a:gd name="T59" fmla="*/ 2147483647 h 76"/>
                    <a:gd name="T60" fmla="*/ 2147483647 w 68"/>
                    <a:gd name="T61" fmla="*/ 2147483647 h 76"/>
                    <a:gd name="T62" fmla="*/ 2147483647 w 68"/>
                    <a:gd name="T63" fmla="*/ 2147483647 h 76"/>
                    <a:gd name="T64" fmla="*/ 2147483647 w 68"/>
                    <a:gd name="T65" fmla="*/ 2147483647 h 76"/>
                    <a:gd name="T66" fmla="*/ 2147483647 w 68"/>
                    <a:gd name="T67" fmla="*/ 2147483647 h 76"/>
                    <a:gd name="T68" fmla="*/ 2147483647 w 68"/>
                    <a:gd name="T69" fmla="*/ 2147483647 h 76"/>
                    <a:gd name="T70" fmla="*/ 2147483647 w 68"/>
                    <a:gd name="T71" fmla="*/ 2147483647 h 76"/>
                    <a:gd name="T72" fmla="*/ 2147483647 w 68"/>
                    <a:gd name="T73" fmla="*/ 2147483647 h 7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68"/>
                    <a:gd name="T112" fmla="*/ 0 h 76"/>
                    <a:gd name="T113" fmla="*/ 68 w 68"/>
                    <a:gd name="T114" fmla="*/ 76 h 7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68" h="76">
                      <a:moveTo>
                        <a:pt x="2" y="8"/>
                      </a:moveTo>
                      <a:lnTo>
                        <a:pt x="6" y="6"/>
                      </a:lnTo>
                      <a:lnTo>
                        <a:pt x="16" y="0"/>
                      </a:lnTo>
                      <a:lnTo>
                        <a:pt x="20" y="6"/>
                      </a:lnTo>
                      <a:lnTo>
                        <a:pt x="28" y="6"/>
                      </a:lnTo>
                      <a:lnTo>
                        <a:pt x="30" y="12"/>
                      </a:lnTo>
                      <a:lnTo>
                        <a:pt x="34" y="14"/>
                      </a:lnTo>
                      <a:lnTo>
                        <a:pt x="34" y="18"/>
                      </a:lnTo>
                      <a:lnTo>
                        <a:pt x="36" y="18"/>
                      </a:lnTo>
                      <a:lnTo>
                        <a:pt x="40" y="20"/>
                      </a:lnTo>
                      <a:lnTo>
                        <a:pt x="42" y="28"/>
                      </a:lnTo>
                      <a:lnTo>
                        <a:pt x="48" y="30"/>
                      </a:lnTo>
                      <a:lnTo>
                        <a:pt x="56" y="34"/>
                      </a:lnTo>
                      <a:lnTo>
                        <a:pt x="62" y="38"/>
                      </a:lnTo>
                      <a:lnTo>
                        <a:pt x="62" y="44"/>
                      </a:lnTo>
                      <a:lnTo>
                        <a:pt x="64" y="48"/>
                      </a:lnTo>
                      <a:lnTo>
                        <a:pt x="68" y="56"/>
                      </a:lnTo>
                      <a:lnTo>
                        <a:pt x="64" y="62"/>
                      </a:lnTo>
                      <a:lnTo>
                        <a:pt x="60" y="70"/>
                      </a:lnTo>
                      <a:lnTo>
                        <a:pt x="60" y="74"/>
                      </a:lnTo>
                      <a:lnTo>
                        <a:pt x="46" y="74"/>
                      </a:lnTo>
                      <a:lnTo>
                        <a:pt x="42" y="76"/>
                      </a:lnTo>
                      <a:lnTo>
                        <a:pt x="34" y="76"/>
                      </a:lnTo>
                      <a:lnTo>
                        <a:pt x="26" y="68"/>
                      </a:lnTo>
                      <a:lnTo>
                        <a:pt x="18" y="68"/>
                      </a:lnTo>
                      <a:lnTo>
                        <a:pt x="18" y="70"/>
                      </a:lnTo>
                      <a:lnTo>
                        <a:pt x="16" y="74"/>
                      </a:lnTo>
                      <a:lnTo>
                        <a:pt x="16" y="76"/>
                      </a:lnTo>
                      <a:lnTo>
                        <a:pt x="10" y="66"/>
                      </a:lnTo>
                      <a:lnTo>
                        <a:pt x="0" y="60"/>
                      </a:lnTo>
                      <a:lnTo>
                        <a:pt x="4" y="52"/>
                      </a:lnTo>
                      <a:lnTo>
                        <a:pt x="12" y="50"/>
                      </a:lnTo>
                      <a:lnTo>
                        <a:pt x="14" y="44"/>
                      </a:lnTo>
                      <a:lnTo>
                        <a:pt x="8" y="38"/>
                      </a:lnTo>
                      <a:lnTo>
                        <a:pt x="6" y="28"/>
                      </a:lnTo>
                      <a:lnTo>
                        <a:pt x="8" y="22"/>
                      </a:lnTo>
                      <a:lnTo>
                        <a:pt x="2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9" name="i$ḻîďê">
                  <a:extLst>
                    <a:ext uri="{FF2B5EF4-FFF2-40B4-BE49-F238E27FC236}">
                      <a16:creationId xmlns:a16="http://schemas.microsoft.com/office/drawing/2014/main" id="{F6DD8586-7A23-4EA0-B5A1-B5DC5DB34692}"/>
                    </a:ext>
                  </a:extLst>
                </p:cNvPr>
                <p:cNvSpPr/>
                <p:nvPr/>
              </p:nvSpPr>
              <p:spPr bwMode="auto">
                <a:xfrm>
                  <a:off x="4904259" y="2514251"/>
                  <a:ext cx="152871" cy="85465"/>
                </a:xfrm>
                <a:custGeom>
                  <a:avLst/>
                  <a:gdLst>
                    <a:gd name="T0" fmla="*/ 2147483647 w 88"/>
                    <a:gd name="T1" fmla="*/ 2147483647 h 52"/>
                    <a:gd name="T2" fmla="*/ 2147483647 w 88"/>
                    <a:gd name="T3" fmla="*/ 2147483647 h 52"/>
                    <a:gd name="T4" fmla="*/ 2147483647 w 88"/>
                    <a:gd name="T5" fmla="*/ 2147483647 h 52"/>
                    <a:gd name="T6" fmla="*/ 0 w 88"/>
                    <a:gd name="T7" fmla="*/ 2147483647 h 52"/>
                    <a:gd name="T8" fmla="*/ 2147483647 w 88"/>
                    <a:gd name="T9" fmla="*/ 2147483647 h 52"/>
                    <a:gd name="T10" fmla="*/ 2147483647 w 88"/>
                    <a:gd name="T11" fmla="*/ 2147483647 h 52"/>
                    <a:gd name="T12" fmla="*/ 2147483647 w 88"/>
                    <a:gd name="T13" fmla="*/ 2147483647 h 52"/>
                    <a:gd name="T14" fmla="*/ 2147483647 w 88"/>
                    <a:gd name="T15" fmla="*/ 2147483647 h 52"/>
                    <a:gd name="T16" fmla="*/ 2147483647 w 88"/>
                    <a:gd name="T17" fmla="*/ 2147483647 h 52"/>
                    <a:gd name="T18" fmla="*/ 2147483647 w 88"/>
                    <a:gd name="T19" fmla="*/ 2147483647 h 52"/>
                    <a:gd name="T20" fmla="*/ 2147483647 w 88"/>
                    <a:gd name="T21" fmla="*/ 2147483647 h 52"/>
                    <a:gd name="T22" fmla="*/ 2147483647 w 88"/>
                    <a:gd name="T23" fmla="*/ 2147483647 h 52"/>
                    <a:gd name="T24" fmla="*/ 2147483647 w 88"/>
                    <a:gd name="T25" fmla="*/ 2147483647 h 52"/>
                    <a:gd name="T26" fmla="*/ 2147483647 w 88"/>
                    <a:gd name="T27" fmla="*/ 2147483647 h 52"/>
                    <a:gd name="T28" fmla="*/ 2147483647 w 88"/>
                    <a:gd name="T29" fmla="*/ 2147483647 h 52"/>
                    <a:gd name="T30" fmla="*/ 2147483647 w 88"/>
                    <a:gd name="T31" fmla="*/ 2147483647 h 52"/>
                    <a:gd name="T32" fmla="*/ 2147483647 w 88"/>
                    <a:gd name="T33" fmla="*/ 2147483647 h 52"/>
                    <a:gd name="T34" fmla="*/ 2147483647 w 88"/>
                    <a:gd name="T35" fmla="*/ 2147483647 h 52"/>
                    <a:gd name="T36" fmla="*/ 2147483647 w 88"/>
                    <a:gd name="T37" fmla="*/ 2147483647 h 52"/>
                    <a:gd name="T38" fmla="*/ 2147483647 w 88"/>
                    <a:gd name="T39" fmla="*/ 2147483647 h 52"/>
                    <a:gd name="T40" fmla="*/ 2147483647 w 88"/>
                    <a:gd name="T41" fmla="*/ 2147483647 h 52"/>
                    <a:gd name="T42" fmla="*/ 2147483647 w 88"/>
                    <a:gd name="T43" fmla="*/ 0 h 52"/>
                    <a:gd name="T44" fmla="*/ 2147483647 w 88"/>
                    <a:gd name="T45" fmla="*/ 0 h 52"/>
                    <a:gd name="T46" fmla="*/ 2147483647 w 88"/>
                    <a:gd name="T47" fmla="*/ 2147483647 h 52"/>
                    <a:gd name="T48" fmla="*/ 2147483647 w 88"/>
                    <a:gd name="T49" fmla="*/ 2147483647 h 52"/>
                    <a:gd name="T50" fmla="*/ 2147483647 w 88"/>
                    <a:gd name="T51" fmla="*/ 2147483647 h 52"/>
                    <a:gd name="T52" fmla="*/ 2147483647 w 88"/>
                    <a:gd name="T53" fmla="*/ 2147483647 h 52"/>
                    <a:gd name="T54" fmla="*/ 2147483647 w 88"/>
                    <a:gd name="T55" fmla="*/ 2147483647 h 52"/>
                    <a:gd name="T56" fmla="*/ 2147483647 w 88"/>
                    <a:gd name="T57" fmla="*/ 2147483647 h 52"/>
                    <a:gd name="T58" fmla="*/ 2147483647 w 88"/>
                    <a:gd name="T59" fmla="*/ 2147483647 h 52"/>
                    <a:gd name="T60" fmla="*/ 2147483647 w 88"/>
                    <a:gd name="T61" fmla="*/ 2147483647 h 52"/>
                    <a:gd name="T62" fmla="*/ 2147483647 w 88"/>
                    <a:gd name="T63" fmla="*/ 2147483647 h 52"/>
                    <a:gd name="T64" fmla="*/ 2147483647 w 88"/>
                    <a:gd name="T65" fmla="*/ 2147483647 h 52"/>
                    <a:gd name="T66" fmla="*/ 2147483647 w 88"/>
                    <a:gd name="T67" fmla="*/ 2147483647 h 52"/>
                    <a:gd name="T68" fmla="*/ 2147483647 w 88"/>
                    <a:gd name="T69" fmla="*/ 2147483647 h 52"/>
                    <a:gd name="T70" fmla="*/ 2147483647 w 88"/>
                    <a:gd name="T71" fmla="*/ 2147483647 h 52"/>
                    <a:gd name="T72" fmla="*/ 2147483647 w 88"/>
                    <a:gd name="T73" fmla="*/ 2147483647 h 52"/>
                    <a:gd name="T74" fmla="*/ 2147483647 w 88"/>
                    <a:gd name="T75" fmla="*/ 2147483647 h 52"/>
                    <a:gd name="T76" fmla="*/ 2147483647 w 88"/>
                    <a:gd name="T77" fmla="*/ 2147483647 h 52"/>
                    <a:gd name="T78" fmla="*/ 2147483647 w 88"/>
                    <a:gd name="T79" fmla="*/ 2147483647 h 52"/>
                    <a:gd name="T80" fmla="*/ 2147483647 w 88"/>
                    <a:gd name="T81" fmla="*/ 2147483647 h 52"/>
                    <a:gd name="T82" fmla="*/ 2147483647 w 88"/>
                    <a:gd name="T83" fmla="*/ 2147483647 h 52"/>
                    <a:gd name="T84" fmla="*/ 2147483647 w 88"/>
                    <a:gd name="T85" fmla="*/ 2147483647 h 52"/>
                    <a:gd name="T86" fmla="*/ 2147483647 w 88"/>
                    <a:gd name="T87" fmla="*/ 2147483647 h 52"/>
                    <a:gd name="T88" fmla="*/ 2147483647 w 88"/>
                    <a:gd name="T89" fmla="*/ 2147483647 h 52"/>
                    <a:gd name="T90" fmla="*/ 2147483647 w 88"/>
                    <a:gd name="T91" fmla="*/ 2147483647 h 52"/>
                    <a:gd name="T92" fmla="*/ 2147483647 w 88"/>
                    <a:gd name="T93" fmla="*/ 2147483647 h 5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88"/>
                    <a:gd name="T142" fmla="*/ 0 h 52"/>
                    <a:gd name="T143" fmla="*/ 88 w 88"/>
                    <a:gd name="T144" fmla="*/ 52 h 52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88" h="52">
                      <a:moveTo>
                        <a:pt x="10" y="48"/>
                      </a:moveTo>
                      <a:lnTo>
                        <a:pt x="8" y="40"/>
                      </a:lnTo>
                      <a:lnTo>
                        <a:pt x="6" y="38"/>
                      </a:lnTo>
                      <a:lnTo>
                        <a:pt x="0" y="36"/>
                      </a:lnTo>
                      <a:lnTo>
                        <a:pt x="2" y="32"/>
                      </a:lnTo>
                      <a:lnTo>
                        <a:pt x="4" y="24"/>
                      </a:lnTo>
                      <a:lnTo>
                        <a:pt x="8" y="18"/>
                      </a:lnTo>
                      <a:lnTo>
                        <a:pt x="4" y="12"/>
                      </a:lnTo>
                      <a:lnTo>
                        <a:pt x="2" y="6"/>
                      </a:lnTo>
                      <a:lnTo>
                        <a:pt x="2" y="4"/>
                      </a:lnTo>
                      <a:lnTo>
                        <a:pt x="2" y="2"/>
                      </a:lnTo>
                      <a:lnTo>
                        <a:pt x="4" y="4"/>
                      </a:lnTo>
                      <a:lnTo>
                        <a:pt x="6" y="4"/>
                      </a:lnTo>
                      <a:lnTo>
                        <a:pt x="10" y="6"/>
                      </a:lnTo>
                      <a:lnTo>
                        <a:pt x="14" y="6"/>
                      </a:lnTo>
                      <a:lnTo>
                        <a:pt x="20" y="6"/>
                      </a:lnTo>
                      <a:lnTo>
                        <a:pt x="24" y="8"/>
                      </a:lnTo>
                      <a:lnTo>
                        <a:pt x="46" y="8"/>
                      </a:lnTo>
                      <a:lnTo>
                        <a:pt x="52" y="8"/>
                      </a:lnTo>
                      <a:lnTo>
                        <a:pt x="56" y="4"/>
                      </a:lnTo>
                      <a:lnTo>
                        <a:pt x="60" y="2"/>
                      </a:lnTo>
                      <a:lnTo>
                        <a:pt x="66" y="0"/>
                      </a:lnTo>
                      <a:lnTo>
                        <a:pt x="70" y="0"/>
                      </a:lnTo>
                      <a:lnTo>
                        <a:pt x="76" y="2"/>
                      </a:lnTo>
                      <a:lnTo>
                        <a:pt x="86" y="8"/>
                      </a:lnTo>
                      <a:lnTo>
                        <a:pt x="84" y="14"/>
                      </a:lnTo>
                      <a:lnTo>
                        <a:pt x="84" y="22"/>
                      </a:lnTo>
                      <a:lnTo>
                        <a:pt x="84" y="30"/>
                      </a:lnTo>
                      <a:lnTo>
                        <a:pt x="88" y="38"/>
                      </a:lnTo>
                      <a:lnTo>
                        <a:pt x="70" y="40"/>
                      </a:lnTo>
                      <a:lnTo>
                        <a:pt x="64" y="42"/>
                      </a:lnTo>
                      <a:lnTo>
                        <a:pt x="62" y="44"/>
                      </a:lnTo>
                      <a:lnTo>
                        <a:pt x="60" y="46"/>
                      </a:lnTo>
                      <a:lnTo>
                        <a:pt x="58" y="46"/>
                      </a:lnTo>
                      <a:lnTo>
                        <a:pt x="56" y="50"/>
                      </a:lnTo>
                      <a:lnTo>
                        <a:pt x="52" y="50"/>
                      </a:lnTo>
                      <a:lnTo>
                        <a:pt x="50" y="52"/>
                      </a:lnTo>
                      <a:lnTo>
                        <a:pt x="48" y="52"/>
                      </a:lnTo>
                      <a:lnTo>
                        <a:pt x="42" y="52"/>
                      </a:lnTo>
                      <a:lnTo>
                        <a:pt x="38" y="50"/>
                      </a:lnTo>
                      <a:lnTo>
                        <a:pt x="36" y="48"/>
                      </a:lnTo>
                      <a:lnTo>
                        <a:pt x="32" y="46"/>
                      </a:lnTo>
                      <a:lnTo>
                        <a:pt x="26" y="48"/>
                      </a:lnTo>
                      <a:lnTo>
                        <a:pt x="20" y="50"/>
                      </a:lnTo>
                      <a:lnTo>
                        <a:pt x="14" y="50"/>
                      </a:lnTo>
                      <a:lnTo>
                        <a:pt x="10" y="50"/>
                      </a:lnTo>
                      <a:lnTo>
                        <a:pt x="1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0" name="ï$ḻidé">
                  <a:extLst>
                    <a:ext uri="{FF2B5EF4-FFF2-40B4-BE49-F238E27FC236}">
                      <a16:creationId xmlns:a16="http://schemas.microsoft.com/office/drawing/2014/main" id="{1EAD2A57-1F03-4617-BE0A-6BA7A5DE9E22}"/>
                    </a:ext>
                  </a:extLst>
                </p:cNvPr>
                <p:cNvSpPr/>
                <p:nvPr/>
              </p:nvSpPr>
              <p:spPr bwMode="auto">
                <a:xfrm>
                  <a:off x="4575104" y="2192007"/>
                  <a:ext cx="22036" cy="5604"/>
                </a:xfrm>
                <a:custGeom>
                  <a:avLst/>
                  <a:gdLst>
                    <a:gd name="T0" fmla="*/ 0 w 14"/>
                    <a:gd name="T1" fmla="*/ 2147483647 h 4"/>
                    <a:gd name="T2" fmla="*/ 2147483647 w 14"/>
                    <a:gd name="T3" fmla="*/ 2147483647 h 4"/>
                    <a:gd name="T4" fmla="*/ 2147483647 w 14"/>
                    <a:gd name="T5" fmla="*/ 2147483647 h 4"/>
                    <a:gd name="T6" fmla="*/ 2147483647 w 14"/>
                    <a:gd name="T7" fmla="*/ 2147483647 h 4"/>
                    <a:gd name="T8" fmla="*/ 2147483647 w 14"/>
                    <a:gd name="T9" fmla="*/ 0 h 4"/>
                    <a:gd name="T10" fmla="*/ 2147483647 w 14"/>
                    <a:gd name="T11" fmla="*/ 0 h 4"/>
                    <a:gd name="T12" fmla="*/ 0 w 14"/>
                    <a:gd name="T13" fmla="*/ 2147483647 h 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"/>
                    <a:gd name="T22" fmla="*/ 0 h 4"/>
                    <a:gd name="T23" fmla="*/ 14 w 14"/>
                    <a:gd name="T24" fmla="*/ 4 h 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" h="4">
                      <a:moveTo>
                        <a:pt x="0" y="2"/>
                      </a:moveTo>
                      <a:lnTo>
                        <a:pt x="6" y="4"/>
                      </a:lnTo>
                      <a:lnTo>
                        <a:pt x="8" y="4"/>
                      </a:lnTo>
                      <a:lnTo>
                        <a:pt x="14" y="2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1" name="iṩlíḓé">
                  <a:extLst>
                    <a:ext uri="{FF2B5EF4-FFF2-40B4-BE49-F238E27FC236}">
                      <a16:creationId xmlns:a16="http://schemas.microsoft.com/office/drawing/2014/main" id="{A24EF143-4FBA-4440-93D1-7E962CE7B781}"/>
                    </a:ext>
                  </a:extLst>
                </p:cNvPr>
                <p:cNvSpPr/>
                <p:nvPr/>
              </p:nvSpPr>
              <p:spPr bwMode="auto">
                <a:xfrm>
                  <a:off x="4361637" y="2561886"/>
                  <a:ext cx="26167" cy="12610"/>
                </a:xfrm>
                <a:custGeom>
                  <a:avLst/>
                  <a:gdLst>
                    <a:gd name="T0" fmla="*/ 2147483647 w 16"/>
                    <a:gd name="T1" fmla="*/ 2147483647 h 8"/>
                    <a:gd name="T2" fmla="*/ 2147483647 w 16"/>
                    <a:gd name="T3" fmla="*/ 2147483647 h 8"/>
                    <a:gd name="T4" fmla="*/ 2147483647 w 16"/>
                    <a:gd name="T5" fmla="*/ 2147483647 h 8"/>
                    <a:gd name="T6" fmla="*/ 2147483647 w 16"/>
                    <a:gd name="T7" fmla="*/ 2147483647 h 8"/>
                    <a:gd name="T8" fmla="*/ 0 w 16"/>
                    <a:gd name="T9" fmla="*/ 2147483647 h 8"/>
                    <a:gd name="T10" fmla="*/ 0 w 16"/>
                    <a:gd name="T11" fmla="*/ 2147483647 h 8"/>
                    <a:gd name="T12" fmla="*/ 2147483647 w 16"/>
                    <a:gd name="T13" fmla="*/ 0 h 8"/>
                    <a:gd name="T14" fmla="*/ 2147483647 w 16"/>
                    <a:gd name="T15" fmla="*/ 0 h 8"/>
                    <a:gd name="T16" fmla="*/ 2147483647 w 16"/>
                    <a:gd name="T17" fmla="*/ 0 h 8"/>
                    <a:gd name="T18" fmla="*/ 2147483647 w 16"/>
                    <a:gd name="T19" fmla="*/ 2147483647 h 8"/>
                    <a:gd name="T20" fmla="*/ 2147483647 w 16"/>
                    <a:gd name="T21" fmla="*/ 2147483647 h 8"/>
                    <a:gd name="T22" fmla="*/ 2147483647 w 16"/>
                    <a:gd name="T23" fmla="*/ 2147483647 h 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6"/>
                    <a:gd name="T37" fmla="*/ 0 h 8"/>
                    <a:gd name="T38" fmla="*/ 16 w 16"/>
                    <a:gd name="T39" fmla="*/ 8 h 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6" h="8">
                      <a:moveTo>
                        <a:pt x="14" y="4"/>
                      </a:moveTo>
                      <a:lnTo>
                        <a:pt x="12" y="6"/>
                      </a:lnTo>
                      <a:lnTo>
                        <a:pt x="6" y="8"/>
                      </a:ln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6" y="6"/>
                      </a:lnTo>
                      <a:lnTo>
                        <a:pt x="14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2" name="iśľiḋê">
                  <a:extLst>
                    <a:ext uri="{FF2B5EF4-FFF2-40B4-BE49-F238E27FC236}">
                      <a16:creationId xmlns:a16="http://schemas.microsoft.com/office/drawing/2014/main" id="{AC3E9559-D4DA-413C-AE2C-658A46E34638}"/>
                    </a:ext>
                  </a:extLst>
                </p:cNvPr>
                <p:cNvSpPr/>
                <p:nvPr/>
              </p:nvSpPr>
              <p:spPr bwMode="auto">
                <a:xfrm>
                  <a:off x="4469059" y="2334916"/>
                  <a:ext cx="20657" cy="26620"/>
                </a:xfrm>
                <a:custGeom>
                  <a:avLst/>
                  <a:gdLst>
                    <a:gd name="T0" fmla="*/ 2147483647 w 12"/>
                    <a:gd name="T1" fmla="*/ 0 h 16"/>
                    <a:gd name="T2" fmla="*/ 2147483647 w 12"/>
                    <a:gd name="T3" fmla="*/ 2147483647 h 16"/>
                    <a:gd name="T4" fmla="*/ 2147483647 w 12"/>
                    <a:gd name="T5" fmla="*/ 2147483647 h 16"/>
                    <a:gd name="T6" fmla="*/ 2147483647 w 12"/>
                    <a:gd name="T7" fmla="*/ 2147483647 h 16"/>
                    <a:gd name="T8" fmla="*/ 0 w 12"/>
                    <a:gd name="T9" fmla="*/ 2147483647 h 16"/>
                    <a:gd name="T10" fmla="*/ 2147483647 w 12"/>
                    <a:gd name="T11" fmla="*/ 2147483647 h 16"/>
                    <a:gd name="T12" fmla="*/ 2147483647 w 12"/>
                    <a:gd name="T13" fmla="*/ 2147483647 h 16"/>
                    <a:gd name="T14" fmla="*/ 2147483647 w 12"/>
                    <a:gd name="T15" fmla="*/ 2147483647 h 16"/>
                    <a:gd name="T16" fmla="*/ 2147483647 w 12"/>
                    <a:gd name="T17" fmla="*/ 2147483647 h 16"/>
                    <a:gd name="T18" fmla="*/ 2147483647 w 12"/>
                    <a:gd name="T19" fmla="*/ 2147483647 h 16"/>
                    <a:gd name="T20" fmla="*/ 2147483647 w 12"/>
                    <a:gd name="T21" fmla="*/ 2147483647 h 16"/>
                    <a:gd name="T22" fmla="*/ 2147483647 w 12"/>
                    <a:gd name="T23" fmla="*/ 0 h 1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2"/>
                    <a:gd name="T37" fmla="*/ 0 h 16"/>
                    <a:gd name="T38" fmla="*/ 12 w 12"/>
                    <a:gd name="T39" fmla="*/ 16 h 1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2" h="16">
                      <a:moveTo>
                        <a:pt x="8" y="0"/>
                      </a:moveTo>
                      <a:lnTo>
                        <a:pt x="6" y="2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0" y="8"/>
                      </a:lnTo>
                      <a:lnTo>
                        <a:pt x="2" y="12"/>
                      </a:lnTo>
                      <a:lnTo>
                        <a:pt x="2" y="14"/>
                      </a:lnTo>
                      <a:lnTo>
                        <a:pt x="8" y="14"/>
                      </a:lnTo>
                      <a:lnTo>
                        <a:pt x="12" y="16"/>
                      </a:lnTo>
                      <a:lnTo>
                        <a:pt x="12" y="12"/>
                      </a:lnTo>
                      <a:lnTo>
                        <a:pt x="12" y="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3" name="iš1íḍè">
                  <a:extLst>
                    <a:ext uri="{FF2B5EF4-FFF2-40B4-BE49-F238E27FC236}">
                      <a16:creationId xmlns:a16="http://schemas.microsoft.com/office/drawing/2014/main" id="{048F7D56-E473-4B00-A8E2-C480C0A40D64}"/>
                    </a:ext>
                  </a:extLst>
                </p:cNvPr>
                <p:cNvSpPr/>
                <p:nvPr/>
              </p:nvSpPr>
              <p:spPr bwMode="auto">
                <a:xfrm>
                  <a:off x="5277483" y="2882728"/>
                  <a:ext cx="579809" cy="497376"/>
                </a:xfrm>
                <a:custGeom>
                  <a:avLst/>
                  <a:gdLst>
                    <a:gd name="T0" fmla="*/ 2147483647 w 332"/>
                    <a:gd name="T1" fmla="*/ 2147483647 h 298"/>
                    <a:gd name="T2" fmla="*/ 2147483647 w 332"/>
                    <a:gd name="T3" fmla="*/ 2147483647 h 298"/>
                    <a:gd name="T4" fmla="*/ 2147483647 w 332"/>
                    <a:gd name="T5" fmla="*/ 2147483647 h 298"/>
                    <a:gd name="T6" fmla="*/ 2147483647 w 332"/>
                    <a:gd name="T7" fmla="*/ 2147483647 h 298"/>
                    <a:gd name="T8" fmla="*/ 2147483647 w 332"/>
                    <a:gd name="T9" fmla="*/ 2147483647 h 298"/>
                    <a:gd name="T10" fmla="*/ 2147483647 w 332"/>
                    <a:gd name="T11" fmla="*/ 2147483647 h 298"/>
                    <a:gd name="T12" fmla="*/ 2147483647 w 332"/>
                    <a:gd name="T13" fmla="*/ 2147483647 h 298"/>
                    <a:gd name="T14" fmla="*/ 2147483647 w 332"/>
                    <a:gd name="T15" fmla="*/ 2147483647 h 298"/>
                    <a:gd name="T16" fmla="*/ 2147483647 w 332"/>
                    <a:gd name="T17" fmla="*/ 2147483647 h 298"/>
                    <a:gd name="T18" fmla="*/ 2147483647 w 332"/>
                    <a:gd name="T19" fmla="*/ 2147483647 h 298"/>
                    <a:gd name="T20" fmla="*/ 2147483647 w 332"/>
                    <a:gd name="T21" fmla="*/ 2147483647 h 298"/>
                    <a:gd name="T22" fmla="*/ 2147483647 w 332"/>
                    <a:gd name="T23" fmla="*/ 2147483647 h 298"/>
                    <a:gd name="T24" fmla="*/ 2147483647 w 332"/>
                    <a:gd name="T25" fmla="*/ 2147483647 h 298"/>
                    <a:gd name="T26" fmla="*/ 2147483647 w 332"/>
                    <a:gd name="T27" fmla="*/ 2147483647 h 298"/>
                    <a:gd name="T28" fmla="*/ 2147483647 w 332"/>
                    <a:gd name="T29" fmla="*/ 2147483647 h 298"/>
                    <a:gd name="T30" fmla="*/ 2147483647 w 332"/>
                    <a:gd name="T31" fmla="*/ 2147483647 h 298"/>
                    <a:gd name="T32" fmla="*/ 2147483647 w 332"/>
                    <a:gd name="T33" fmla="*/ 2147483647 h 298"/>
                    <a:gd name="T34" fmla="*/ 2147483647 w 332"/>
                    <a:gd name="T35" fmla="*/ 2147483647 h 298"/>
                    <a:gd name="T36" fmla="*/ 2147483647 w 332"/>
                    <a:gd name="T37" fmla="*/ 2147483647 h 298"/>
                    <a:gd name="T38" fmla="*/ 2147483647 w 332"/>
                    <a:gd name="T39" fmla="*/ 2147483647 h 298"/>
                    <a:gd name="T40" fmla="*/ 2147483647 w 332"/>
                    <a:gd name="T41" fmla="*/ 2147483647 h 298"/>
                    <a:gd name="T42" fmla="*/ 2147483647 w 332"/>
                    <a:gd name="T43" fmla="*/ 2147483647 h 298"/>
                    <a:gd name="T44" fmla="*/ 2147483647 w 332"/>
                    <a:gd name="T45" fmla="*/ 2147483647 h 298"/>
                    <a:gd name="T46" fmla="*/ 2147483647 w 332"/>
                    <a:gd name="T47" fmla="*/ 2147483647 h 298"/>
                    <a:gd name="T48" fmla="*/ 2147483647 w 332"/>
                    <a:gd name="T49" fmla="*/ 2147483647 h 298"/>
                    <a:gd name="T50" fmla="*/ 2147483647 w 332"/>
                    <a:gd name="T51" fmla="*/ 2147483647 h 298"/>
                    <a:gd name="T52" fmla="*/ 2147483647 w 332"/>
                    <a:gd name="T53" fmla="*/ 2147483647 h 298"/>
                    <a:gd name="T54" fmla="*/ 2147483647 w 332"/>
                    <a:gd name="T55" fmla="*/ 2147483647 h 298"/>
                    <a:gd name="T56" fmla="*/ 2147483647 w 332"/>
                    <a:gd name="T57" fmla="*/ 2147483647 h 298"/>
                    <a:gd name="T58" fmla="*/ 2147483647 w 332"/>
                    <a:gd name="T59" fmla="*/ 2147483647 h 298"/>
                    <a:gd name="T60" fmla="*/ 2147483647 w 332"/>
                    <a:gd name="T61" fmla="*/ 2147483647 h 298"/>
                    <a:gd name="T62" fmla="*/ 2147483647 w 332"/>
                    <a:gd name="T63" fmla="*/ 0 h 298"/>
                    <a:gd name="T64" fmla="*/ 2147483647 w 332"/>
                    <a:gd name="T65" fmla="*/ 2147483647 h 298"/>
                    <a:gd name="T66" fmla="*/ 2147483647 w 332"/>
                    <a:gd name="T67" fmla="*/ 2147483647 h 298"/>
                    <a:gd name="T68" fmla="*/ 2147483647 w 332"/>
                    <a:gd name="T69" fmla="*/ 2147483647 h 298"/>
                    <a:gd name="T70" fmla="*/ 2147483647 w 332"/>
                    <a:gd name="T71" fmla="*/ 2147483647 h 298"/>
                    <a:gd name="T72" fmla="*/ 2147483647 w 332"/>
                    <a:gd name="T73" fmla="*/ 2147483647 h 298"/>
                    <a:gd name="T74" fmla="*/ 2147483647 w 332"/>
                    <a:gd name="T75" fmla="*/ 2147483647 h 298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332"/>
                    <a:gd name="T115" fmla="*/ 0 h 298"/>
                    <a:gd name="T116" fmla="*/ 332 w 332"/>
                    <a:gd name="T117" fmla="*/ 298 h 298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332" h="298">
                      <a:moveTo>
                        <a:pt x="222" y="62"/>
                      </a:moveTo>
                      <a:lnTo>
                        <a:pt x="224" y="72"/>
                      </a:lnTo>
                      <a:lnTo>
                        <a:pt x="226" y="78"/>
                      </a:lnTo>
                      <a:lnTo>
                        <a:pt x="230" y="80"/>
                      </a:lnTo>
                      <a:lnTo>
                        <a:pt x="234" y="84"/>
                      </a:lnTo>
                      <a:lnTo>
                        <a:pt x="236" y="88"/>
                      </a:lnTo>
                      <a:lnTo>
                        <a:pt x="242" y="96"/>
                      </a:lnTo>
                      <a:lnTo>
                        <a:pt x="244" y="102"/>
                      </a:lnTo>
                      <a:lnTo>
                        <a:pt x="248" y="110"/>
                      </a:lnTo>
                      <a:lnTo>
                        <a:pt x="254" y="118"/>
                      </a:lnTo>
                      <a:lnTo>
                        <a:pt x="258" y="126"/>
                      </a:lnTo>
                      <a:lnTo>
                        <a:pt x="260" y="130"/>
                      </a:lnTo>
                      <a:lnTo>
                        <a:pt x="258" y="136"/>
                      </a:lnTo>
                      <a:lnTo>
                        <a:pt x="268" y="144"/>
                      </a:lnTo>
                      <a:lnTo>
                        <a:pt x="280" y="148"/>
                      </a:lnTo>
                      <a:lnTo>
                        <a:pt x="280" y="156"/>
                      </a:lnTo>
                      <a:lnTo>
                        <a:pt x="324" y="158"/>
                      </a:lnTo>
                      <a:lnTo>
                        <a:pt x="332" y="164"/>
                      </a:lnTo>
                      <a:lnTo>
                        <a:pt x="332" y="198"/>
                      </a:lnTo>
                      <a:lnTo>
                        <a:pt x="282" y="242"/>
                      </a:lnTo>
                      <a:lnTo>
                        <a:pt x="234" y="254"/>
                      </a:lnTo>
                      <a:lnTo>
                        <a:pt x="190" y="298"/>
                      </a:lnTo>
                      <a:lnTo>
                        <a:pt x="188" y="276"/>
                      </a:lnTo>
                      <a:lnTo>
                        <a:pt x="168" y="270"/>
                      </a:lnTo>
                      <a:lnTo>
                        <a:pt x="164" y="268"/>
                      </a:lnTo>
                      <a:lnTo>
                        <a:pt x="162" y="270"/>
                      </a:lnTo>
                      <a:lnTo>
                        <a:pt x="156" y="268"/>
                      </a:lnTo>
                      <a:lnTo>
                        <a:pt x="152" y="264"/>
                      </a:lnTo>
                      <a:lnTo>
                        <a:pt x="150" y="266"/>
                      </a:lnTo>
                      <a:lnTo>
                        <a:pt x="148" y="270"/>
                      </a:lnTo>
                      <a:lnTo>
                        <a:pt x="146" y="276"/>
                      </a:lnTo>
                      <a:lnTo>
                        <a:pt x="144" y="280"/>
                      </a:lnTo>
                      <a:lnTo>
                        <a:pt x="142" y="274"/>
                      </a:lnTo>
                      <a:lnTo>
                        <a:pt x="134" y="264"/>
                      </a:lnTo>
                      <a:lnTo>
                        <a:pt x="124" y="254"/>
                      </a:lnTo>
                      <a:lnTo>
                        <a:pt x="118" y="248"/>
                      </a:lnTo>
                      <a:lnTo>
                        <a:pt x="116" y="240"/>
                      </a:lnTo>
                      <a:lnTo>
                        <a:pt x="108" y="228"/>
                      </a:lnTo>
                      <a:lnTo>
                        <a:pt x="102" y="220"/>
                      </a:lnTo>
                      <a:lnTo>
                        <a:pt x="98" y="214"/>
                      </a:lnTo>
                      <a:lnTo>
                        <a:pt x="90" y="210"/>
                      </a:lnTo>
                      <a:lnTo>
                        <a:pt x="82" y="200"/>
                      </a:lnTo>
                      <a:lnTo>
                        <a:pt x="84" y="200"/>
                      </a:lnTo>
                      <a:lnTo>
                        <a:pt x="82" y="200"/>
                      </a:lnTo>
                      <a:lnTo>
                        <a:pt x="76" y="200"/>
                      </a:lnTo>
                      <a:lnTo>
                        <a:pt x="76" y="162"/>
                      </a:lnTo>
                      <a:lnTo>
                        <a:pt x="68" y="152"/>
                      </a:lnTo>
                      <a:lnTo>
                        <a:pt x="58" y="142"/>
                      </a:lnTo>
                      <a:lnTo>
                        <a:pt x="48" y="134"/>
                      </a:lnTo>
                      <a:lnTo>
                        <a:pt x="42" y="124"/>
                      </a:lnTo>
                      <a:lnTo>
                        <a:pt x="24" y="92"/>
                      </a:lnTo>
                      <a:lnTo>
                        <a:pt x="16" y="76"/>
                      </a:lnTo>
                      <a:lnTo>
                        <a:pt x="10" y="72"/>
                      </a:lnTo>
                      <a:lnTo>
                        <a:pt x="4" y="66"/>
                      </a:lnTo>
                      <a:lnTo>
                        <a:pt x="0" y="54"/>
                      </a:lnTo>
                      <a:lnTo>
                        <a:pt x="16" y="56"/>
                      </a:lnTo>
                      <a:lnTo>
                        <a:pt x="20" y="52"/>
                      </a:lnTo>
                      <a:lnTo>
                        <a:pt x="24" y="46"/>
                      </a:lnTo>
                      <a:lnTo>
                        <a:pt x="30" y="42"/>
                      </a:lnTo>
                      <a:lnTo>
                        <a:pt x="34" y="42"/>
                      </a:lnTo>
                      <a:lnTo>
                        <a:pt x="38" y="36"/>
                      </a:lnTo>
                      <a:lnTo>
                        <a:pt x="44" y="36"/>
                      </a:lnTo>
                      <a:lnTo>
                        <a:pt x="32" y="10"/>
                      </a:lnTo>
                      <a:lnTo>
                        <a:pt x="62" y="0"/>
                      </a:lnTo>
                      <a:lnTo>
                        <a:pt x="118" y="24"/>
                      </a:lnTo>
                      <a:lnTo>
                        <a:pt x="122" y="26"/>
                      </a:lnTo>
                      <a:lnTo>
                        <a:pt x="124" y="30"/>
                      </a:lnTo>
                      <a:lnTo>
                        <a:pt x="128" y="32"/>
                      </a:lnTo>
                      <a:lnTo>
                        <a:pt x="134" y="34"/>
                      </a:lnTo>
                      <a:lnTo>
                        <a:pt x="134" y="44"/>
                      </a:lnTo>
                      <a:lnTo>
                        <a:pt x="152" y="54"/>
                      </a:lnTo>
                      <a:lnTo>
                        <a:pt x="180" y="54"/>
                      </a:lnTo>
                      <a:lnTo>
                        <a:pt x="196" y="58"/>
                      </a:lnTo>
                      <a:lnTo>
                        <a:pt x="200" y="60"/>
                      </a:lnTo>
                      <a:lnTo>
                        <a:pt x="204" y="64"/>
                      </a:lnTo>
                      <a:lnTo>
                        <a:pt x="222" y="64"/>
                      </a:lnTo>
                      <a:lnTo>
                        <a:pt x="222" y="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4" name="íŝlíḋe">
                  <a:extLst>
                    <a:ext uri="{FF2B5EF4-FFF2-40B4-BE49-F238E27FC236}">
                      <a16:creationId xmlns:a16="http://schemas.microsoft.com/office/drawing/2014/main" id="{49D15C83-A768-4BB0-9231-2A425D6DD363}"/>
                    </a:ext>
                  </a:extLst>
                </p:cNvPr>
                <p:cNvSpPr/>
                <p:nvPr/>
              </p:nvSpPr>
              <p:spPr bwMode="auto">
                <a:xfrm>
                  <a:off x="5200359" y="2769244"/>
                  <a:ext cx="35808" cy="19615"/>
                </a:xfrm>
                <a:custGeom>
                  <a:avLst/>
                  <a:gdLst>
                    <a:gd name="T0" fmla="*/ 2147483647 w 20"/>
                    <a:gd name="T1" fmla="*/ 2147483647 h 12"/>
                    <a:gd name="T2" fmla="*/ 0 w 20"/>
                    <a:gd name="T3" fmla="*/ 2147483647 h 12"/>
                    <a:gd name="T4" fmla="*/ 0 w 20"/>
                    <a:gd name="T5" fmla="*/ 2147483647 h 12"/>
                    <a:gd name="T6" fmla="*/ 2147483647 w 20"/>
                    <a:gd name="T7" fmla="*/ 2147483647 h 12"/>
                    <a:gd name="T8" fmla="*/ 2147483647 w 20"/>
                    <a:gd name="T9" fmla="*/ 2147483647 h 12"/>
                    <a:gd name="T10" fmla="*/ 2147483647 w 20"/>
                    <a:gd name="T11" fmla="*/ 0 h 12"/>
                    <a:gd name="T12" fmla="*/ 2147483647 w 20"/>
                    <a:gd name="T13" fmla="*/ 2147483647 h 12"/>
                    <a:gd name="T14" fmla="*/ 2147483647 w 20"/>
                    <a:gd name="T15" fmla="*/ 2147483647 h 12"/>
                    <a:gd name="T16" fmla="*/ 2147483647 w 20"/>
                    <a:gd name="T17" fmla="*/ 0 h 12"/>
                    <a:gd name="T18" fmla="*/ 2147483647 w 20"/>
                    <a:gd name="T19" fmla="*/ 2147483647 h 12"/>
                    <a:gd name="T20" fmla="*/ 2147483647 w 20"/>
                    <a:gd name="T21" fmla="*/ 2147483647 h 12"/>
                    <a:gd name="T22" fmla="*/ 2147483647 w 20"/>
                    <a:gd name="T23" fmla="*/ 2147483647 h 1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"/>
                    <a:gd name="T37" fmla="*/ 0 h 12"/>
                    <a:gd name="T38" fmla="*/ 20 w 20"/>
                    <a:gd name="T39" fmla="*/ 12 h 1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" h="12">
                      <a:moveTo>
                        <a:pt x="8" y="12"/>
                      </a:moveTo>
                      <a:lnTo>
                        <a:pt x="0" y="12"/>
                      </a:lnTo>
                      <a:lnTo>
                        <a:pt x="0" y="8"/>
                      </a:lnTo>
                      <a:lnTo>
                        <a:pt x="2" y="6"/>
                      </a:lnTo>
                      <a:lnTo>
                        <a:pt x="4" y="4"/>
                      </a:lnTo>
                      <a:lnTo>
                        <a:pt x="6" y="0"/>
                      </a:lnTo>
                      <a:lnTo>
                        <a:pt x="8" y="4"/>
                      </a:lnTo>
                      <a:lnTo>
                        <a:pt x="12" y="4"/>
                      </a:lnTo>
                      <a:lnTo>
                        <a:pt x="20" y="0"/>
                      </a:lnTo>
                      <a:lnTo>
                        <a:pt x="20" y="4"/>
                      </a:lnTo>
                      <a:lnTo>
                        <a:pt x="16" y="8"/>
                      </a:lnTo>
                      <a:lnTo>
                        <a:pt x="8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5" name="ïṥḷïdé">
                  <a:extLst>
                    <a:ext uri="{FF2B5EF4-FFF2-40B4-BE49-F238E27FC236}">
                      <a16:creationId xmlns:a16="http://schemas.microsoft.com/office/drawing/2014/main" id="{BC97FA4C-FC9F-41A7-A638-DE908C7062E3}"/>
                    </a:ext>
                  </a:extLst>
                </p:cNvPr>
                <p:cNvSpPr/>
                <p:nvPr/>
              </p:nvSpPr>
              <p:spPr bwMode="auto">
                <a:xfrm>
                  <a:off x="5008926" y="2580100"/>
                  <a:ext cx="56466" cy="39230"/>
                </a:xfrm>
                <a:custGeom>
                  <a:avLst/>
                  <a:gdLst>
                    <a:gd name="T0" fmla="*/ 2147483647 w 32"/>
                    <a:gd name="T1" fmla="*/ 0 h 24"/>
                    <a:gd name="T2" fmla="*/ 2147483647 w 32"/>
                    <a:gd name="T3" fmla="*/ 2147483647 h 24"/>
                    <a:gd name="T4" fmla="*/ 2147483647 w 32"/>
                    <a:gd name="T5" fmla="*/ 2147483647 h 24"/>
                    <a:gd name="T6" fmla="*/ 2147483647 w 32"/>
                    <a:gd name="T7" fmla="*/ 2147483647 h 24"/>
                    <a:gd name="T8" fmla="*/ 0 w 32"/>
                    <a:gd name="T9" fmla="*/ 2147483647 h 24"/>
                    <a:gd name="T10" fmla="*/ 2147483647 w 32"/>
                    <a:gd name="T11" fmla="*/ 2147483647 h 24"/>
                    <a:gd name="T12" fmla="*/ 2147483647 w 32"/>
                    <a:gd name="T13" fmla="*/ 2147483647 h 24"/>
                    <a:gd name="T14" fmla="*/ 2147483647 w 32"/>
                    <a:gd name="T15" fmla="*/ 2147483647 h 24"/>
                    <a:gd name="T16" fmla="*/ 2147483647 w 32"/>
                    <a:gd name="T17" fmla="*/ 2147483647 h 24"/>
                    <a:gd name="T18" fmla="*/ 2147483647 w 32"/>
                    <a:gd name="T19" fmla="*/ 2147483647 h 24"/>
                    <a:gd name="T20" fmla="*/ 2147483647 w 32"/>
                    <a:gd name="T21" fmla="*/ 2147483647 h 24"/>
                    <a:gd name="T22" fmla="*/ 2147483647 w 32"/>
                    <a:gd name="T23" fmla="*/ 2147483647 h 24"/>
                    <a:gd name="T24" fmla="*/ 2147483647 w 32"/>
                    <a:gd name="T25" fmla="*/ 2147483647 h 24"/>
                    <a:gd name="T26" fmla="*/ 2147483647 w 32"/>
                    <a:gd name="T27" fmla="*/ 0 h 24"/>
                    <a:gd name="T28" fmla="*/ 2147483647 w 32"/>
                    <a:gd name="T29" fmla="*/ 0 h 2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2"/>
                    <a:gd name="T46" fmla="*/ 0 h 24"/>
                    <a:gd name="T47" fmla="*/ 32 w 32"/>
                    <a:gd name="T48" fmla="*/ 24 h 2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2" h="24">
                      <a:moveTo>
                        <a:pt x="28" y="0"/>
                      </a:moveTo>
                      <a:lnTo>
                        <a:pt x="10" y="2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0" y="8"/>
                      </a:lnTo>
                      <a:lnTo>
                        <a:pt x="2" y="10"/>
                      </a:lnTo>
                      <a:lnTo>
                        <a:pt x="2" y="12"/>
                      </a:lnTo>
                      <a:lnTo>
                        <a:pt x="6" y="14"/>
                      </a:lnTo>
                      <a:lnTo>
                        <a:pt x="6" y="24"/>
                      </a:lnTo>
                      <a:lnTo>
                        <a:pt x="12" y="22"/>
                      </a:lnTo>
                      <a:lnTo>
                        <a:pt x="20" y="18"/>
                      </a:lnTo>
                      <a:lnTo>
                        <a:pt x="32" y="8"/>
                      </a:lnTo>
                      <a:lnTo>
                        <a:pt x="30" y="6"/>
                      </a:lnTo>
                      <a:lnTo>
                        <a:pt x="26" y="0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6" name="îṧļîḍe">
                  <a:extLst>
                    <a:ext uri="{FF2B5EF4-FFF2-40B4-BE49-F238E27FC236}">
                      <a16:creationId xmlns:a16="http://schemas.microsoft.com/office/drawing/2014/main" id="{EF5469CF-2A94-463C-8A69-006A5BC39485}"/>
                    </a:ext>
                  </a:extLst>
                </p:cNvPr>
                <p:cNvSpPr/>
                <p:nvPr/>
              </p:nvSpPr>
              <p:spPr bwMode="auto">
                <a:xfrm>
                  <a:off x="5249939" y="2851906"/>
                  <a:ext cx="38562" cy="106481"/>
                </a:xfrm>
                <a:custGeom>
                  <a:avLst/>
                  <a:gdLst>
                    <a:gd name="T0" fmla="*/ 2147483647 w 22"/>
                    <a:gd name="T1" fmla="*/ 0 h 64"/>
                    <a:gd name="T2" fmla="*/ 2147483647 w 22"/>
                    <a:gd name="T3" fmla="*/ 0 h 64"/>
                    <a:gd name="T4" fmla="*/ 2147483647 w 22"/>
                    <a:gd name="T5" fmla="*/ 2147483647 h 64"/>
                    <a:gd name="T6" fmla="*/ 2147483647 w 22"/>
                    <a:gd name="T7" fmla="*/ 2147483647 h 64"/>
                    <a:gd name="T8" fmla="*/ 2147483647 w 22"/>
                    <a:gd name="T9" fmla="*/ 2147483647 h 64"/>
                    <a:gd name="T10" fmla="*/ 2147483647 w 22"/>
                    <a:gd name="T11" fmla="*/ 2147483647 h 64"/>
                    <a:gd name="T12" fmla="*/ 2147483647 w 22"/>
                    <a:gd name="T13" fmla="*/ 2147483647 h 64"/>
                    <a:gd name="T14" fmla="*/ 2147483647 w 22"/>
                    <a:gd name="T15" fmla="*/ 2147483647 h 64"/>
                    <a:gd name="T16" fmla="*/ 2147483647 w 22"/>
                    <a:gd name="T17" fmla="*/ 2147483647 h 64"/>
                    <a:gd name="T18" fmla="*/ 2147483647 w 22"/>
                    <a:gd name="T19" fmla="*/ 2147483647 h 64"/>
                    <a:gd name="T20" fmla="*/ 0 w 22"/>
                    <a:gd name="T21" fmla="*/ 2147483647 h 64"/>
                    <a:gd name="T22" fmla="*/ 2147483647 w 22"/>
                    <a:gd name="T23" fmla="*/ 2147483647 h 64"/>
                    <a:gd name="T24" fmla="*/ 2147483647 w 22"/>
                    <a:gd name="T25" fmla="*/ 2147483647 h 64"/>
                    <a:gd name="T26" fmla="*/ 2147483647 w 22"/>
                    <a:gd name="T27" fmla="*/ 2147483647 h 64"/>
                    <a:gd name="T28" fmla="*/ 2147483647 w 22"/>
                    <a:gd name="T29" fmla="*/ 0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22"/>
                    <a:gd name="T46" fmla="*/ 0 h 64"/>
                    <a:gd name="T47" fmla="*/ 22 w 22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22" h="64">
                      <a:moveTo>
                        <a:pt x="14" y="0"/>
                      </a:moveTo>
                      <a:lnTo>
                        <a:pt x="20" y="0"/>
                      </a:lnTo>
                      <a:lnTo>
                        <a:pt x="20" y="8"/>
                      </a:lnTo>
                      <a:lnTo>
                        <a:pt x="16" y="8"/>
                      </a:lnTo>
                      <a:lnTo>
                        <a:pt x="12" y="28"/>
                      </a:lnTo>
                      <a:lnTo>
                        <a:pt x="22" y="28"/>
                      </a:lnTo>
                      <a:lnTo>
                        <a:pt x="16" y="64"/>
                      </a:lnTo>
                      <a:lnTo>
                        <a:pt x="10" y="48"/>
                      </a:lnTo>
                      <a:lnTo>
                        <a:pt x="4" y="40"/>
                      </a:lnTo>
                      <a:lnTo>
                        <a:pt x="2" y="36"/>
                      </a:lnTo>
                      <a:lnTo>
                        <a:pt x="0" y="30"/>
                      </a:lnTo>
                      <a:lnTo>
                        <a:pt x="2" y="26"/>
                      </a:lnTo>
                      <a:lnTo>
                        <a:pt x="4" y="20"/>
                      </a:lnTo>
                      <a:lnTo>
                        <a:pt x="10" y="12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7" name="îsḻïdè">
                  <a:extLst>
                    <a:ext uri="{FF2B5EF4-FFF2-40B4-BE49-F238E27FC236}">
                      <a16:creationId xmlns:a16="http://schemas.microsoft.com/office/drawing/2014/main" id="{A09459D8-638C-4E65-B065-37D3892A7A50}"/>
                    </a:ext>
                  </a:extLst>
                </p:cNvPr>
                <p:cNvSpPr/>
                <p:nvPr/>
              </p:nvSpPr>
              <p:spPr bwMode="auto">
                <a:xfrm>
                  <a:off x="5284369" y="2724410"/>
                  <a:ext cx="165266" cy="148512"/>
                </a:xfrm>
                <a:custGeom>
                  <a:avLst/>
                  <a:gdLst>
                    <a:gd name="T0" fmla="*/ 0 w 94"/>
                    <a:gd name="T1" fmla="*/ 2147483647 h 88"/>
                    <a:gd name="T2" fmla="*/ 2147483647 w 94"/>
                    <a:gd name="T3" fmla="*/ 2147483647 h 88"/>
                    <a:gd name="T4" fmla="*/ 2147483647 w 94"/>
                    <a:gd name="T5" fmla="*/ 2147483647 h 88"/>
                    <a:gd name="T6" fmla="*/ 2147483647 w 94"/>
                    <a:gd name="T7" fmla="*/ 2147483647 h 88"/>
                    <a:gd name="T8" fmla="*/ 2147483647 w 94"/>
                    <a:gd name="T9" fmla="*/ 2147483647 h 88"/>
                    <a:gd name="T10" fmla="*/ 2147483647 w 94"/>
                    <a:gd name="T11" fmla="*/ 2147483647 h 88"/>
                    <a:gd name="T12" fmla="*/ 2147483647 w 94"/>
                    <a:gd name="T13" fmla="*/ 2147483647 h 88"/>
                    <a:gd name="T14" fmla="*/ 2147483647 w 94"/>
                    <a:gd name="T15" fmla="*/ 2147483647 h 88"/>
                    <a:gd name="T16" fmla="*/ 2147483647 w 94"/>
                    <a:gd name="T17" fmla="*/ 2147483647 h 88"/>
                    <a:gd name="T18" fmla="*/ 2147483647 w 94"/>
                    <a:gd name="T19" fmla="*/ 2147483647 h 88"/>
                    <a:gd name="T20" fmla="*/ 2147483647 w 94"/>
                    <a:gd name="T21" fmla="*/ 2147483647 h 88"/>
                    <a:gd name="T22" fmla="*/ 2147483647 w 94"/>
                    <a:gd name="T23" fmla="*/ 2147483647 h 88"/>
                    <a:gd name="T24" fmla="*/ 2147483647 w 94"/>
                    <a:gd name="T25" fmla="*/ 2147483647 h 88"/>
                    <a:gd name="T26" fmla="*/ 2147483647 w 94"/>
                    <a:gd name="T27" fmla="*/ 2147483647 h 88"/>
                    <a:gd name="T28" fmla="*/ 2147483647 w 94"/>
                    <a:gd name="T29" fmla="*/ 2147483647 h 88"/>
                    <a:gd name="T30" fmla="*/ 2147483647 w 94"/>
                    <a:gd name="T31" fmla="*/ 2147483647 h 88"/>
                    <a:gd name="T32" fmla="*/ 2147483647 w 94"/>
                    <a:gd name="T33" fmla="*/ 0 h 88"/>
                    <a:gd name="T34" fmla="*/ 2147483647 w 94"/>
                    <a:gd name="T35" fmla="*/ 2147483647 h 88"/>
                    <a:gd name="T36" fmla="*/ 2147483647 w 94"/>
                    <a:gd name="T37" fmla="*/ 2147483647 h 88"/>
                    <a:gd name="T38" fmla="*/ 2147483647 w 94"/>
                    <a:gd name="T39" fmla="*/ 2147483647 h 88"/>
                    <a:gd name="T40" fmla="*/ 2147483647 w 94"/>
                    <a:gd name="T41" fmla="*/ 2147483647 h 88"/>
                    <a:gd name="T42" fmla="*/ 2147483647 w 94"/>
                    <a:gd name="T43" fmla="*/ 2147483647 h 88"/>
                    <a:gd name="T44" fmla="*/ 2147483647 w 94"/>
                    <a:gd name="T45" fmla="*/ 2147483647 h 88"/>
                    <a:gd name="T46" fmla="*/ 2147483647 w 94"/>
                    <a:gd name="T47" fmla="*/ 2147483647 h 88"/>
                    <a:gd name="T48" fmla="*/ 2147483647 w 94"/>
                    <a:gd name="T49" fmla="*/ 2147483647 h 88"/>
                    <a:gd name="T50" fmla="*/ 2147483647 w 94"/>
                    <a:gd name="T51" fmla="*/ 2147483647 h 88"/>
                    <a:gd name="T52" fmla="*/ 2147483647 w 94"/>
                    <a:gd name="T53" fmla="*/ 2147483647 h 88"/>
                    <a:gd name="T54" fmla="*/ 2147483647 w 94"/>
                    <a:gd name="T55" fmla="*/ 2147483647 h 88"/>
                    <a:gd name="T56" fmla="*/ 2147483647 w 94"/>
                    <a:gd name="T57" fmla="*/ 2147483647 h 88"/>
                    <a:gd name="T58" fmla="*/ 2147483647 w 94"/>
                    <a:gd name="T59" fmla="*/ 2147483647 h 88"/>
                    <a:gd name="T60" fmla="*/ 2147483647 w 94"/>
                    <a:gd name="T61" fmla="*/ 2147483647 h 88"/>
                    <a:gd name="T62" fmla="*/ 2147483647 w 94"/>
                    <a:gd name="T63" fmla="*/ 2147483647 h 88"/>
                    <a:gd name="T64" fmla="*/ 2147483647 w 94"/>
                    <a:gd name="T65" fmla="*/ 2147483647 h 88"/>
                    <a:gd name="T66" fmla="*/ 2147483647 w 94"/>
                    <a:gd name="T67" fmla="*/ 2147483647 h 88"/>
                    <a:gd name="T68" fmla="*/ 2147483647 w 94"/>
                    <a:gd name="T69" fmla="*/ 2147483647 h 88"/>
                    <a:gd name="T70" fmla="*/ 2147483647 w 94"/>
                    <a:gd name="T71" fmla="*/ 2147483647 h 88"/>
                    <a:gd name="T72" fmla="*/ 2147483647 w 94"/>
                    <a:gd name="T73" fmla="*/ 2147483647 h 88"/>
                    <a:gd name="T74" fmla="*/ 2147483647 w 94"/>
                    <a:gd name="T75" fmla="*/ 2147483647 h 88"/>
                    <a:gd name="T76" fmla="*/ 2147483647 w 94"/>
                    <a:gd name="T77" fmla="*/ 2147483647 h 88"/>
                    <a:gd name="T78" fmla="*/ 2147483647 w 94"/>
                    <a:gd name="T79" fmla="*/ 2147483647 h 88"/>
                    <a:gd name="T80" fmla="*/ 2147483647 w 94"/>
                    <a:gd name="T81" fmla="*/ 2147483647 h 88"/>
                    <a:gd name="T82" fmla="*/ 2147483647 w 94"/>
                    <a:gd name="T83" fmla="*/ 2147483647 h 88"/>
                    <a:gd name="T84" fmla="*/ 2147483647 w 94"/>
                    <a:gd name="T85" fmla="*/ 2147483647 h 88"/>
                    <a:gd name="T86" fmla="*/ 2147483647 w 94"/>
                    <a:gd name="T87" fmla="*/ 2147483647 h 88"/>
                    <a:gd name="T88" fmla="*/ 0 w 94"/>
                    <a:gd name="T89" fmla="*/ 2147483647 h 88"/>
                    <a:gd name="T90" fmla="*/ 0 w 94"/>
                    <a:gd name="T91" fmla="*/ 2147483647 h 8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94"/>
                    <a:gd name="T139" fmla="*/ 0 h 88"/>
                    <a:gd name="T140" fmla="*/ 94 w 94"/>
                    <a:gd name="T141" fmla="*/ 88 h 8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94" h="88">
                      <a:moveTo>
                        <a:pt x="0" y="82"/>
                      </a:moveTo>
                      <a:lnTo>
                        <a:pt x="10" y="84"/>
                      </a:lnTo>
                      <a:lnTo>
                        <a:pt x="14" y="88"/>
                      </a:lnTo>
                      <a:lnTo>
                        <a:pt x="18" y="88"/>
                      </a:lnTo>
                      <a:lnTo>
                        <a:pt x="20" y="88"/>
                      </a:lnTo>
                      <a:lnTo>
                        <a:pt x="80" y="54"/>
                      </a:lnTo>
                      <a:lnTo>
                        <a:pt x="80" y="46"/>
                      </a:lnTo>
                      <a:lnTo>
                        <a:pt x="80" y="40"/>
                      </a:lnTo>
                      <a:lnTo>
                        <a:pt x="82" y="34"/>
                      </a:lnTo>
                      <a:lnTo>
                        <a:pt x="84" y="28"/>
                      </a:lnTo>
                      <a:lnTo>
                        <a:pt x="82" y="26"/>
                      </a:lnTo>
                      <a:lnTo>
                        <a:pt x="80" y="22"/>
                      </a:lnTo>
                      <a:lnTo>
                        <a:pt x="82" y="16"/>
                      </a:lnTo>
                      <a:lnTo>
                        <a:pt x="84" y="14"/>
                      </a:lnTo>
                      <a:lnTo>
                        <a:pt x="88" y="14"/>
                      </a:lnTo>
                      <a:lnTo>
                        <a:pt x="94" y="4"/>
                      </a:lnTo>
                      <a:lnTo>
                        <a:pt x="94" y="0"/>
                      </a:lnTo>
                      <a:lnTo>
                        <a:pt x="86" y="2"/>
                      </a:lnTo>
                      <a:lnTo>
                        <a:pt x="74" y="4"/>
                      </a:lnTo>
                      <a:lnTo>
                        <a:pt x="68" y="2"/>
                      </a:lnTo>
                      <a:lnTo>
                        <a:pt x="66" y="2"/>
                      </a:lnTo>
                      <a:lnTo>
                        <a:pt x="62" y="4"/>
                      </a:lnTo>
                      <a:lnTo>
                        <a:pt x="56" y="8"/>
                      </a:lnTo>
                      <a:lnTo>
                        <a:pt x="52" y="10"/>
                      </a:lnTo>
                      <a:lnTo>
                        <a:pt x="46" y="10"/>
                      </a:lnTo>
                      <a:lnTo>
                        <a:pt x="40" y="8"/>
                      </a:lnTo>
                      <a:lnTo>
                        <a:pt x="36" y="6"/>
                      </a:lnTo>
                      <a:lnTo>
                        <a:pt x="30" y="8"/>
                      </a:lnTo>
                      <a:lnTo>
                        <a:pt x="24" y="10"/>
                      </a:lnTo>
                      <a:lnTo>
                        <a:pt x="16" y="8"/>
                      </a:lnTo>
                      <a:lnTo>
                        <a:pt x="12" y="8"/>
                      </a:lnTo>
                      <a:lnTo>
                        <a:pt x="12" y="4"/>
                      </a:lnTo>
                      <a:lnTo>
                        <a:pt x="8" y="4"/>
                      </a:lnTo>
                      <a:lnTo>
                        <a:pt x="8" y="22"/>
                      </a:lnTo>
                      <a:lnTo>
                        <a:pt x="4" y="24"/>
                      </a:lnTo>
                      <a:lnTo>
                        <a:pt x="4" y="30"/>
                      </a:lnTo>
                      <a:lnTo>
                        <a:pt x="2" y="46"/>
                      </a:lnTo>
                      <a:lnTo>
                        <a:pt x="12" y="50"/>
                      </a:lnTo>
                      <a:lnTo>
                        <a:pt x="10" y="58"/>
                      </a:lnTo>
                      <a:lnTo>
                        <a:pt x="6" y="60"/>
                      </a:lnTo>
                      <a:lnTo>
                        <a:pt x="2" y="60"/>
                      </a:lnTo>
                      <a:lnTo>
                        <a:pt x="4" y="64"/>
                      </a:lnTo>
                      <a:lnTo>
                        <a:pt x="6" y="66"/>
                      </a:lnTo>
                      <a:lnTo>
                        <a:pt x="4" y="72"/>
                      </a:lnTo>
                      <a:lnTo>
                        <a:pt x="0" y="76"/>
                      </a:lnTo>
                      <a:lnTo>
                        <a:pt x="0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8" name="iS1ïḑe">
                  <a:extLst>
                    <a:ext uri="{FF2B5EF4-FFF2-40B4-BE49-F238E27FC236}">
                      <a16:creationId xmlns:a16="http://schemas.microsoft.com/office/drawing/2014/main" id="{3A53E42D-E8E4-4F97-8CC7-E0046F0473CF}"/>
                    </a:ext>
                  </a:extLst>
                </p:cNvPr>
                <p:cNvSpPr/>
                <p:nvPr/>
              </p:nvSpPr>
              <p:spPr bwMode="auto">
                <a:xfrm>
                  <a:off x="5372511" y="2723008"/>
                  <a:ext cx="268558" cy="247988"/>
                </a:xfrm>
                <a:custGeom>
                  <a:avLst/>
                  <a:gdLst>
                    <a:gd name="T0" fmla="*/ 2147483647 w 154"/>
                    <a:gd name="T1" fmla="*/ 2147483647 h 150"/>
                    <a:gd name="T2" fmla="*/ 2147483647 w 154"/>
                    <a:gd name="T3" fmla="*/ 2147483647 h 150"/>
                    <a:gd name="T4" fmla="*/ 2147483647 w 154"/>
                    <a:gd name="T5" fmla="*/ 0 h 150"/>
                    <a:gd name="T6" fmla="*/ 2147483647 w 154"/>
                    <a:gd name="T7" fmla="*/ 2147483647 h 150"/>
                    <a:gd name="T8" fmla="*/ 2147483647 w 154"/>
                    <a:gd name="T9" fmla="*/ 2147483647 h 150"/>
                    <a:gd name="T10" fmla="*/ 2147483647 w 154"/>
                    <a:gd name="T11" fmla="*/ 2147483647 h 150"/>
                    <a:gd name="T12" fmla="*/ 2147483647 w 154"/>
                    <a:gd name="T13" fmla="*/ 2147483647 h 150"/>
                    <a:gd name="T14" fmla="*/ 2147483647 w 154"/>
                    <a:gd name="T15" fmla="*/ 2147483647 h 150"/>
                    <a:gd name="T16" fmla="*/ 2147483647 w 154"/>
                    <a:gd name="T17" fmla="*/ 2147483647 h 150"/>
                    <a:gd name="T18" fmla="*/ 2147483647 w 154"/>
                    <a:gd name="T19" fmla="*/ 2147483647 h 150"/>
                    <a:gd name="T20" fmla="*/ 2147483647 w 154"/>
                    <a:gd name="T21" fmla="*/ 2147483647 h 150"/>
                    <a:gd name="T22" fmla="*/ 2147483647 w 154"/>
                    <a:gd name="T23" fmla="*/ 2147483647 h 150"/>
                    <a:gd name="T24" fmla="*/ 2147483647 w 154"/>
                    <a:gd name="T25" fmla="*/ 2147483647 h 150"/>
                    <a:gd name="T26" fmla="*/ 2147483647 w 154"/>
                    <a:gd name="T27" fmla="*/ 2147483647 h 150"/>
                    <a:gd name="T28" fmla="*/ 2147483647 w 154"/>
                    <a:gd name="T29" fmla="*/ 2147483647 h 150"/>
                    <a:gd name="T30" fmla="*/ 2147483647 w 154"/>
                    <a:gd name="T31" fmla="*/ 2147483647 h 150"/>
                    <a:gd name="T32" fmla="*/ 2147483647 w 154"/>
                    <a:gd name="T33" fmla="*/ 2147483647 h 150"/>
                    <a:gd name="T34" fmla="*/ 2147483647 w 154"/>
                    <a:gd name="T35" fmla="*/ 2147483647 h 150"/>
                    <a:gd name="T36" fmla="*/ 2147483647 w 154"/>
                    <a:gd name="T37" fmla="*/ 2147483647 h 150"/>
                    <a:gd name="T38" fmla="*/ 2147483647 w 154"/>
                    <a:gd name="T39" fmla="*/ 2147483647 h 150"/>
                    <a:gd name="T40" fmla="*/ 2147483647 w 154"/>
                    <a:gd name="T41" fmla="*/ 2147483647 h 150"/>
                    <a:gd name="T42" fmla="*/ 2147483647 w 154"/>
                    <a:gd name="T43" fmla="*/ 2147483647 h 150"/>
                    <a:gd name="T44" fmla="*/ 2147483647 w 154"/>
                    <a:gd name="T45" fmla="*/ 2147483647 h 150"/>
                    <a:gd name="T46" fmla="*/ 2147483647 w 154"/>
                    <a:gd name="T47" fmla="*/ 2147483647 h 150"/>
                    <a:gd name="T48" fmla="*/ 2147483647 w 154"/>
                    <a:gd name="T49" fmla="*/ 2147483647 h 150"/>
                    <a:gd name="T50" fmla="*/ 2147483647 w 154"/>
                    <a:gd name="T51" fmla="*/ 2147483647 h 150"/>
                    <a:gd name="T52" fmla="*/ 2147483647 w 154"/>
                    <a:gd name="T53" fmla="*/ 2147483647 h 150"/>
                    <a:gd name="T54" fmla="*/ 2147483647 w 154"/>
                    <a:gd name="T55" fmla="*/ 2147483647 h 150"/>
                    <a:gd name="T56" fmla="*/ 2147483647 w 154"/>
                    <a:gd name="T57" fmla="*/ 2147483647 h 150"/>
                    <a:gd name="T58" fmla="*/ 2147483647 w 154"/>
                    <a:gd name="T59" fmla="*/ 2147483647 h 150"/>
                    <a:gd name="T60" fmla="*/ 2147483647 w 154"/>
                    <a:gd name="T61" fmla="*/ 2147483647 h 150"/>
                    <a:gd name="T62" fmla="*/ 2147483647 w 154"/>
                    <a:gd name="T63" fmla="*/ 2147483647 h 150"/>
                    <a:gd name="T64" fmla="*/ 2147483647 w 154"/>
                    <a:gd name="T65" fmla="*/ 2147483647 h 150"/>
                    <a:gd name="T66" fmla="*/ 2147483647 w 154"/>
                    <a:gd name="T67" fmla="*/ 2147483647 h 150"/>
                    <a:gd name="T68" fmla="*/ 2147483647 w 154"/>
                    <a:gd name="T69" fmla="*/ 2147483647 h 150"/>
                    <a:gd name="T70" fmla="*/ 2147483647 w 154"/>
                    <a:gd name="T71" fmla="*/ 2147483647 h 150"/>
                    <a:gd name="T72" fmla="*/ 2147483647 w 154"/>
                    <a:gd name="T73" fmla="*/ 2147483647 h 150"/>
                    <a:gd name="T74" fmla="*/ 2147483647 w 154"/>
                    <a:gd name="T75" fmla="*/ 2147483647 h 150"/>
                    <a:gd name="T76" fmla="*/ 2147483647 w 154"/>
                    <a:gd name="T77" fmla="*/ 2147483647 h 150"/>
                    <a:gd name="T78" fmla="*/ 2147483647 w 154"/>
                    <a:gd name="T79" fmla="*/ 2147483647 h 150"/>
                    <a:gd name="T80" fmla="*/ 0 w 154"/>
                    <a:gd name="T81" fmla="*/ 2147483647 h 150"/>
                    <a:gd name="T82" fmla="*/ 2147483647 w 154"/>
                    <a:gd name="T83" fmla="*/ 2147483647 h 150"/>
                    <a:gd name="T84" fmla="*/ 2147483647 w 154"/>
                    <a:gd name="T85" fmla="*/ 2147483647 h 150"/>
                    <a:gd name="T86" fmla="*/ 2147483647 w 154"/>
                    <a:gd name="T87" fmla="*/ 2147483647 h 150"/>
                    <a:gd name="T88" fmla="*/ 2147483647 w 154"/>
                    <a:gd name="T89" fmla="*/ 2147483647 h 150"/>
                    <a:gd name="T90" fmla="*/ 2147483647 w 154"/>
                    <a:gd name="T91" fmla="*/ 2147483647 h 150"/>
                    <a:gd name="T92" fmla="*/ 2147483647 w 154"/>
                    <a:gd name="T93" fmla="*/ 2147483647 h 150"/>
                    <a:gd name="T94" fmla="*/ 2147483647 w 154"/>
                    <a:gd name="T95" fmla="*/ 2147483647 h 150"/>
                    <a:gd name="T96" fmla="*/ 2147483647 w 154"/>
                    <a:gd name="T97" fmla="*/ 2147483647 h 150"/>
                    <a:gd name="T98" fmla="*/ 2147483647 w 154"/>
                    <a:gd name="T99" fmla="*/ 2147483647 h 150"/>
                    <a:gd name="T100" fmla="*/ 2147483647 w 154"/>
                    <a:gd name="T101" fmla="*/ 2147483647 h 150"/>
                    <a:gd name="T102" fmla="*/ 2147483647 w 154"/>
                    <a:gd name="T103" fmla="*/ 2147483647 h 150"/>
                    <a:gd name="T104" fmla="*/ 2147483647 w 154"/>
                    <a:gd name="T105" fmla="*/ 2147483647 h 150"/>
                    <a:gd name="T106" fmla="*/ 2147483647 w 154"/>
                    <a:gd name="T107" fmla="*/ 2147483647 h 150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154"/>
                    <a:gd name="T163" fmla="*/ 0 h 150"/>
                    <a:gd name="T164" fmla="*/ 154 w 154"/>
                    <a:gd name="T165" fmla="*/ 150 h 150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154" h="150">
                      <a:moveTo>
                        <a:pt x="48" y="2"/>
                      </a:moveTo>
                      <a:lnTo>
                        <a:pt x="62" y="2"/>
                      </a:lnTo>
                      <a:lnTo>
                        <a:pt x="66" y="0"/>
                      </a:lnTo>
                      <a:lnTo>
                        <a:pt x="70" y="2"/>
                      </a:lnTo>
                      <a:lnTo>
                        <a:pt x="76" y="2"/>
                      </a:lnTo>
                      <a:lnTo>
                        <a:pt x="80" y="12"/>
                      </a:lnTo>
                      <a:lnTo>
                        <a:pt x="88" y="20"/>
                      </a:lnTo>
                      <a:lnTo>
                        <a:pt x="98" y="24"/>
                      </a:lnTo>
                      <a:lnTo>
                        <a:pt x="108" y="28"/>
                      </a:lnTo>
                      <a:lnTo>
                        <a:pt x="102" y="40"/>
                      </a:lnTo>
                      <a:lnTo>
                        <a:pt x="100" y="48"/>
                      </a:lnTo>
                      <a:lnTo>
                        <a:pt x="98" y="56"/>
                      </a:lnTo>
                      <a:lnTo>
                        <a:pt x="100" y="62"/>
                      </a:lnTo>
                      <a:lnTo>
                        <a:pt x="102" y="68"/>
                      </a:lnTo>
                      <a:lnTo>
                        <a:pt x="108" y="74"/>
                      </a:lnTo>
                      <a:lnTo>
                        <a:pt x="112" y="78"/>
                      </a:lnTo>
                      <a:lnTo>
                        <a:pt x="124" y="86"/>
                      </a:lnTo>
                      <a:lnTo>
                        <a:pt x="132" y="92"/>
                      </a:lnTo>
                      <a:lnTo>
                        <a:pt x="136" y="96"/>
                      </a:lnTo>
                      <a:lnTo>
                        <a:pt x="136" y="102"/>
                      </a:lnTo>
                      <a:lnTo>
                        <a:pt x="138" y="112"/>
                      </a:lnTo>
                      <a:lnTo>
                        <a:pt x="142" y="116"/>
                      </a:lnTo>
                      <a:lnTo>
                        <a:pt x="148" y="122"/>
                      </a:lnTo>
                      <a:lnTo>
                        <a:pt x="152" y="126"/>
                      </a:lnTo>
                      <a:lnTo>
                        <a:pt x="154" y="132"/>
                      </a:lnTo>
                      <a:lnTo>
                        <a:pt x="152" y="134"/>
                      </a:lnTo>
                      <a:lnTo>
                        <a:pt x="148" y="132"/>
                      </a:lnTo>
                      <a:lnTo>
                        <a:pt x="142" y="132"/>
                      </a:lnTo>
                      <a:lnTo>
                        <a:pt x="138" y="132"/>
                      </a:lnTo>
                      <a:lnTo>
                        <a:pt x="134" y="136"/>
                      </a:lnTo>
                      <a:lnTo>
                        <a:pt x="130" y="142"/>
                      </a:lnTo>
                      <a:lnTo>
                        <a:pt x="126" y="150"/>
                      </a:lnTo>
                      <a:lnTo>
                        <a:pt x="98" y="150"/>
                      </a:lnTo>
                      <a:lnTo>
                        <a:pt x="80" y="140"/>
                      </a:lnTo>
                      <a:lnTo>
                        <a:pt x="80" y="130"/>
                      </a:lnTo>
                      <a:lnTo>
                        <a:pt x="74" y="128"/>
                      </a:lnTo>
                      <a:lnTo>
                        <a:pt x="70" y="126"/>
                      </a:lnTo>
                      <a:lnTo>
                        <a:pt x="68" y="122"/>
                      </a:lnTo>
                      <a:lnTo>
                        <a:pt x="64" y="120"/>
                      </a:lnTo>
                      <a:lnTo>
                        <a:pt x="8" y="96"/>
                      </a:lnTo>
                      <a:lnTo>
                        <a:pt x="0" y="74"/>
                      </a:lnTo>
                      <a:lnTo>
                        <a:pt x="30" y="56"/>
                      </a:lnTo>
                      <a:lnTo>
                        <a:pt x="30" y="48"/>
                      </a:lnTo>
                      <a:lnTo>
                        <a:pt x="30" y="42"/>
                      </a:lnTo>
                      <a:lnTo>
                        <a:pt x="32" y="36"/>
                      </a:lnTo>
                      <a:lnTo>
                        <a:pt x="34" y="30"/>
                      </a:lnTo>
                      <a:lnTo>
                        <a:pt x="32" y="28"/>
                      </a:lnTo>
                      <a:lnTo>
                        <a:pt x="30" y="24"/>
                      </a:lnTo>
                      <a:lnTo>
                        <a:pt x="32" y="18"/>
                      </a:lnTo>
                      <a:lnTo>
                        <a:pt x="34" y="16"/>
                      </a:lnTo>
                      <a:lnTo>
                        <a:pt x="38" y="16"/>
                      </a:lnTo>
                      <a:lnTo>
                        <a:pt x="44" y="6"/>
                      </a:lnTo>
                      <a:lnTo>
                        <a:pt x="44" y="2"/>
                      </a:lnTo>
                      <a:lnTo>
                        <a:pt x="48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9" name="ïṩḻíḓè">
                  <a:extLst>
                    <a:ext uri="{FF2B5EF4-FFF2-40B4-BE49-F238E27FC236}">
                      <a16:creationId xmlns:a16="http://schemas.microsoft.com/office/drawing/2014/main" id="{D5546FF5-1BF2-4AC8-B509-330F8466BCFB}"/>
                    </a:ext>
                  </a:extLst>
                </p:cNvPr>
                <p:cNvSpPr/>
                <p:nvPr/>
              </p:nvSpPr>
              <p:spPr bwMode="auto">
                <a:xfrm>
                  <a:off x="5008926" y="2571695"/>
                  <a:ext cx="486156" cy="193346"/>
                </a:xfrm>
                <a:custGeom>
                  <a:avLst/>
                  <a:gdLst>
                    <a:gd name="T0" fmla="*/ 2147483647 w 278"/>
                    <a:gd name="T1" fmla="*/ 2147483647 h 116"/>
                    <a:gd name="T2" fmla="*/ 2147483647 w 278"/>
                    <a:gd name="T3" fmla="*/ 2147483647 h 116"/>
                    <a:gd name="T4" fmla="*/ 2147483647 w 278"/>
                    <a:gd name="T5" fmla="*/ 2147483647 h 116"/>
                    <a:gd name="T6" fmla="*/ 2147483647 w 278"/>
                    <a:gd name="T7" fmla="*/ 2147483647 h 116"/>
                    <a:gd name="T8" fmla="*/ 2147483647 w 278"/>
                    <a:gd name="T9" fmla="*/ 2147483647 h 116"/>
                    <a:gd name="T10" fmla="*/ 2147483647 w 278"/>
                    <a:gd name="T11" fmla="*/ 2147483647 h 116"/>
                    <a:gd name="T12" fmla="*/ 2147483647 w 278"/>
                    <a:gd name="T13" fmla="*/ 2147483647 h 116"/>
                    <a:gd name="T14" fmla="*/ 2147483647 w 278"/>
                    <a:gd name="T15" fmla="*/ 2147483647 h 116"/>
                    <a:gd name="T16" fmla="*/ 2147483647 w 278"/>
                    <a:gd name="T17" fmla="*/ 2147483647 h 116"/>
                    <a:gd name="T18" fmla="*/ 2147483647 w 278"/>
                    <a:gd name="T19" fmla="*/ 2147483647 h 116"/>
                    <a:gd name="T20" fmla="*/ 2147483647 w 278"/>
                    <a:gd name="T21" fmla="*/ 2147483647 h 116"/>
                    <a:gd name="T22" fmla="*/ 2147483647 w 278"/>
                    <a:gd name="T23" fmla="*/ 2147483647 h 116"/>
                    <a:gd name="T24" fmla="*/ 2147483647 w 278"/>
                    <a:gd name="T25" fmla="*/ 2147483647 h 116"/>
                    <a:gd name="T26" fmla="*/ 2147483647 w 278"/>
                    <a:gd name="T27" fmla="*/ 2147483647 h 116"/>
                    <a:gd name="T28" fmla="*/ 2147483647 w 278"/>
                    <a:gd name="T29" fmla="*/ 2147483647 h 116"/>
                    <a:gd name="T30" fmla="*/ 2147483647 w 278"/>
                    <a:gd name="T31" fmla="*/ 2147483647 h 116"/>
                    <a:gd name="T32" fmla="*/ 2147483647 w 278"/>
                    <a:gd name="T33" fmla="*/ 2147483647 h 116"/>
                    <a:gd name="T34" fmla="*/ 2147483647 w 278"/>
                    <a:gd name="T35" fmla="*/ 2147483647 h 116"/>
                    <a:gd name="T36" fmla="*/ 2147483647 w 278"/>
                    <a:gd name="T37" fmla="*/ 2147483647 h 116"/>
                    <a:gd name="T38" fmla="*/ 2147483647 w 278"/>
                    <a:gd name="T39" fmla="*/ 2147483647 h 116"/>
                    <a:gd name="T40" fmla="*/ 2147483647 w 278"/>
                    <a:gd name="T41" fmla="*/ 2147483647 h 116"/>
                    <a:gd name="T42" fmla="*/ 2147483647 w 278"/>
                    <a:gd name="T43" fmla="*/ 2147483647 h 116"/>
                    <a:gd name="T44" fmla="*/ 2147483647 w 278"/>
                    <a:gd name="T45" fmla="*/ 0 h 116"/>
                    <a:gd name="T46" fmla="*/ 2147483647 w 278"/>
                    <a:gd name="T47" fmla="*/ 2147483647 h 116"/>
                    <a:gd name="T48" fmla="*/ 2147483647 w 278"/>
                    <a:gd name="T49" fmla="*/ 2147483647 h 116"/>
                    <a:gd name="T50" fmla="*/ 2147483647 w 278"/>
                    <a:gd name="T51" fmla="*/ 2147483647 h 116"/>
                    <a:gd name="T52" fmla="*/ 2147483647 w 278"/>
                    <a:gd name="T53" fmla="*/ 2147483647 h 116"/>
                    <a:gd name="T54" fmla="*/ 2147483647 w 278"/>
                    <a:gd name="T55" fmla="*/ 2147483647 h 116"/>
                    <a:gd name="T56" fmla="*/ 2147483647 w 278"/>
                    <a:gd name="T57" fmla="*/ 2147483647 h 116"/>
                    <a:gd name="T58" fmla="*/ 2147483647 w 278"/>
                    <a:gd name="T59" fmla="*/ 2147483647 h 116"/>
                    <a:gd name="T60" fmla="*/ 2147483647 w 278"/>
                    <a:gd name="T61" fmla="*/ 2147483647 h 116"/>
                    <a:gd name="T62" fmla="*/ 0 w 278"/>
                    <a:gd name="T63" fmla="*/ 2147483647 h 116"/>
                    <a:gd name="T64" fmla="*/ 2147483647 w 278"/>
                    <a:gd name="T65" fmla="*/ 2147483647 h 116"/>
                    <a:gd name="T66" fmla="*/ 2147483647 w 278"/>
                    <a:gd name="T67" fmla="*/ 2147483647 h 116"/>
                    <a:gd name="T68" fmla="*/ 2147483647 w 278"/>
                    <a:gd name="T69" fmla="*/ 2147483647 h 116"/>
                    <a:gd name="T70" fmla="*/ 2147483647 w 278"/>
                    <a:gd name="T71" fmla="*/ 2147483647 h 116"/>
                    <a:gd name="T72" fmla="*/ 2147483647 w 278"/>
                    <a:gd name="T73" fmla="*/ 2147483647 h 116"/>
                    <a:gd name="T74" fmla="*/ 2147483647 w 278"/>
                    <a:gd name="T75" fmla="*/ 2147483647 h 116"/>
                    <a:gd name="T76" fmla="*/ 2147483647 w 278"/>
                    <a:gd name="T77" fmla="*/ 2147483647 h 116"/>
                    <a:gd name="T78" fmla="*/ 2147483647 w 278"/>
                    <a:gd name="T79" fmla="*/ 2147483647 h 116"/>
                    <a:gd name="T80" fmla="*/ 2147483647 w 278"/>
                    <a:gd name="T81" fmla="*/ 2147483647 h 116"/>
                    <a:gd name="T82" fmla="*/ 2147483647 w 278"/>
                    <a:gd name="T83" fmla="*/ 2147483647 h 116"/>
                    <a:gd name="T84" fmla="*/ 2147483647 w 278"/>
                    <a:gd name="T85" fmla="*/ 2147483647 h 116"/>
                    <a:gd name="T86" fmla="*/ 2147483647 w 278"/>
                    <a:gd name="T87" fmla="*/ 2147483647 h 116"/>
                    <a:gd name="T88" fmla="*/ 2147483647 w 278"/>
                    <a:gd name="T89" fmla="*/ 2147483647 h 116"/>
                    <a:gd name="T90" fmla="*/ 2147483647 w 278"/>
                    <a:gd name="T91" fmla="*/ 2147483647 h 116"/>
                    <a:gd name="T92" fmla="*/ 2147483647 w 278"/>
                    <a:gd name="T93" fmla="*/ 2147483647 h 116"/>
                    <a:gd name="T94" fmla="*/ 2147483647 w 278"/>
                    <a:gd name="T95" fmla="*/ 2147483647 h 116"/>
                    <a:gd name="T96" fmla="*/ 2147483647 w 278"/>
                    <a:gd name="T97" fmla="*/ 2147483647 h 116"/>
                    <a:gd name="T98" fmla="*/ 2147483647 w 278"/>
                    <a:gd name="T99" fmla="*/ 2147483647 h 116"/>
                    <a:gd name="T100" fmla="*/ 2147483647 w 278"/>
                    <a:gd name="T101" fmla="*/ 2147483647 h 116"/>
                    <a:gd name="T102" fmla="*/ 2147483647 w 278"/>
                    <a:gd name="T103" fmla="*/ 2147483647 h 116"/>
                    <a:gd name="T104" fmla="*/ 2147483647 w 278"/>
                    <a:gd name="T105" fmla="*/ 2147483647 h 116"/>
                    <a:gd name="T106" fmla="*/ 2147483647 w 278"/>
                    <a:gd name="T107" fmla="*/ 2147483647 h 116"/>
                    <a:gd name="T108" fmla="*/ 2147483647 w 278"/>
                    <a:gd name="T109" fmla="*/ 2147483647 h 116"/>
                    <a:gd name="T110" fmla="*/ 2147483647 w 278"/>
                    <a:gd name="T111" fmla="*/ 2147483647 h 11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278"/>
                    <a:gd name="T169" fmla="*/ 0 h 116"/>
                    <a:gd name="T170" fmla="*/ 278 w 278"/>
                    <a:gd name="T171" fmla="*/ 116 h 11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278" h="116">
                      <a:moveTo>
                        <a:pt x="166" y="114"/>
                      </a:moveTo>
                      <a:lnTo>
                        <a:pt x="166" y="96"/>
                      </a:lnTo>
                      <a:lnTo>
                        <a:pt x="170" y="96"/>
                      </a:lnTo>
                      <a:lnTo>
                        <a:pt x="170" y="100"/>
                      </a:lnTo>
                      <a:lnTo>
                        <a:pt x="174" y="100"/>
                      </a:lnTo>
                      <a:lnTo>
                        <a:pt x="182" y="102"/>
                      </a:lnTo>
                      <a:lnTo>
                        <a:pt x="188" y="100"/>
                      </a:lnTo>
                      <a:lnTo>
                        <a:pt x="194" y="98"/>
                      </a:lnTo>
                      <a:lnTo>
                        <a:pt x="198" y="100"/>
                      </a:lnTo>
                      <a:lnTo>
                        <a:pt x="204" y="102"/>
                      </a:lnTo>
                      <a:lnTo>
                        <a:pt x="210" y="102"/>
                      </a:lnTo>
                      <a:lnTo>
                        <a:pt x="214" y="100"/>
                      </a:lnTo>
                      <a:lnTo>
                        <a:pt x="220" y="96"/>
                      </a:lnTo>
                      <a:lnTo>
                        <a:pt x="224" y="94"/>
                      </a:lnTo>
                      <a:lnTo>
                        <a:pt x="226" y="94"/>
                      </a:lnTo>
                      <a:lnTo>
                        <a:pt x="232" y="96"/>
                      </a:lnTo>
                      <a:lnTo>
                        <a:pt x="244" y="94"/>
                      </a:lnTo>
                      <a:lnTo>
                        <a:pt x="252" y="92"/>
                      </a:lnTo>
                      <a:lnTo>
                        <a:pt x="256" y="92"/>
                      </a:lnTo>
                      <a:lnTo>
                        <a:pt x="270" y="92"/>
                      </a:lnTo>
                      <a:lnTo>
                        <a:pt x="274" y="90"/>
                      </a:lnTo>
                      <a:lnTo>
                        <a:pt x="278" y="90"/>
                      </a:lnTo>
                      <a:lnTo>
                        <a:pt x="276" y="80"/>
                      </a:lnTo>
                      <a:lnTo>
                        <a:pt x="274" y="70"/>
                      </a:lnTo>
                      <a:lnTo>
                        <a:pt x="272" y="62"/>
                      </a:lnTo>
                      <a:lnTo>
                        <a:pt x="270" y="52"/>
                      </a:lnTo>
                      <a:lnTo>
                        <a:pt x="272" y="52"/>
                      </a:lnTo>
                      <a:lnTo>
                        <a:pt x="274" y="44"/>
                      </a:lnTo>
                      <a:lnTo>
                        <a:pt x="274" y="40"/>
                      </a:lnTo>
                      <a:lnTo>
                        <a:pt x="268" y="36"/>
                      </a:lnTo>
                      <a:lnTo>
                        <a:pt x="260" y="36"/>
                      </a:lnTo>
                      <a:lnTo>
                        <a:pt x="260" y="32"/>
                      </a:lnTo>
                      <a:lnTo>
                        <a:pt x="260" y="28"/>
                      </a:lnTo>
                      <a:lnTo>
                        <a:pt x="258" y="20"/>
                      </a:lnTo>
                      <a:lnTo>
                        <a:pt x="256" y="14"/>
                      </a:lnTo>
                      <a:lnTo>
                        <a:pt x="252" y="10"/>
                      </a:lnTo>
                      <a:lnTo>
                        <a:pt x="242" y="8"/>
                      </a:lnTo>
                      <a:lnTo>
                        <a:pt x="226" y="10"/>
                      </a:lnTo>
                      <a:lnTo>
                        <a:pt x="210" y="12"/>
                      </a:lnTo>
                      <a:lnTo>
                        <a:pt x="194" y="16"/>
                      </a:lnTo>
                      <a:lnTo>
                        <a:pt x="176" y="18"/>
                      </a:lnTo>
                      <a:lnTo>
                        <a:pt x="170" y="18"/>
                      </a:lnTo>
                      <a:lnTo>
                        <a:pt x="162" y="14"/>
                      </a:lnTo>
                      <a:lnTo>
                        <a:pt x="148" y="10"/>
                      </a:lnTo>
                      <a:lnTo>
                        <a:pt x="134" y="2"/>
                      </a:lnTo>
                      <a:lnTo>
                        <a:pt x="124" y="0"/>
                      </a:lnTo>
                      <a:lnTo>
                        <a:pt x="114" y="0"/>
                      </a:lnTo>
                      <a:lnTo>
                        <a:pt x="102" y="2"/>
                      </a:lnTo>
                      <a:lnTo>
                        <a:pt x="92" y="6"/>
                      </a:lnTo>
                      <a:lnTo>
                        <a:pt x="84" y="12"/>
                      </a:lnTo>
                      <a:lnTo>
                        <a:pt x="76" y="14"/>
                      </a:lnTo>
                      <a:lnTo>
                        <a:pt x="64" y="14"/>
                      </a:lnTo>
                      <a:lnTo>
                        <a:pt x="60" y="14"/>
                      </a:lnTo>
                      <a:lnTo>
                        <a:pt x="60" y="12"/>
                      </a:lnTo>
                      <a:lnTo>
                        <a:pt x="52" y="12"/>
                      </a:lnTo>
                      <a:lnTo>
                        <a:pt x="46" y="12"/>
                      </a:lnTo>
                      <a:lnTo>
                        <a:pt x="34" y="12"/>
                      </a:lnTo>
                      <a:lnTo>
                        <a:pt x="34" y="14"/>
                      </a:lnTo>
                      <a:lnTo>
                        <a:pt x="38" y="18"/>
                      </a:lnTo>
                      <a:lnTo>
                        <a:pt x="44" y="24"/>
                      </a:lnTo>
                      <a:lnTo>
                        <a:pt x="32" y="26"/>
                      </a:lnTo>
                      <a:lnTo>
                        <a:pt x="12" y="28"/>
                      </a:lnTo>
                      <a:lnTo>
                        <a:pt x="6" y="34"/>
                      </a:lnTo>
                      <a:lnTo>
                        <a:pt x="0" y="40"/>
                      </a:lnTo>
                      <a:lnTo>
                        <a:pt x="2" y="40"/>
                      </a:lnTo>
                      <a:lnTo>
                        <a:pt x="4" y="42"/>
                      </a:lnTo>
                      <a:lnTo>
                        <a:pt x="8" y="44"/>
                      </a:lnTo>
                      <a:lnTo>
                        <a:pt x="8" y="46"/>
                      </a:lnTo>
                      <a:lnTo>
                        <a:pt x="10" y="50"/>
                      </a:lnTo>
                      <a:lnTo>
                        <a:pt x="14" y="54"/>
                      </a:lnTo>
                      <a:lnTo>
                        <a:pt x="12" y="58"/>
                      </a:lnTo>
                      <a:lnTo>
                        <a:pt x="10" y="60"/>
                      </a:lnTo>
                      <a:lnTo>
                        <a:pt x="10" y="66"/>
                      </a:lnTo>
                      <a:lnTo>
                        <a:pt x="18" y="66"/>
                      </a:lnTo>
                      <a:lnTo>
                        <a:pt x="18" y="70"/>
                      </a:lnTo>
                      <a:lnTo>
                        <a:pt x="22" y="76"/>
                      </a:lnTo>
                      <a:lnTo>
                        <a:pt x="30" y="84"/>
                      </a:lnTo>
                      <a:lnTo>
                        <a:pt x="30" y="86"/>
                      </a:lnTo>
                      <a:lnTo>
                        <a:pt x="32" y="90"/>
                      </a:lnTo>
                      <a:lnTo>
                        <a:pt x="46" y="96"/>
                      </a:lnTo>
                      <a:lnTo>
                        <a:pt x="60" y="100"/>
                      </a:lnTo>
                      <a:lnTo>
                        <a:pt x="76" y="104"/>
                      </a:lnTo>
                      <a:lnTo>
                        <a:pt x="78" y="100"/>
                      </a:lnTo>
                      <a:lnTo>
                        <a:pt x="78" y="96"/>
                      </a:lnTo>
                      <a:lnTo>
                        <a:pt x="76" y="94"/>
                      </a:lnTo>
                      <a:lnTo>
                        <a:pt x="74" y="94"/>
                      </a:lnTo>
                      <a:lnTo>
                        <a:pt x="78" y="94"/>
                      </a:lnTo>
                      <a:lnTo>
                        <a:pt x="82" y="92"/>
                      </a:lnTo>
                      <a:lnTo>
                        <a:pt x="88" y="92"/>
                      </a:lnTo>
                      <a:lnTo>
                        <a:pt x="90" y="94"/>
                      </a:lnTo>
                      <a:lnTo>
                        <a:pt x="98" y="98"/>
                      </a:lnTo>
                      <a:lnTo>
                        <a:pt x="104" y="106"/>
                      </a:lnTo>
                      <a:lnTo>
                        <a:pt x="108" y="108"/>
                      </a:lnTo>
                      <a:lnTo>
                        <a:pt x="114" y="108"/>
                      </a:lnTo>
                      <a:lnTo>
                        <a:pt x="116" y="108"/>
                      </a:lnTo>
                      <a:lnTo>
                        <a:pt x="120" y="106"/>
                      </a:lnTo>
                      <a:lnTo>
                        <a:pt x="126" y="98"/>
                      </a:lnTo>
                      <a:lnTo>
                        <a:pt x="132" y="94"/>
                      </a:lnTo>
                      <a:lnTo>
                        <a:pt x="134" y="92"/>
                      </a:lnTo>
                      <a:lnTo>
                        <a:pt x="138" y="92"/>
                      </a:lnTo>
                      <a:lnTo>
                        <a:pt x="142" y="92"/>
                      </a:lnTo>
                      <a:lnTo>
                        <a:pt x="142" y="94"/>
                      </a:lnTo>
                      <a:lnTo>
                        <a:pt x="146" y="94"/>
                      </a:lnTo>
                      <a:lnTo>
                        <a:pt x="148" y="96"/>
                      </a:lnTo>
                      <a:lnTo>
                        <a:pt x="152" y="94"/>
                      </a:lnTo>
                      <a:lnTo>
                        <a:pt x="154" y="94"/>
                      </a:lnTo>
                      <a:lnTo>
                        <a:pt x="164" y="94"/>
                      </a:lnTo>
                      <a:lnTo>
                        <a:pt x="162" y="96"/>
                      </a:lnTo>
                      <a:lnTo>
                        <a:pt x="160" y="98"/>
                      </a:lnTo>
                      <a:lnTo>
                        <a:pt x="156" y="98"/>
                      </a:lnTo>
                      <a:lnTo>
                        <a:pt x="158" y="108"/>
                      </a:lnTo>
                      <a:lnTo>
                        <a:pt x="162" y="116"/>
                      </a:lnTo>
                      <a:lnTo>
                        <a:pt x="166" y="1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0" name="íṧliḓe">
                  <a:extLst>
                    <a:ext uri="{FF2B5EF4-FFF2-40B4-BE49-F238E27FC236}">
                      <a16:creationId xmlns:a16="http://schemas.microsoft.com/office/drawing/2014/main" id="{7FDAD5FA-BCC6-43AE-B478-6BEC2CB78947}"/>
                    </a:ext>
                  </a:extLst>
                </p:cNvPr>
                <p:cNvSpPr/>
                <p:nvPr/>
              </p:nvSpPr>
              <p:spPr bwMode="auto">
                <a:xfrm>
                  <a:off x="5722324" y="3060663"/>
                  <a:ext cx="26167" cy="39230"/>
                </a:xfrm>
                <a:custGeom>
                  <a:avLst/>
                  <a:gdLst>
                    <a:gd name="T0" fmla="*/ 0 w 16"/>
                    <a:gd name="T1" fmla="*/ 2147483647 h 24"/>
                    <a:gd name="T2" fmla="*/ 2147483647 w 16"/>
                    <a:gd name="T3" fmla="*/ 2147483647 h 24"/>
                    <a:gd name="T4" fmla="*/ 2147483647 w 16"/>
                    <a:gd name="T5" fmla="*/ 2147483647 h 24"/>
                    <a:gd name="T6" fmla="*/ 2147483647 w 16"/>
                    <a:gd name="T7" fmla="*/ 0 h 24"/>
                    <a:gd name="T8" fmla="*/ 2147483647 w 16"/>
                    <a:gd name="T9" fmla="*/ 0 h 24"/>
                    <a:gd name="T10" fmla="*/ 2147483647 w 16"/>
                    <a:gd name="T11" fmla="*/ 2147483647 h 24"/>
                    <a:gd name="T12" fmla="*/ 2147483647 w 16"/>
                    <a:gd name="T13" fmla="*/ 2147483647 h 24"/>
                    <a:gd name="T14" fmla="*/ 2147483647 w 16"/>
                    <a:gd name="T15" fmla="*/ 2147483647 h 24"/>
                    <a:gd name="T16" fmla="*/ 2147483647 w 16"/>
                    <a:gd name="T17" fmla="*/ 2147483647 h 24"/>
                    <a:gd name="T18" fmla="*/ 2147483647 w 16"/>
                    <a:gd name="T19" fmla="*/ 2147483647 h 24"/>
                    <a:gd name="T20" fmla="*/ 2147483647 w 16"/>
                    <a:gd name="T21" fmla="*/ 2147483647 h 24"/>
                    <a:gd name="T22" fmla="*/ 2147483647 w 16"/>
                    <a:gd name="T23" fmla="*/ 2147483647 h 24"/>
                    <a:gd name="T24" fmla="*/ 0 w 16"/>
                    <a:gd name="T25" fmla="*/ 2147483647 h 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6"/>
                    <a:gd name="T40" fmla="*/ 0 h 24"/>
                    <a:gd name="T41" fmla="*/ 16 w 16"/>
                    <a:gd name="T42" fmla="*/ 24 h 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6" h="24">
                      <a:moveTo>
                        <a:pt x="0" y="12"/>
                      </a:moveTo>
                      <a:lnTo>
                        <a:pt x="2" y="10"/>
                      </a:lnTo>
                      <a:lnTo>
                        <a:pt x="4" y="8"/>
                      </a:lnTo>
                      <a:lnTo>
                        <a:pt x="2" y="0"/>
                      </a:lnTo>
                      <a:lnTo>
                        <a:pt x="10" y="0"/>
                      </a:lnTo>
                      <a:lnTo>
                        <a:pt x="12" y="6"/>
                      </a:lnTo>
                      <a:lnTo>
                        <a:pt x="14" y="10"/>
                      </a:lnTo>
                      <a:lnTo>
                        <a:pt x="16" y="12"/>
                      </a:lnTo>
                      <a:lnTo>
                        <a:pt x="14" y="16"/>
                      </a:lnTo>
                      <a:lnTo>
                        <a:pt x="10" y="20"/>
                      </a:lnTo>
                      <a:lnTo>
                        <a:pt x="6" y="24"/>
                      </a:lnTo>
                      <a:lnTo>
                        <a:pt x="4" y="2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1" name="ïś1ïḍè">
                  <a:extLst>
                    <a:ext uri="{FF2B5EF4-FFF2-40B4-BE49-F238E27FC236}">
                      <a16:creationId xmlns:a16="http://schemas.microsoft.com/office/drawing/2014/main" id="{2B9DDDD5-3095-47F3-B941-4B1BA87640CF}"/>
                    </a:ext>
                  </a:extLst>
                </p:cNvPr>
                <p:cNvSpPr/>
                <p:nvPr/>
              </p:nvSpPr>
              <p:spPr bwMode="auto">
                <a:xfrm>
                  <a:off x="5770527" y="3088685"/>
                  <a:ext cx="209336" cy="250789"/>
                </a:xfrm>
                <a:custGeom>
                  <a:avLst/>
                  <a:gdLst>
                    <a:gd name="T0" fmla="*/ 2147483647 w 120"/>
                    <a:gd name="T1" fmla="*/ 2147483647 h 150"/>
                    <a:gd name="T2" fmla="*/ 2147483647 w 120"/>
                    <a:gd name="T3" fmla="*/ 2147483647 h 150"/>
                    <a:gd name="T4" fmla="*/ 2147483647 w 120"/>
                    <a:gd name="T5" fmla="*/ 2147483647 h 150"/>
                    <a:gd name="T6" fmla="*/ 2147483647 w 120"/>
                    <a:gd name="T7" fmla="*/ 2147483647 h 150"/>
                    <a:gd name="T8" fmla="*/ 2147483647 w 120"/>
                    <a:gd name="T9" fmla="*/ 2147483647 h 150"/>
                    <a:gd name="T10" fmla="*/ 2147483647 w 120"/>
                    <a:gd name="T11" fmla="*/ 2147483647 h 150"/>
                    <a:gd name="T12" fmla="*/ 2147483647 w 120"/>
                    <a:gd name="T13" fmla="*/ 2147483647 h 150"/>
                    <a:gd name="T14" fmla="*/ 2147483647 w 120"/>
                    <a:gd name="T15" fmla="*/ 2147483647 h 150"/>
                    <a:gd name="T16" fmla="*/ 2147483647 w 120"/>
                    <a:gd name="T17" fmla="*/ 2147483647 h 150"/>
                    <a:gd name="T18" fmla="*/ 2147483647 w 120"/>
                    <a:gd name="T19" fmla="*/ 2147483647 h 150"/>
                    <a:gd name="T20" fmla="*/ 2147483647 w 120"/>
                    <a:gd name="T21" fmla="*/ 2147483647 h 150"/>
                    <a:gd name="T22" fmla="*/ 2147483647 w 120"/>
                    <a:gd name="T23" fmla="*/ 2147483647 h 150"/>
                    <a:gd name="T24" fmla="*/ 2147483647 w 120"/>
                    <a:gd name="T25" fmla="*/ 2147483647 h 150"/>
                    <a:gd name="T26" fmla="*/ 2147483647 w 120"/>
                    <a:gd name="T27" fmla="*/ 2147483647 h 150"/>
                    <a:gd name="T28" fmla="*/ 2147483647 w 120"/>
                    <a:gd name="T29" fmla="*/ 2147483647 h 150"/>
                    <a:gd name="T30" fmla="*/ 2147483647 w 120"/>
                    <a:gd name="T31" fmla="*/ 2147483647 h 150"/>
                    <a:gd name="T32" fmla="*/ 2147483647 w 120"/>
                    <a:gd name="T33" fmla="*/ 2147483647 h 150"/>
                    <a:gd name="T34" fmla="*/ 2147483647 w 120"/>
                    <a:gd name="T35" fmla="*/ 2147483647 h 150"/>
                    <a:gd name="T36" fmla="*/ 2147483647 w 120"/>
                    <a:gd name="T37" fmla="*/ 2147483647 h 150"/>
                    <a:gd name="T38" fmla="*/ 2147483647 w 120"/>
                    <a:gd name="T39" fmla="*/ 2147483647 h 150"/>
                    <a:gd name="T40" fmla="*/ 2147483647 w 120"/>
                    <a:gd name="T41" fmla="*/ 2147483647 h 150"/>
                    <a:gd name="T42" fmla="*/ 2147483647 w 120"/>
                    <a:gd name="T43" fmla="*/ 2147483647 h 150"/>
                    <a:gd name="T44" fmla="*/ 2147483647 w 120"/>
                    <a:gd name="T45" fmla="*/ 2147483647 h 150"/>
                    <a:gd name="T46" fmla="*/ 2147483647 w 120"/>
                    <a:gd name="T47" fmla="*/ 2147483647 h 150"/>
                    <a:gd name="T48" fmla="*/ 2147483647 w 120"/>
                    <a:gd name="T49" fmla="*/ 2147483647 h 150"/>
                    <a:gd name="T50" fmla="*/ 2147483647 w 120"/>
                    <a:gd name="T51" fmla="*/ 2147483647 h 150"/>
                    <a:gd name="T52" fmla="*/ 2147483647 w 120"/>
                    <a:gd name="T53" fmla="*/ 2147483647 h 150"/>
                    <a:gd name="T54" fmla="*/ 2147483647 w 120"/>
                    <a:gd name="T55" fmla="*/ 2147483647 h 150"/>
                    <a:gd name="T56" fmla="*/ 2147483647 w 120"/>
                    <a:gd name="T57" fmla="*/ 2147483647 h 150"/>
                    <a:gd name="T58" fmla="*/ 2147483647 w 120"/>
                    <a:gd name="T59" fmla="*/ 2147483647 h 150"/>
                    <a:gd name="T60" fmla="*/ 2147483647 w 120"/>
                    <a:gd name="T61" fmla="*/ 2147483647 h 150"/>
                    <a:gd name="T62" fmla="*/ 2147483647 w 120"/>
                    <a:gd name="T63" fmla="*/ 2147483647 h 150"/>
                    <a:gd name="T64" fmla="*/ 2147483647 w 120"/>
                    <a:gd name="T65" fmla="*/ 2147483647 h 150"/>
                    <a:gd name="T66" fmla="*/ 0 w 120"/>
                    <a:gd name="T67" fmla="*/ 2147483647 h 150"/>
                    <a:gd name="T68" fmla="*/ 0 w 120"/>
                    <a:gd name="T69" fmla="*/ 2147483647 h 150"/>
                    <a:gd name="T70" fmla="*/ 2147483647 w 120"/>
                    <a:gd name="T71" fmla="*/ 2147483647 h 150"/>
                    <a:gd name="T72" fmla="*/ 2147483647 w 120"/>
                    <a:gd name="T73" fmla="*/ 2147483647 h 150"/>
                    <a:gd name="T74" fmla="*/ 2147483647 w 120"/>
                    <a:gd name="T75" fmla="*/ 2147483647 h 150"/>
                    <a:gd name="T76" fmla="*/ 2147483647 w 120"/>
                    <a:gd name="T77" fmla="*/ 0 h 150"/>
                    <a:gd name="T78" fmla="*/ 2147483647 w 120"/>
                    <a:gd name="T79" fmla="*/ 2147483647 h 150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120"/>
                    <a:gd name="T121" fmla="*/ 0 h 150"/>
                    <a:gd name="T122" fmla="*/ 120 w 120"/>
                    <a:gd name="T123" fmla="*/ 150 h 150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120" h="150">
                      <a:moveTo>
                        <a:pt x="66" y="4"/>
                      </a:moveTo>
                      <a:lnTo>
                        <a:pt x="72" y="12"/>
                      </a:lnTo>
                      <a:lnTo>
                        <a:pt x="76" y="22"/>
                      </a:lnTo>
                      <a:lnTo>
                        <a:pt x="82" y="26"/>
                      </a:lnTo>
                      <a:lnTo>
                        <a:pt x="88" y="28"/>
                      </a:lnTo>
                      <a:lnTo>
                        <a:pt x="102" y="30"/>
                      </a:lnTo>
                      <a:lnTo>
                        <a:pt x="110" y="34"/>
                      </a:lnTo>
                      <a:lnTo>
                        <a:pt x="116" y="38"/>
                      </a:lnTo>
                      <a:lnTo>
                        <a:pt x="118" y="42"/>
                      </a:lnTo>
                      <a:lnTo>
                        <a:pt x="120" y="50"/>
                      </a:lnTo>
                      <a:lnTo>
                        <a:pt x="118" y="58"/>
                      </a:lnTo>
                      <a:lnTo>
                        <a:pt x="116" y="64"/>
                      </a:lnTo>
                      <a:lnTo>
                        <a:pt x="104" y="76"/>
                      </a:lnTo>
                      <a:lnTo>
                        <a:pt x="98" y="82"/>
                      </a:lnTo>
                      <a:lnTo>
                        <a:pt x="94" y="86"/>
                      </a:lnTo>
                      <a:lnTo>
                        <a:pt x="92" y="90"/>
                      </a:lnTo>
                      <a:lnTo>
                        <a:pt x="92" y="98"/>
                      </a:lnTo>
                      <a:lnTo>
                        <a:pt x="92" y="110"/>
                      </a:lnTo>
                      <a:lnTo>
                        <a:pt x="84" y="112"/>
                      </a:lnTo>
                      <a:lnTo>
                        <a:pt x="78" y="110"/>
                      </a:lnTo>
                      <a:lnTo>
                        <a:pt x="78" y="120"/>
                      </a:lnTo>
                      <a:lnTo>
                        <a:pt x="78" y="122"/>
                      </a:lnTo>
                      <a:lnTo>
                        <a:pt x="78" y="126"/>
                      </a:lnTo>
                      <a:lnTo>
                        <a:pt x="72" y="128"/>
                      </a:lnTo>
                      <a:lnTo>
                        <a:pt x="66" y="130"/>
                      </a:lnTo>
                      <a:lnTo>
                        <a:pt x="64" y="132"/>
                      </a:lnTo>
                      <a:lnTo>
                        <a:pt x="62" y="136"/>
                      </a:lnTo>
                      <a:lnTo>
                        <a:pt x="58" y="140"/>
                      </a:lnTo>
                      <a:lnTo>
                        <a:pt x="56" y="144"/>
                      </a:lnTo>
                      <a:lnTo>
                        <a:pt x="44" y="146"/>
                      </a:lnTo>
                      <a:lnTo>
                        <a:pt x="36" y="148"/>
                      </a:lnTo>
                      <a:lnTo>
                        <a:pt x="30" y="148"/>
                      </a:lnTo>
                      <a:lnTo>
                        <a:pt x="20" y="150"/>
                      </a:lnTo>
                      <a:lnTo>
                        <a:pt x="0" y="126"/>
                      </a:lnTo>
                      <a:lnTo>
                        <a:pt x="0" y="118"/>
                      </a:lnTo>
                      <a:lnTo>
                        <a:pt x="50" y="74"/>
                      </a:lnTo>
                      <a:lnTo>
                        <a:pt x="50" y="40"/>
                      </a:lnTo>
                      <a:lnTo>
                        <a:pt x="42" y="34"/>
                      </a:lnTo>
                      <a:lnTo>
                        <a:pt x="66" y="0"/>
                      </a:lnTo>
                      <a:lnTo>
                        <a:pt x="66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2" name="íṣľiḓè">
                  <a:extLst>
                    <a:ext uri="{FF2B5EF4-FFF2-40B4-BE49-F238E27FC236}">
                      <a16:creationId xmlns:a16="http://schemas.microsoft.com/office/drawing/2014/main" id="{CCD0B8D4-60A9-4760-9874-F14743B8D210}"/>
                    </a:ext>
                  </a:extLst>
                </p:cNvPr>
                <p:cNvSpPr/>
                <p:nvPr/>
              </p:nvSpPr>
              <p:spPr bwMode="auto">
                <a:xfrm>
                  <a:off x="5861423" y="3049455"/>
                  <a:ext cx="16526" cy="29422"/>
                </a:xfrm>
                <a:custGeom>
                  <a:avLst/>
                  <a:gdLst>
                    <a:gd name="T0" fmla="*/ 0 w 10"/>
                    <a:gd name="T1" fmla="*/ 2147483647 h 18"/>
                    <a:gd name="T2" fmla="*/ 2147483647 w 10"/>
                    <a:gd name="T3" fmla="*/ 0 h 18"/>
                    <a:gd name="T4" fmla="*/ 2147483647 w 10"/>
                    <a:gd name="T5" fmla="*/ 2147483647 h 18"/>
                    <a:gd name="T6" fmla="*/ 2147483647 w 10"/>
                    <a:gd name="T7" fmla="*/ 2147483647 h 18"/>
                    <a:gd name="T8" fmla="*/ 2147483647 w 10"/>
                    <a:gd name="T9" fmla="*/ 2147483647 h 18"/>
                    <a:gd name="T10" fmla="*/ 2147483647 w 10"/>
                    <a:gd name="T11" fmla="*/ 2147483647 h 18"/>
                    <a:gd name="T12" fmla="*/ 2147483647 w 10"/>
                    <a:gd name="T13" fmla="*/ 2147483647 h 18"/>
                    <a:gd name="T14" fmla="*/ 0 w 10"/>
                    <a:gd name="T15" fmla="*/ 2147483647 h 1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"/>
                    <a:gd name="T25" fmla="*/ 0 h 18"/>
                    <a:gd name="T26" fmla="*/ 10 w 10"/>
                    <a:gd name="T27" fmla="*/ 18 h 1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" h="18">
                      <a:moveTo>
                        <a:pt x="0" y="8"/>
                      </a:moveTo>
                      <a:lnTo>
                        <a:pt x="6" y="0"/>
                      </a:lnTo>
                      <a:lnTo>
                        <a:pt x="10" y="6"/>
                      </a:lnTo>
                      <a:lnTo>
                        <a:pt x="10" y="14"/>
                      </a:lnTo>
                      <a:lnTo>
                        <a:pt x="6" y="18"/>
                      </a:lnTo>
                      <a:lnTo>
                        <a:pt x="4" y="16"/>
                      </a:lnTo>
                      <a:lnTo>
                        <a:pt x="2" y="12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3" name="íṩļïḋe">
                  <a:extLst>
                    <a:ext uri="{FF2B5EF4-FFF2-40B4-BE49-F238E27FC236}">
                      <a16:creationId xmlns:a16="http://schemas.microsoft.com/office/drawing/2014/main" id="{606BC648-5D3C-4517-BAD5-C47CEC701360}"/>
                    </a:ext>
                  </a:extLst>
                </p:cNvPr>
                <p:cNvSpPr/>
                <p:nvPr/>
              </p:nvSpPr>
              <p:spPr bwMode="auto">
                <a:xfrm>
                  <a:off x="5729210" y="3063466"/>
                  <a:ext cx="155625" cy="81261"/>
                </a:xfrm>
                <a:custGeom>
                  <a:avLst/>
                  <a:gdLst>
                    <a:gd name="T0" fmla="*/ 2147483647 w 90"/>
                    <a:gd name="T1" fmla="*/ 2147483647 h 50"/>
                    <a:gd name="T2" fmla="*/ 2147483647 w 90"/>
                    <a:gd name="T3" fmla="*/ 2147483647 h 50"/>
                    <a:gd name="T4" fmla="*/ 2147483647 w 90"/>
                    <a:gd name="T5" fmla="*/ 2147483647 h 50"/>
                    <a:gd name="T6" fmla="*/ 2147483647 w 90"/>
                    <a:gd name="T7" fmla="*/ 2147483647 h 50"/>
                    <a:gd name="T8" fmla="*/ 2147483647 w 90"/>
                    <a:gd name="T9" fmla="*/ 2147483647 h 50"/>
                    <a:gd name="T10" fmla="*/ 2147483647 w 90"/>
                    <a:gd name="T11" fmla="*/ 2147483647 h 50"/>
                    <a:gd name="T12" fmla="*/ 2147483647 w 90"/>
                    <a:gd name="T13" fmla="*/ 0 h 50"/>
                    <a:gd name="T14" fmla="*/ 2147483647 w 90"/>
                    <a:gd name="T15" fmla="*/ 2147483647 h 50"/>
                    <a:gd name="T16" fmla="*/ 2147483647 w 90"/>
                    <a:gd name="T17" fmla="*/ 2147483647 h 50"/>
                    <a:gd name="T18" fmla="*/ 2147483647 w 90"/>
                    <a:gd name="T19" fmla="*/ 2147483647 h 50"/>
                    <a:gd name="T20" fmla="*/ 2147483647 w 90"/>
                    <a:gd name="T21" fmla="*/ 2147483647 h 50"/>
                    <a:gd name="T22" fmla="*/ 2147483647 w 90"/>
                    <a:gd name="T23" fmla="*/ 2147483647 h 50"/>
                    <a:gd name="T24" fmla="*/ 2147483647 w 90"/>
                    <a:gd name="T25" fmla="*/ 2147483647 h 50"/>
                    <a:gd name="T26" fmla="*/ 2147483647 w 90"/>
                    <a:gd name="T27" fmla="*/ 2147483647 h 50"/>
                    <a:gd name="T28" fmla="*/ 2147483647 w 90"/>
                    <a:gd name="T29" fmla="*/ 2147483647 h 50"/>
                    <a:gd name="T30" fmla="*/ 2147483647 w 90"/>
                    <a:gd name="T31" fmla="*/ 2147483647 h 50"/>
                    <a:gd name="T32" fmla="*/ 0 w 90"/>
                    <a:gd name="T33" fmla="*/ 2147483647 h 50"/>
                    <a:gd name="T34" fmla="*/ 2147483647 w 90"/>
                    <a:gd name="T35" fmla="*/ 2147483647 h 50"/>
                    <a:gd name="T36" fmla="*/ 2147483647 w 90"/>
                    <a:gd name="T37" fmla="*/ 2147483647 h 50"/>
                    <a:gd name="T38" fmla="*/ 2147483647 w 90"/>
                    <a:gd name="T39" fmla="*/ 2147483647 h 50"/>
                    <a:gd name="T40" fmla="*/ 2147483647 w 90"/>
                    <a:gd name="T41" fmla="*/ 2147483647 h 5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90"/>
                    <a:gd name="T64" fmla="*/ 0 h 50"/>
                    <a:gd name="T65" fmla="*/ 90 w 90"/>
                    <a:gd name="T66" fmla="*/ 50 h 50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90" h="50">
                      <a:moveTo>
                        <a:pt x="66" y="50"/>
                      </a:moveTo>
                      <a:lnTo>
                        <a:pt x="90" y="16"/>
                      </a:lnTo>
                      <a:lnTo>
                        <a:pt x="86" y="6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8" y="4"/>
                      </a:lnTo>
                      <a:lnTo>
                        <a:pt x="76" y="0"/>
                      </a:lnTo>
                      <a:lnTo>
                        <a:pt x="66" y="12"/>
                      </a:lnTo>
                      <a:lnTo>
                        <a:pt x="58" y="22"/>
                      </a:lnTo>
                      <a:lnTo>
                        <a:pt x="52" y="28"/>
                      </a:lnTo>
                      <a:lnTo>
                        <a:pt x="44" y="30"/>
                      </a:lnTo>
                      <a:lnTo>
                        <a:pt x="36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2" y="30"/>
                      </a:lnTo>
                      <a:lnTo>
                        <a:pt x="2" y="22"/>
                      </a:lnTo>
                      <a:lnTo>
                        <a:pt x="0" y="28"/>
                      </a:lnTo>
                      <a:lnTo>
                        <a:pt x="10" y="36"/>
                      </a:lnTo>
                      <a:lnTo>
                        <a:pt x="22" y="40"/>
                      </a:lnTo>
                      <a:lnTo>
                        <a:pt x="22" y="48"/>
                      </a:lnTo>
                      <a:lnTo>
                        <a:pt x="66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4" name="iṧḻîdé">
                  <a:extLst>
                    <a:ext uri="{FF2B5EF4-FFF2-40B4-BE49-F238E27FC236}">
                      <a16:creationId xmlns:a16="http://schemas.microsoft.com/office/drawing/2014/main" id="{B6FA9821-1723-471A-8879-10197629AE43}"/>
                    </a:ext>
                  </a:extLst>
                </p:cNvPr>
                <p:cNvSpPr/>
                <p:nvPr/>
              </p:nvSpPr>
              <p:spPr bwMode="auto">
                <a:xfrm>
                  <a:off x="5519874" y="3286233"/>
                  <a:ext cx="286460" cy="176534"/>
                </a:xfrm>
                <a:custGeom>
                  <a:avLst/>
                  <a:gdLst>
                    <a:gd name="T0" fmla="*/ 2147483647 w 164"/>
                    <a:gd name="T1" fmla="*/ 2147483647 h 106"/>
                    <a:gd name="T2" fmla="*/ 2147483647 w 164"/>
                    <a:gd name="T3" fmla="*/ 2147483647 h 106"/>
                    <a:gd name="T4" fmla="*/ 2147483647 w 164"/>
                    <a:gd name="T5" fmla="*/ 0 h 106"/>
                    <a:gd name="T6" fmla="*/ 2147483647 w 164"/>
                    <a:gd name="T7" fmla="*/ 2147483647 h 106"/>
                    <a:gd name="T8" fmla="*/ 2147483647 w 164"/>
                    <a:gd name="T9" fmla="*/ 2147483647 h 106"/>
                    <a:gd name="T10" fmla="*/ 2147483647 w 164"/>
                    <a:gd name="T11" fmla="*/ 2147483647 h 106"/>
                    <a:gd name="T12" fmla="*/ 2147483647 w 164"/>
                    <a:gd name="T13" fmla="*/ 2147483647 h 106"/>
                    <a:gd name="T14" fmla="*/ 2147483647 w 164"/>
                    <a:gd name="T15" fmla="*/ 2147483647 h 106"/>
                    <a:gd name="T16" fmla="*/ 2147483647 w 164"/>
                    <a:gd name="T17" fmla="*/ 2147483647 h 106"/>
                    <a:gd name="T18" fmla="*/ 2147483647 w 164"/>
                    <a:gd name="T19" fmla="*/ 2147483647 h 106"/>
                    <a:gd name="T20" fmla="*/ 2147483647 w 164"/>
                    <a:gd name="T21" fmla="*/ 2147483647 h 106"/>
                    <a:gd name="T22" fmla="*/ 2147483647 w 164"/>
                    <a:gd name="T23" fmla="*/ 2147483647 h 106"/>
                    <a:gd name="T24" fmla="*/ 2147483647 w 164"/>
                    <a:gd name="T25" fmla="*/ 2147483647 h 106"/>
                    <a:gd name="T26" fmla="*/ 2147483647 w 164"/>
                    <a:gd name="T27" fmla="*/ 2147483647 h 106"/>
                    <a:gd name="T28" fmla="*/ 2147483647 w 164"/>
                    <a:gd name="T29" fmla="*/ 2147483647 h 106"/>
                    <a:gd name="T30" fmla="*/ 2147483647 w 164"/>
                    <a:gd name="T31" fmla="*/ 2147483647 h 106"/>
                    <a:gd name="T32" fmla="*/ 0 w 164"/>
                    <a:gd name="T33" fmla="*/ 2147483647 h 106"/>
                    <a:gd name="T34" fmla="*/ 2147483647 w 164"/>
                    <a:gd name="T35" fmla="*/ 2147483647 h 106"/>
                    <a:gd name="T36" fmla="*/ 2147483647 w 164"/>
                    <a:gd name="T37" fmla="*/ 2147483647 h 106"/>
                    <a:gd name="T38" fmla="*/ 2147483647 w 164"/>
                    <a:gd name="T39" fmla="*/ 2147483647 h 106"/>
                    <a:gd name="T40" fmla="*/ 2147483647 w 164"/>
                    <a:gd name="T41" fmla="*/ 2147483647 h 106"/>
                    <a:gd name="T42" fmla="*/ 2147483647 w 164"/>
                    <a:gd name="T43" fmla="*/ 2147483647 h 106"/>
                    <a:gd name="T44" fmla="*/ 2147483647 w 164"/>
                    <a:gd name="T45" fmla="*/ 2147483647 h 106"/>
                    <a:gd name="T46" fmla="*/ 2147483647 w 164"/>
                    <a:gd name="T47" fmla="*/ 2147483647 h 106"/>
                    <a:gd name="T48" fmla="*/ 2147483647 w 164"/>
                    <a:gd name="T49" fmla="*/ 2147483647 h 106"/>
                    <a:gd name="T50" fmla="*/ 2147483647 w 164"/>
                    <a:gd name="T51" fmla="*/ 2147483647 h 106"/>
                    <a:gd name="T52" fmla="*/ 2147483647 w 164"/>
                    <a:gd name="T53" fmla="*/ 2147483647 h 106"/>
                    <a:gd name="T54" fmla="*/ 2147483647 w 164"/>
                    <a:gd name="T55" fmla="*/ 2147483647 h 106"/>
                    <a:gd name="T56" fmla="*/ 2147483647 w 164"/>
                    <a:gd name="T57" fmla="*/ 2147483647 h 106"/>
                    <a:gd name="T58" fmla="*/ 2147483647 w 164"/>
                    <a:gd name="T59" fmla="*/ 2147483647 h 106"/>
                    <a:gd name="T60" fmla="*/ 2147483647 w 164"/>
                    <a:gd name="T61" fmla="*/ 2147483647 h 106"/>
                    <a:gd name="T62" fmla="*/ 2147483647 w 164"/>
                    <a:gd name="T63" fmla="*/ 2147483647 h 106"/>
                    <a:gd name="T64" fmla="*/ 2147483647 w 164"/>
                    <a:gd name="T65" fmla="*/ 2147483647 h 106"/>
                    <a:gd name="T66" fmla="*/ 2147483647 w 164"/>
                    <a:gd name="T67" fmla="*/ 2147483647 h 106"/>
                    <a:gd name="T68" fmla="*/ 2147483647 w 164"/>
                    <a:gd name="T69" fmla="*/ 2147483647 h 106"/>
                    <a:gd name="T70" fmla="*/ 2147483647 w 164"/>
                    <a:gd name="T71" fmla="*/ 2147483647 h 106"/>
                    <a:gd name="T72" fmla="*/ 2147483647 w 164"/>
                    <a:gd name="T73" fmla="*/ 2147483647 h 106"/>
                    <a:gd name="T74" fmla="*/ 2147483647 w 164"/>
                    <a:gd name="T75" fmla="*/ 2147483647 h 106"/>
                    <a:gd name="T76" fmla="*/ 2147483647 w 164"/>
                    <a:gd name="T77" fmla="*/ 2147483647 h 106"/>
                    <a:gd name="T78" fmla="*/ 2147483647 w 164"/>
                    <a:gd name="T79" fmla="*/ 2147483647 h 106"/>
                    <a:gd name="T80" fmla="*/ 2147483647 w 164"/>
                    <a:gd name="T81" fmla="*/ 2147483647 h 10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64"/>
                    <a:gd name="T124" fmla="*/ 0 h 106"/>
                    <a:gd name="T125" fmla="*/ 164 w 164"/>
                    <a:gd name="T126" fmla="*/ 106 h 10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64" h="106">
                      <a:moveTo>
                        <a:pt x="164" y="32"/>
                      </a:moveTo>
                      <a:lnTo>
                        <a:pt x="144" y="8"/>
                      </a:lnTo>
                      <a:lnTo>
                        <a:pt x="144" y="0"/>
                      </a:lnTo>
                      <a:lnTo>
                        <a:pt x="96" y="12"/>
                      </a:lnTo>
                      <a:lnTo>
                        <a:pt x="52" y="56"/>
                      </a:lnTo>
                      <a:lnTo>
                        <a:pt x="50" y="34"/>
                      </a:lnTo>
                      <a:lnTo>
                        <a:pt x="30" y="28"/>
                      </a:lnTo>
                      <a:lnTo>
                        <a:pt x="26" y="26"/>
                      </a:lnTo>
                      <a:lnTo>
                        <a:pt x="24" y="28"/>
                      </a:lnTo>
                      <a:lnTo>
                        <a:pt x="18" y="26"/>
                      </a:lnTo>
                      <a:lnTo>
                        <a:pt x="14" y="22"/>
                      </a:lnTo>
                      <a:lnTo>
                        <a:pt x="12" y="24"/>
                      </a:lnTo>
                      <a:lnTo>
                        <a:pt x="10" y="28"/>
                      </a:lnTo>
                      <a:lnTo>
                        <a:pt x="8" y="34"/>
                      </a:lnTo>
                      <a:lnTo>
                        <a:pt x="6" y="38"/>
                      </a:lnTo>
                      <a:lnTo>
                        <a:pt x="4" y="46"/>
                      </a:lnTo>
                      <a:lnTo>
                        <a:pt x="0" y="54"/>
                      </a:lnTo>
                      <a:lnTo>
                        <a:pt x="10" y="78"/>
                      </a:lnTo>
                      <a:lnTo>
                        <a:pt x="14" y="92"/>
                      </a:lnTo>
                      <a:lnTo>
                        <a:pt x="14" y="106"/>
                      </a:lnTo>
                      <a:lnTo>
                        <a:pt x="20" y="106"/>
                      </a:lnTo>
                      <a:lnTo>
                        <a:pt x="30" y="106"/>
                      </a:lnTo>
                      <a:lnTo>
                        <a:pt x="40" y="102"/>
                      </a:lnTo>
                      <a:lnTo>
                        <a:pt x="44" y="98"/>
                      </a:lnTo>
                      <a:lnTo>
                        <a:pt x="52" y="94"/>
                      </a:lnTo>
                      <a:lnTo>
                        <a:pt x="66" y="90"/>
                      </a:lnTo>
                      <a:lnTo>
                        <a:pt x="76" y="88"/>
                      </a:lnTo>
                      <a:lnTo>
                        <a:pt x="86" y="84"/>
                      </a:lnTo>
                      <a:lnTo>
                        <a:pt x="96" y="82"/>
                      </a:lnTo>
                      <a:lnTo>
                        <a:pt x="100" y="78"/>
                      </a:lnTo>
                      <a:lnTo>
                        <a:pt x="104" y="76"/>
                      </a:lnTo>
                      <a:lnTo>
                        <a:pt x="106" y="70"/>
                      </a:lnTo>
                      <a:lnTo>
                        <a:pt x="112" y="68"/>
                      </a:lnTo>
                      <a:lnTo>
                        <a:pt x="130" y="64"/>
                      </a:lnTo>
                      <a:lnTo>
                        <a:pt x="140" y="60"/>
                      </a:lnTo>
                      <a:lnTo>
                        <a:pt x="150" y="54"/>
                      </a:lnTo>
                      <a:lnTo>
                        <a:pt x="152" y="50"/>
                      </a:lnTo>
                      <a:lnTo>
                        <a:pt x="154" y="44"/>
                      </a:lnTo>
                      <a:lnTo>
                        <a:pt x="158" y="36"/>
                      </a:lnTo>
                      <a:lnTo>
                        <a:pt x="160" y="34"/>
                      </a:lnTo>
                      <a:lnTo>
                        <a:pt x="164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5" name="îs1ídé">
                  <a:extLst>
                    <a:ext uri="{FF2B5EF4-FFF2-40B4-BE49-F238E27FC236}">
                      <a16:creationId xmlns:a16="http://schemas.microsoft.com/office/drawing/2014/main" id="{0AAAAD61-3B1F-4859-817A-777C1FECC4C3}"/>
                    </a:ext>
                  </a:extLst>
                </p:cNvPr>
                <p:cNvSpPr/>
                <p:nvPr/>
              </p:nvSpPr>
              <p:spPr bwMode="auto">
                <a:xfrm>
                  <a:off x="5591489" y="2941573"/>
                  <a:ext cx="72993" cy="46234"/>
                </a:xfrm>
                <a:custGeom>
                  <a:avLst/>
                  <a:gdLst>
                    <a:gd name="T0" fmla="*/ 2147483647 w 42"/>
                    <a:gd name="T1" fmla="*/ 2147483647 h 28"/>
                    <a:gd name="T2" fmla="*/ 2147483647 w 42"/>
                    <a:gd name="T3" fmla="*/ 2147483647 h 28"/>
                    <a:gd name="T4" fmla="*/ 2147483647 w 42"/>
                    <a:gd name="T5" fmla="*/ 2147483647 h 28"/>
                    <a:gd name="T6" fmla="*/ 2147483647 w 42"/>
                    <a:gd name="T7" fmla="*/ 2147483647 h 28"/>
                    <a:gd name="T8" fmla="*/ 0 w 42"/>
                    <a:gd name="T9" fmla="*/ 2147483647 h 28"/>
                    <a:gd name="T10" fmla="*/ 2147483647 w 42"/>
                    <a:gd name="T11" fmla="*/ 2147483647 h 28"/>
                    <a:gd name="T12" fmla="*/ 2147483647 w 42"/>
                    <a:gd name="T13" fmla="*/ 2147483647 h 28"/>
                    <a:gd name="T14" fmla="*/ 2147483647 w 42"/>
                    <a:gd name="T15" fmla="*/ 0 h 28"/>
                    <a:gd name="T16" fmla="*/ 2147483647 w 42"/>
                    <a:gd name="T17" fmla="*/ 0 h 28"/>
                    <a:gd name="T18" fmla="*/ 2147483647 w 42"/>
                    <a:gd name="T19" fmla="*/ 0 h 28"/>
                    <a:gd name="T20" fmla="*/ 2147483647 w 42"/>
                    <a:gd name="T21" fmla="*/ 2147483647 h 28"/>
                    <a:gd name="T22" fmla="*/ 2147483647 w 42"/>
                    <a:gd name="T23" fmla="*/ 0 h 28"/>
                    <a:gd name="T24" fmla="*/ 2147483647 w 42"/>
                    <a:gd name="T25" fmla="*/ 2147483647 h 28"/>
                    <a:gd name="T26" fmla="*/ 2147483647 w 42"/>
                    <a:gd name="T27" fmla="*/ 2147483647 h 28"/>
                    <a:gd name="T28" fmla="*/ 2147483647 w 42"/>
                    <a:gd name="T29" fmla="*/ 2147483647 h 28"/>
                    <a:gd name="T30" fmla="*/ 2147483647 w 42"/>
                    <a:gd name="T31" fmla="*/ 2147483647 h 28"/>
                    <a:gd name="T32" fmla="*/ 2147483647 w 42"/>
                    <a:gd name="T33" fmla="*/ 2147483647 h 28"/>
                    <a:gd name="T34" fmla="*/ 2147483647 w 42"/>
                    <a:gd name="T35" fmla="*/ 2147483647 h 28"/>
                    <a:gd name="T36" fmla="*/ 2147483647 w 42"/>
                    <a:gd name="T37" fmla="*/ 2147483647 h 28"/>
                    <a:gd name="T38" fmla="*/ 2147483647 w 42"/>
                    <a:gd name="T39" fmla="*/ 2147483647 h 28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42"/>
                    <a:gd name="T61" fmla="*/ 0 h 28"/>
                    <a:gd name="T62" fmla="*/ 42 w 42"/>
                    <a:gd name="T63" fmla="*/ 28 h 28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42" h="28">
                      <a:moveTo>
                        <a:pt x="42" y="28"/>
                      </a:moveTo>
                      <a:lnTo>
                        <a:pt x="24" y="28"/>
                      </a:lnTo>
                      <a:lnTo>
                        <a:pt x="20" y="24"/>
                      </a:lnTo>
                      <a:lnTo>
                        <a:pt x="16" y="22"/>
                      </a:lnTo>
                      <a:lnTo>
                        <a:pt x="0" y="18"/>
                      </a:lnTo>
                      <a:lnTo>
                        <a:pt x="4" y="10"/>
                      </a:lnTo>
                      <a:lnTo>
                        <a:pt x="8" y="4"/>
                      </a:lnTo>
                      <a:lnTo>
                        <a:pt x="12" y="0"/>
                      </a:lnTo>
                      <a:lnTo>
                        <a:pt x="18" y="0"/>
                      </a:lnTo>
                      <a:lnTo>
                        <a:pt x="22" y="0"/>
                      </a:lnTo>
                      <a:lnTo>
                        <a:pt x="26" y="2"/>
                      </a:lnTo>
                      <a:lnTo>
                        <a:pt x="28" y="0"/>
                      </a:lnTo>
                      <a:lnTo>
                        <a:pt x="30" y="2"/>
                      </a:lnTo>
                      <a:lnTo>
                        <a:pt x="24" y="4"/>
                      </a:lnTo>
                      <a:lnTo>
                        <a:pt x="26" y="10"/>
                      </a:lnTo>
                      <a:lnTo>
                        <a:pt x="28" y="14"/>
                      </a:lnTo>
                      <a:lnTo>
                        <a:pt x="38" y="20"/>
                      </a:lnTo>
                      <a:lnTo>
                        <a:pt x="40" y="24"/>
                      </a:lnTo>
                      <a:lnTo>
                        <a:pt x="42" y="26"/>
                      </a:lnTo>
                      <a:lnTo>
                        <a:pt x="42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6" name="ïṡľïdé">
                  <a:extLst>
                    <a:ext uri="{FF2B5EF4-FFF2-40B4-BE49-F238E27FC236}">
                      <a16:creationId xmlns:a16="http://schemas.microsoft.com/office/drawing/2014/main" id="{1AD73D78-E30B-4E61-A130-2B467405EC96}"/>
                    </a:ext>
                  </a:extLst>
                </p:cNvPr>
                <p:cNvSpPr/>
                <p:nvPr/>
              </p:nvSpPr>
              <p:spPr bwMode="auto">
                <a:xfrm>
                  <a:off x="5481312" y="2638945"/>
                  <a:ext cx="579809" cy="441333"/>
                </a:xfrm>
                <a:custGeom>
                  <a:avLst/>
                  <a:gdLst>
                    <a:gd name="T0" fmla="*/ 2147483647 w 332"/>
                    <a:gd name="T1" fmla="*/ 2147483647 h 266"/>
                    <a:gd name="T2" fmla="*/ 2147483647 w 332"/>
                    <a:gd name="T3" fmla="*/ 2147483647 h 266"/>
                    <a:gd name="T4" fmla="*/ 2147483647 w 332"/>
                    <a:gd name="T5" fmla="*/ 2147483647 h 266"/>
                    <a:gd name="T6" fmla="*/ 2147483647 w 332"/>
                    <a:gd name="T7" fmla="*/ 2147483647 h 266"/>
                    <a:gd name="T8" fmla="*/ 2147483647 w 332"/>
                    <a:gd name="T9" fmla="*/ 2147483647 h 266"/>
                    <a:gd name="T10" fmla="*/ 2147483647 w 332"/>
                    <a:gd name="T11" fmla="*/ 2147483647 h 266"/>
                    <a:gd name="T12" fmla="*/ 2147483647 w 332"/>
                    <a:gd name="T13" fmla="*/ 2147483647 h 266"/>
                    <a:gd name="T14" fmla="*/ 2147483647 w 332"/>
                    <a:gd name="T15" fmla="*/ 2147483647 h 266"/>
                    <a:gd name="T16" fmla="*/ 2147483647 w 332"/>
                    <a:gd name="T17" fmla="*/ 2147483647 h 266"/>
                    <a:gd name="T18" fmla="*/ 2147483647 w 332"/>
                    <a:gd name="T19" fmla="*/ 2147483647 h 266"/>
                    <a:gd name="T20" fmla="*/ 2147483647 w 332"/>
                    <a:gd name="T21" fmla="*/ 2147483647 h 266"/>
                    <a:gd name="T22" fmla="*/ 2147483647 w 332"/>
                    <a:gd name="T23" fmla="*/ 2147483647 h 266"/>
                    <a:gd name="T24" fmla="*/ 2147483647 w 332"/>
                    <a:gd name="T25" fmla="*/ 2147483647 h 266"/>
                    <a:gd name="T26" fmla="*/ 2147483647 w 332"/>
                    <a:gd name="T27" fmla="*/ 2147483647 h 266"/>
                    <a:gd name="T28" fmla="*/ 2147483647 w 332"/>
                    <a:gd name="T29" fmla="*/ 2147483647 h 266"/>
                    <a:gd name="T30" fmla="*/ 2147483647 w 332"/>
                    <a:gd name="T31" fmla="*/ 2147483647 h 266"/>
                    <a:gd name="T32" fmla="*/ 2147483647 w 332"/>
                    <a:gd name="T33" fmla="*/ 2147483647 h 266"/>
                    <a:gd name="T34" fmla="*/ 2147483647 w 332"/>
                    <a:gd name="T35" fmla="*/ 2147483647 h 266"/>
                    <a:gd name="T36" fmla="*/ 2147483647 w 332"/>
                    <a:gd name="T37" fmla="*/ 2147483647 h 266"/>
                    <a:gd name="T38" fmla="*/ 2147483647 w 332"/>
                    <a:gd name="T39" fmla="*/ 2147483647 h 266"/>
                    <a:gd name="T40" fmla="*/ 2147483647 w 332"/>
                    <a:gd name="T41" fmla="*/ 2147483647 h 266"/>
                    <a:gd name="T42" fmla="*/ 2147483647 w 332"/>
                    <a:gd name="T43" fmla="*/ 2147483647 h 266"/>
                    <a:gd name="T44" fmla="*/ 2147483647 w 332"/>
                    <a:gd name="T45" fmla="*/ 2147483647 h 266"/>
                    <a:gd name="T46" fmla="*/ 2147483647 w 332"/>
                    <a:gd name="T47" fmla="*/ 2147483647 h 266"/>
                    <a:gd name="T48" fmla="*/ 2147483647 w 332"/>
                    <a:gd name="T49" fmla="*/ 2147483647 h 266"/>
                    <a:gd name="T50" fmla="*/ 2147483647 w 332"/>
                    <a:gd name="T51" fmla="*/ 2147483647 h 266"/>
                    <a:gd name="T52" fmla="*/ 2147483647 w 332"/>
                    <a:gd name="T53" fmla="*/ 2147483647 h 266"/>
                    <a:gd name="T54" fmla="*/ 2147483647 w 332"/>
                    <a:gd name="T55" fmla="*/ 2147483647 h 266"/>
                    <a:gd name="T56" fmla="*/ 2147483647 w 332"/>
                    <a:gd name="T57" fmla="*/ 2147483647 h 266"/>
                    <a:gd name="T58" fmla="*/ 2147483647 w 332"/>
                    <a:gd name="T59" fmla="*/ 2147483647 h 266"/>
                    <a:gd name="T60" fmla="*/ 2147483647 w 332"/>
                    <a:gd name="T61" fmla="*/ 2147483647 h 266"/>
                    <a:gd name="T62" fmla="*/ 2147483647 w 332"/>
                    <a:gd name="T63" fmla="*/ 2147483647 h 266"/>
                    <a:gd name="T64" fmla="*/ 2147483647 w 332"/>
                    <a:gd name="T65" fmla="*/ 0 h 266"/>
                    <a:gd name="T66" fmla="*/ 0 w 332"/>
                    <a:gd name="T67" fmla="*/ 2147483647 h 266"/>
                    <a:gd name="T68" fmla="*/ 2147483647 w 332"/>
                    <a:gd name="T69" fmla="*/ 2147483647 h 266"/>
                    <a:gd name="T70" fmla="*/ 2147483647 w 332"/>
                    <a:gd name="T71" fmla="*/ 2147483647 h 266"/>
                    <a:gd name="T72" fmla="*/ 2147483647 w 332"/>
                    <a:gd name="T73" fmla="*/ 2147483647 h 266"/>
                    <a:gd name="T74" fmla="*/ 2147483647 w 332"/>
                    <a:gd name="T75" fmla="*/ 2147483647 h 266"/>
                    <a:gd name="T76" fmla="*/ 2147483647 w 332"/>
                    <a:gd name="T77" fmla="*/ 2147483647 h 266"/>
                    <a:gd name="T78" fmla="*/ 2147483647 w 332"/>
                    <a:gd name="T79" fmla="*/ 2147483647 h 266"/>
                    <a:gd name="T80" fmla="*/ 2147483647 w 332"/>
                    <a:gd name="T81" fmla="*/ 2147483647 h 266"/>
                    <a:gd name="T82" fmla="*/ 2147483647 w 332"/>
                    <a:gd name="T83" fmla="*/ 2147483647 h 26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332"/>
                    <a:gd name="T127" fmla="*/ 0 h 266"/>
                    <a:gd name="T128" fmla="*/ 332 w 332"/>
                    <a:gd name="T129" fmla="*/ 266 h 26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332" h="266">
                      <a:moveTo>
                        <a:pt x="94" y="184"/>
                      </a:moveTo>
                      <a:lnTo>
                        <a:pt x="98" y="180"/>
                      </a:lnTo>
                      <a:lnTo>
                        <a:pt x="100" y="172"/>
                      </a:lnTo>
                      <a:lnTo>
                        <a:pt x="112" y="180"/>
                      </a:lnTo>
                      <a:lnTo>
                        <a:pt x="122" y="190"/>
                      </a:lnTo>
                      <a:lnTo>
                        <a:pt x="144" y="212"/>
                      </a:lnTo>
                      <a:lnTo>
                        <a:pt x="154" y="222"/>
                      </a:lnTo>
                      <a:lnTo>
                        <a:pt x="166" y="230"/>
                      </a:lnTo>
                      <a:lnTo>
                        <a:pt x="180" y="238"/>
                      </a:lnTo>
                      <a:lnTo>
                        <a:pt x="188" y="238"/>
                      </a:lnTo>
                      <a:lnTo>
                        <a:pt x="198" y="240"/>
                      </a:lnTo>
                      <a:lnTo>
                        <a:pt x="206" y="238"/>
                      </a:lnTo>
                      <a:lnTo>
                        <a:pt x="214" y="234"/>
                      </a:lnTo>
                      <a:lnTo>
                        <a:pt x="222" y="230"/>
                      </a:lnTo>
                      <a:lnTo>
                        <a:pt x="228" y="228"/>
                      </a:lnTo>
                      <a:lnTo>
                        <a:pt x="234" y="228"/>
                      </a:lnTo>
                      <a:lnTo>
                        <a:pt x="236" y="230"/>
                      </a:lnTo>
                      <a:lnTo>
                        <a:pt x="236" y="234"/>
                      </a:lnTo>
                      <a:lnTo>
                        <a:pt x="238" y="240"/>
                      </a:lnTo>
                      <a:lnTo>
                        <a:pt x="236" y="246"/>
                      </a:lnTo>
                      <a:lnTo>
                        <a:pt x="240" y="248"/>
                      </a:lnTo>
                      <a:lnTo>
                        <a:pt x="246" y="252"/>
                      </a:lnTo>
                      <a:lnTo>
                        <a:pt x="262" y="258"/>
                      </a:lnTo>
                      <a:lnTo>
                        <a:pt x="282" y="264"/>
                      </a:lnTo>
                      <a:lnTo>
                        <a:pt x="294" y="266"/>
                      </a:lnTo>
                      <a:lnTo>
                        <a:pt x="302" y="266"/>
                      </a:lnTo>
                      <a:lnTo>
                        <a:pt x="308" y="266"/>
                      </a:lnTo>
                      <a:lnTo>
                        <a:pt x="308" y="258"/>
                      </a:lnTo>
                      <a:lnTo>
                        <a:pt x="310" y="254"/>
                      </a:lnTo>
                      <a:lnTo>
                        <a:pt x="312" y="248"/>
                      </a:lnTo>
                      <a:lnTo>
                        <a:pt x="316" y="246"/>
                      </a:lnTo>
                      <a:lnTo>
                        <a:pt x="326" y="240"/>
                      </a:lnTo>
                      <a:lnTo>
                        <a:pt x="330" y="238"/>
                      </a:lnTo>
                      <a:lnTo>
                        <a:pt x="332" y="234"/>
                      </a:lnTo>
                      <a:lnTo>
                        <a:pt x="328" y="230"/>
                      </a:lnTo>
                      <a:lnTo>
                        <a:pt x="322" y="226"/>
                      </a:lnTo>
                      <a:lnTo>
                        <a:pt x="320" y="218"/>
                      </a:lnTo>
                      <a:lnTo>
                        <a:pt x="318" y="212"/>
                      </a:lnTo>
                      <a:lnTo>
                        <a:pt x="314" y="210"/>
                      </a:lnTo>
                      <a:lnTo>
                        <a:pt x="310" y="210"/>
                      </a:lnTo>
                      <a:lnTo>
                        <a:pt x="304" y="204"/>
                      </a:lnTo>
                      <a:lnTo>
                        <a:pt x="298" y="196"/>
                      </a:lnTo>
                      <a:lnTo>
                        <a:pt x="292" y="192"/>
                      </a:lnTo>
                      <a:lnTo>
                        <a:pt x="286" y="190"/>
                      </a:lnTo>
                      <a:lnTo>
                        <a:pt x="282" y="186"/>
                      </a:lnTo>
                      <a:lnTo>
                        <a:pt x="282" y="182"/>
                      </a:lnTo>
                      <a:lnTo>
                        <a:pt x="284" y="178"/>
                      </a:lnTo>
                      <a:lnTo>
                        <a:pt x="288" y="172"/>
                      </a:lnTo>
                      <a:lnTo>
                        <a:pt x="294" y="164"/>
                      </a:lnTo>
                      <a:lnTo>
                        <a:pt x="296" y="162"/>
                      </a:lnTo>
                      <a:lnTo>
                        <a:pt x="296" y="158"/>
                      </a:lnTo>
                      <a:lnTo>
                        <a:pt x="288" y="156"/>
                      </a:lnTo>
                      <a:lnTo>
                        <a:pt x="282" y="152"/>
                      </a:lnTo>
                      <a:lnTo>
                        <a:pt x="280" y="148"/>
                      </a:lnTo>
                      <a:lnTo>
                        <a:pt x="278" y="142"/>
                      </a:lnTo>
                      <a:lnTo>
                        <a:pt x="274" y="130"/>
                      </a:lnTo>
                      <a:lnTo>
                        <a:pt x="270" y="118"/>
                      </a:lnTo>
                      <a:lnTo>
                        <a:pt x="270" y="110"/>
                      </a:lnTo>
                      <a:lnTo>
                        <a:pt x="270" y="104"/>
                      </a:lnTo>
                      <a:lnTo>
                        <a:pt x="272" y="94"/>
                      </a:lnTo>
                      <a:lnTo>
                        <a:pt x="274" y="84"/>
                      </a:lnTo>
                      <a:lnTo>
                        <a:pt x="274" y="76"/>
                      </a:lnTo>
                      <a:lnTo>
                        <a:pt x="274" y="72"/>
                      </a:lnTo>
                      <a:lnTo>
                        <a:pt x="272" y="68"/>
                      </a:lnTo>
                      <a:lnTo>
                        <a:pt x="268" y="64"/>
                      </a:lnTo>
                      <a:lnTo>
                        <a:pt x="264" y="62"/>
                      </a:lnTo>
                      <a:lnTo>
                        <a:pt x="256" y="60"/>
                      </a:lnTo>
                      <a:lnTo>
                        <a:pt x="250" y="56"/>
                      </a:lnTo>
                      <a:lnTo>
                        <a:pt x="226" y="40"/>
                      </a:lnTo>
                      <a:lnTo>
                        <a:pt x="210" y="32"/>
                      </a:lnTo>
                      <a:lnTo>
                        <a:pt x="200" y="28"/>
                      </a:lnTo>
                      <a:lnTo>
                        <a:pt x="194" y="28"/>
                      </a:lnTo>
                      <a:lnTo>
                        <a:pt x="184" y="30"/>
                      </a:lnTo>
                      <a:lnTo>
                        <a:pt x="174" y="32"/>
                      </a:lnTo>
                      <a:lnTo>
                        <a:pt x="162" y="42"/>
                      </a:lnTo>
                      <a:lnTo>
                        <a:pt x="156" y="46"/>
                      </a:lnTo>
                      <a:lnTo>
                        <a:pt x="148" y="50"/>
                      </a:lnTo>
                      <a:lnTo>
                        <a:pt x="140" y="54"/>
                      </a:lnTo>
                      <a:lnTo>
                        <a:pt x="126" y="54"/>
                      </a:lnTo>
                      <a:lnTo>
                        <a:pt x="112" y="52"/>
                      </a:lnTo>
                      <a:lnTo>
                        <a:pt x="94" y="46"/>
                      </a:lnTo>
                      <a:lnTo>
                        <a:pt x="88" y="40"/>
                      </a:lnTo>
                      <a:lnTo>
                        <a:pt x="82" y="34"/>
                      </a:lnTo>
                      <a:lnTo>
                        <a:pt x="78" y="30"/>
                      </a:lnTo>
                      <a:lnTo>
                        <a:pt x="76" y="26"/>
                      </a:lnTo>
                      <a:lnTo>
                        <a:pt x="68" y="22"/>
                      </a:lnTo>
                      <a:lnTo>
                        <a:pt x="64" y="18"/>
                      </a:lnTo>
                      <a:lnTo>
                        <a:pt x="64" y="12"/>
                      </a:lnTo>
                      <a:lnTo>
                        <a:pt x="62" y="4"/>
                      </a:lnTo>
                      <a:lnTo>
                        <a:pt x="54" y="4"/>
                      </a:lnTo>
                      <a:lnTo>
                        <a:pt x="44" y="14"/>
                      </a:lnTo>
                      <a:lnTo>
                        <a:pt x="36" y="20"/>
                      </a:lnTo>
                      <a:lnTo>
                        <a:pt x="32" y="20"/>
                      </a:lnTo>
                      <a:lnTo>
                        <a:pt x="28" y="22"/>
                      </a:lnTo>
                      <a:lnTo>
                        <a:pt x="24" y="22"/>
                      </a:lnTo>
                      <a:lnTo>
                        <a:pt x="18" y="18"/>
                      </a:lnTo>
                      <a:lnTo>
                        <a:pt x="14" y="12"/>
                      </a:lnTo>
                      <a:lnTo>
                        <a:pt x="8" y="4"/>
                      </a:lnTo>
                      <a:lnTo>
                        <a:pt x="4" y="0"/>
                      </a:lnTo>
                      <a:lnTo>
                        <a:pt x="4" y="4"/>
                      </a:lnTo>
                      <a:lnTo>
                        <a:pt x="2" y="12"/>
                      </a:lnTo>
                      <a:lnTo>
                        <a:pt x="0" y="12"/>
                      </a:lnTo>
                      <a:lnTo>
                        <a:pt x="2" y="22"/>
                      </a:lnTo>
                      <a:lnTo>
                        <a:pt x="4" y="30"/>
                      </a:lnTo>
                      <a:lnTo>
                        <a:pt x="6" y="40"/>
                      </a:lnTo>
                      <a:lnTo>
                        <a:pt x="8" y="52"/>
                      </a:lnTo>
                      <a:lnTo>
                        <a:pt x="14" y="52"/>
                      </a:lnTo>
                      <a:lnTo>
                        <a:pt x="18" y="62"/>
                      </a:lnTo>
                      <a:lnTo>
                        <a:pt x="26" y="70"/>
                      </a:lnTo>
                      <a:lnTo>
                        <a:pt x="36" y="74"/>
                      </a:lnTo>
                      <a:lnTo>
                        <a:pt x="46" y="78"/>
                      </a:lnTo>
                      <a:lnTo>
                        <a:pt x="40" y="90"/>
                      </a:lnTo>
                      <a:lnTo>
                        <a:pt x="38" y="98"/>
                      </a:lnTo>
                      <a:lnTo>
                        <a:pt x="36" y="106"/>
                      </a:lnTo>
                      <a:lnTo>
                        <a:pt x="38" y="112"/>
                      </a:lnTo>
                      <a:lnTo>
                        <a:pt x="40" y="118"/>
                      </a:lnTo>
                      <a:lnTo>
                        <a:pt x="46" y="124"/>
                      </a:lnTo>
                      <a:lnTo>
                        <a:pt x="50" y="128"/>
                      </a:lnTo>
                      <a:lnTo>
                        <a:pt x="62" y="136"/>
                      </a:lnTo>
                      <a:lnTo>
                        <a:pt x="70" y="142"/>
                      </a:lnTo>
                      <a:lnTo>
                        <a:pt x="74" y="146"/>
                      </a:lnTo>
                      <a:lnTo>
                        <a:pt x="74" y="152"/>
                      </a:lnTo>
                      <a:lnTo>
                        <a:pt x="76" y="162"/>
                      </a:lnTo>
                      <a:lnTo>
                        <a:pt x="80" y="166"/>
                      </a:lnTo>
                      <a:lnTo>
                        <a:pt x="86" y="172"/>
                      </a:lnTo>
                      <a:lnTo>
                        <a:pt x="90" y="176"/>
                      </a:lnTo>
                      <a:lnTo>
                        <a:pt x="92" y="182"/>
                      </a:lnTo>
                      <a:lnTo>
                        <a:pt x="94" y="18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7" name="iSļîḑê">
                  <a:extLst>
                    <a:ext uri="{FF2B5EF4-FFF2-40B4-BE49-F238E27FC236}">
                      <a16:creationId xmlns:a16="http://schemas.microsoft.com/office/drawing/2014/main" id="{A2CFA432-F87F-4D33-A61B-960CF68ABEF8}"/>
                    </a:ext>
                  </a:extLst>
                </p:cNvPr>
                <p:cNvSpPr/>
                <p:nvPr/>
              </p:nvSpPr>
              <p:spPr bwMode="auto">
                <a:xfrm>
                  <a:off x="5277483" y="2844901"/>
                  <a:ext cx="107423" cy="131700"/>
                </a:xfrm>
                <a:custGeom>
                  <a:avLst/>
                  <a:gdLst>
                    <a:gd name="T0" fmla="*/ 0 w 62"/>
                    <a:gd name="T1" fmla="*/ 2147483647 h 78"/>
                    <a:gd name="T2" fmla="*/ 2147483647 w 62"/>
                    <a:gd name="T3" fmla="*/ 2147483647 h 78"/>
                    <a:gd name="T4" fmla="*/ 2147483647 w 62"/>
                    <a:gd name="T5" fmla="*/ 2147483647 h 78"/>
                    <a:gd name="T6" fmla="*/ 2147483647 w 62"/>
                    <a:gd name="T7" fmla="*/ 2147483647 h 78"/>
                    <a:gd name="T8" fmla="*/ 2147483647 w 62"/>
                    <a:gd name="T9" fmla="*/ 2147483647 h 78"/>
                    <a:gd name="T10" fmla="*/ 2147483647 w 62"/>
                    <a:gd name="T11" fmla="*/ 2147483647 h 78"/>
                    <a:gd name="T12" fmla="*/ 2147483647 w 62"/>
                    <a:gd name="T13" fmla="*/ 2147483647 h 78"/>
                    <a:gd name="T14" fmla="*/ 2147483647 w 62"/>
                    <a:gd name="T15" fmla="*/ 2147483647 h 78"/>
                    <a:gd name="T16" fmla="*/ 2147483647 w 62"/>
                    <a:gd name="T17" fmla="*/ 2147483647 h 78"/>
                    <a:gd name="T18" fmla="*/ 2147483647 w 62"/>
                    <a:gd name="T19" fmla="*/ 2147483647 h 78"/>
                    <a:gd name="T20" fmla="*/ 2147483647 w 62"/>
                    <a:gd name="T21" fmla="*/ 0 h 78"/>
                    <a:gd name="T22" fmla="*/ 2147483647 w 62"/>
                    <a:gd name="T23" fmla="*/ 2147483647 h 78"/>
                    <a:gd name="T24" fmla="*/ 2147483647 w 62"/>
                    <a:gd name="T25" fmla="*/ 2147483647 h 78"/>
                    <a:gd name="T26" fmla="*/ 2147483647 w 62"/>
                    <a:gd name="T27" fmla="*/ 2147483647 h 78"/>
                    <a:gd name="T28" fmla="*/ 2147483647 w 62"/>
                    <a:gd name="T29" fmla="*/ 2147483647 h 78"/>
                    <a:gd name="T30" fmla="*/ 2147483647 w 62"/>
                    <a:gd name="T31" fmla="*/ 2147483647 h 78"/>
                    <a:gd name="T32" fmla="*/ 2147483647 w 62"/>
                    <a:gd name="T33" fmla="*/ 2147483647 h 78"/>
                    <a:gd name="T34" fmla="*/ 2147483647 w 62"/>
                    <a:gd name="T35" fmla="*/ 2147483647 h 78"/>
                    <a:gd name="T36" fmla="*/ 2147483647 w 62"/>
                    <a:gd name="T37" fmla="*/ 2147483647 h 78"/>
                    <a:gd name="T38" fmla="*/ 0 w 62"/>
                    <a:gd name="T39" fmla="*/ 2147483647 h 78"/>
                    <a:gd name="T40" fmla="*/ 0 w 62"/>
                    <a:gd name="T41" fmla="*/ 2147483647 h 78"/>
                    <a:gd name="T42" fmla="*/ 0 w 62"/>
                    <a:gd name="T43" fmla="*/ 2147483647 h 7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62"/>
                    <a:gd name="T67" fmla="*/ 0 h 78"/>
                    <a:gd name="T68" fmla="*/ 62 w 62"/>
                    <a:gd name="T69" fmla="*/ 78 h 78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62" h="78">
                      <a:moveTo>
                        <a:pt x="0" y="76"/>
                      </a:moveTo>
                      <a:lnTo>
                        <a:pt x="16" y="78"/>
                      </a:lnTo>
                      <a:lnTo>
                        <a:pt x="20" y="74"/>
                      </a:lnTo>
                      <a:lnTo>
                        <a:pt x="24" y="68"/>
                      </a:lnTo>
                      <a:lnTo>
                        <a:pt x="30" y="64"/>
                      </a:lnTo>
                      <a:lnTo>
                        <a:pt x="34" y="64"/>
                      </a:lnTo>
                      <a:lnTo>
                        <a:pt x="38" y="58"/>
                      </a:lnTo>
                      <a:lnTo>
                        <a:pt x="44" y="58"/>
                      </a:lnTo>
                      <a:lnTo>
                        <a:pt x="32" y="32"/>
                      </a:lnTo>
                      <a:lnTo>
                        <a:pt x="62" y="22"/>
                      </a:lnTo>
                      <a:lnTo>
                        <a:pt x="54" y="0"/>
                      </a:lnTo>
                      <a:lnTo>
                        <a:pt x="24" y="16"/>
                      </a:lnTo>
                      <a:lnTo>
                        <a:pt x="22" y="16"/>
                      </a:lnTo>
                      <a:lnTo>
                        <a:pt x="18" y="16"/>
                      </a:lnTo>
                      <a:lnTo>
                        <a:pt x="14" y="12"/>
                      </a:lnTo>
                      <a:lnTo>
                        <a:pt x="4" y="10"/>
                      </a:lnTo>
                      <a:lnTo>
                        <a:pt x="4" y="12"/>
                      </a:lnTo>
                      <a:lnTo>
                        <a:pt x="4" y="32"/>
                      </a:lnTo>
                      <a:lnTo>
                        <a:pt x="6" y="32"/>
                      </a:lnTo>
                      <a:lnTo>
                        <a:pt x="0" y="68"/>
                      </a:lnTo>
                      <a:lnTo>
                        <a:pt x="0" y="72"/>
                      </a:lnTo>
                      <a:lnTo>
                        <a:pt x="0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8" name="ïŝḷîde">
                  <a:extLst>
                    <a:ext uri="{FF2B5EF4-FFF2-40B4-BE49-F238E27FC236}">
                      <a16:creationId xmlns:a16="http://schemas.microsoft.com/office/drawing/2014/main" id="{1C1BA4E3-0334-4D2C-A5FF-2999F44CDEBC}"/>
                    </a:ext>
                  </a:extLst>
                </p:cNvPr>
                <p:cNvSpPr/>
                <p:nvPr/>
              </p:nvSpPr>
              <p:spPr bwMode="auto">
                <a:xfrm>
                  <a:off x="5274729" y="2801468"/>
                  <a:ext cx="30299" cy="50438"/>
                </a:xfrm>
                <a:custGeom>
                  <a:avLst/>
                  <a:gdLst>
                    <a:gd name="T0" fmla="*/ 0 w 18"/>
                    <a:gd name="T1" fmla="*/ 2147483647 h 30"/>
                    <a:gd name="T2" fmla="*/ 2147483647 w 18"/>
                    <a:gd name="T3" fmla="*/ 0 h 30"/>
                    <a:gd name="T4" fmla="*/ 2147483647 w 18"/>
                    <a:gd name="T5" fmla="*/ 2147483647 h 30"/>
                    <a:gd name="T6" fmla="*/ 2147483647 w 18"/>
                    <a:gd name="T7" fmla="*/ 2147483647 h 30"/>
                    <a:gd name="T8" fmla="*/ 2147483647 w 18"/>
                    <a:gd name="T9" fmla="*/ 2147483647 h 30"/>
                    <a:gd name="T10" fmla="*/ 2147483647 w 18"/>
                    <a:gd name="T11" fmla="*/ 2147483647 h 30"/>
                    <a:gd name="T12" fmla="*/ 2147483647 w 18"/>
                    <a:gd name="T13" fmla="*/ 2147483647 h 30"/>
                    <a:gd name="T14" fmla="*/ 2147483647 w 18"/>
                    <a:gd name="T15" fmla="*/ 2147483647 h 30"/>
                    <a:gd name="T16" fmla="*/ 2147483647 w 18"/>
                    <a:gd name="T17" fmla="*/ 2147483647 h 30"/>
                    <a:gd name="T18" fmla="*/ 2147483647 w 18"/>
                    <a:gd name="T19" fmla="*/ 2147483647 h 30"/>
                    <a:gd name="T20" fmla="*/ 0 w 18"/>
                    <a:gd name="T21" fmla="*/ 2147483647 h 3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8"/>
                    <a:gd name="T34" fmla="*/ 0 h 30"/>
                    <a:gd name="T35" fmla="*/ 18 w 18"/>
                    <a:gd name="T36" fmla="*/ 30 h 3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8" h="30">
                      <a:moveTo>
                        <a:pt x="0" y="30"/>
                      </a:moveTo>
                      <a:lnTo>
                        <a:pt x="8" y="0"/>
                      </a:lnTo>
                      <a:lnTo>
                        <a:pt x="18" y="4"/>
                      </a:lnTo>
                      <a:lnTo>
                        <a:pt x="16" y="12"/>
                      </a:lnTo>
                      <a:lnTo>
                        <a:pt x="12" y="14"/>
                      </a:lnTo>
                      <a:lnTo>
                        <a:pt x="8" y="14"/>
                      </a:lnTo>
                      <a:lnTo>
                        <a:pt x="10" y="18"/>
                      </a:lnTo>
                      <a:lnTo>
                        <a:pt x="12" y="20"/>
                      </a:lnTo>
                      <a:lnTo>
                        <a:pt x="10" y="26"/>
                      </a:lnTo>
                      <a:lnTo>
                        <a:pt x="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9" name="îṣļïdê">
                  <a:extLst>
                    <a:ext uri="{FF2B5EF4-FFF2-40B4-BE49-F238E27FC236}">
                      <a16:creationId xmlns:a16="http://schemas.microsoft.com/office/drawing/2014/main" id="{31DAB0B2-8FD4-4D6C-9A1C-E3862FAECF71}"/>
                    </a:ext>
                  </a:extLst>
                </p:cNvPr>
                <p:cNvSpPr/>
                <p:nvPr/>
              </p:nvSpPr>
              <p:spPr bwMode="auto">
                <a:xfrm>
                  <a:off x="5271974" y="2865917"/>
                  <a:ext cx="16526" cy="33626"/>
                </a:xfrm>
                <a:custGeom>
                  <a:avLst/>
                  <a:gdLst>
                    <a:gd name="T0" fmla="*/ 2147483647 w 10"/>
                    <a:gd name="T1" fmla="*/ 2147483647 h 20"/>
                    <a:gd name="T2" fmla="*/ 2147483647 w 10"/>
                    <a:gd name="T3" fmla="*/ 0 h 20"/>
                    <a:gd name="T4" fmla="*/ 2147483647 w 10"/>
                    <a:gd name="T5" fmla="*/ 0 h 20"/>
                    <a:gd name="T6" fmla="*/ 0 w 10"/>
                    <a:gd name="T7" fmla="*/ 2147483647 h 20"/>
                    <a:gd name="T8" fmla="*/ 2147483647 w 10"/>
                    <a:gd name="T9" fmla="*/ 2147483647 h 20"/>
                    <a:gd name="T10" fmla="*/ 2147483647 w 10"/>
                    <a:gd name="T11" fmla="*/ 2147483647 h 2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20"/>
                    <a:gd name="T20" fmla="*/ 10 w 10"/>
                    <a:gd name="T21" fmla="*/ 20 h 2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20">
                      <a:moveTo>
                        <a:pt x="8" y="20"/>
                      </a:move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0" y="20"/>
                      </a:lnTo>
                      <a:lnTo>
                        <a:pt x="10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0" name="i$líḋè">
                  <a:extLst>
                    <a:ext uri="{FF2B5EF4-FFF2-40B4-BE49-F238E27FC236}">
                      <a16:creationId xmlns:a16="http://schemas.microsoft.com/office/drawing/2014/main" id="{6FDCF6E0-7C7C-4CA5-90A0-6A5211A868F3}"/>
                    </a:ext>
                  </a:extLst>
                </p:cNvPr>
                <p:cNvSpPr/>
                <p:nvPr/>
              </p:nvSpPr>
              <p:spPr bwMode="auto">
                <a:xfrm>
                  <a:off x="5316046" y="1788502"/>
                  <a:ext cx="46826" cy="25219"/>
                </a:xfrm>
                <a:custGeom>
                  <a:avLst/>
                  <a:gdLst>
                    <a:gd name="T0" fmla="*/ 2147483647 w 26"/>
                    <a:gd name="T1" fmla="*/ 2147483647 h 16"/>
                    <a:gd name="T2" fmla="*/ 2147483647 w 26"/>
                    <a:gd name="T3" fmla="*/ 2147483647 h 16"/>
                    <a:gd name="T4" fmla="*/ 2147483647 w 26"/>
                    <a:gd name="T5" fmla="*/ 2147483647 h 16"/>
                    <a:gd name="T6" fmla="*/ 2147483647 w 26"/>
                    <a:gd name="T7" fmla="*/ 2147483647 h 16"/>
                    <a:gd name="T8" fmla="*/ 2147483647 w 26"/>
                    <a:gd name="T9" fmla="*/ 2147483647 h 16"/>
                    <a:gd name="T10" fmla="*/ 2147483647 w 26"/>
                    <a:gd name="T11" fmla="*/ 2147483647 h 16"/>
                    <a:gd name="T12" fmla="*/ 0 w 26"/>
                    <a:gd name="T13" fmla="*/ 2147483647 h 16"/>
                    <a:gd name="T14" fmla="*/ 2147483647 w 26"/>
                    <a:gd name="T15" fmla="*/ 0 h 16"/>
                    <a:gd name="T16" fmla="*/ 2147483647 w 26"/>
                    <a:gd name="T17" fmla="*/ 2147483647 h 16"/>
                    <a:gd name="T18" fmla="*/ 2147483647 w 26"/>
                    <a:gd name="T19" fmla="*/ 2147483647 h 16"/>
                    <a:gd name="T20" fmla="*/ 2147483647 w 26"/>
                    <a:gd name="T21" fmla="*/ 2147483647 h 16"/>
                    <a:gd name="T22" fmla="*/ 2147483647 w 26"/>
                    <a:gd name="T23" fmla="*/ 2147483647 h 1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6"/>
                    <a:gd name="T37" fmla="*/ 0 h 16"/>
                    <a:gd name="T38" fmla="*/ 26 w 26"/>
                    <a:gd name="T39" fmla="*/ 16 h 1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6" h="16">
                      <a:moveTo>
                        <a:pt x="26" y="10"/>
                      </a:moveTo>
                      <a:lnTo>
                        <a:pt x="20" y="14"/>
                      </a:lnTo>
                      <a:lnTo>
                        <a:pt x="14" y="16"/>
                      </a:lnTo>
                      <a:lnTo>
                        <a:pt x="8" y="16"/>
                      </a:lnTo>
                      <a:lnTo>
                        <a:pt x="4" y="12"/>
                      </a:lnTo>
                      <a:lnTo>
                        <a:pt x="2" y="8"/>
                      </a:lnTo>
                      <a:lnTo>
                        <a:pt x="0" y="2"/>
                      </a:lnTo>
                      <a:lnTo>
                        <a:pt x="8" y="0"/>
                      </a:lnTo>
                      <a:lnTo>
                        <a:pt x="12" y="2"/>
                      </a:lnTo>
                      <a:lnTo>
                        <a:pt x="16" y="2"/>
                      </a:lnTo>
                      <a:lnTo>
                        <a:pt x="20" y="4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1" name="ísļîḋè">
                  <a:extLst>
                    <a:ext uri="{FF2B5EF4-FFF2-40B4-BE49-F238E27FC236}">
                      <a16:creationId xmlns:a16="http://schemas.microsoft.com/office/drawing/2014/main" id="{53596B74-62CE-4EA5-88EE-D5BF930A4939}"/>
                    </a:ext>
                  </a:extLst>
                </p:cNvPr>
                <p:cNvSpPr/>
                <p:nvPr/>
              </p:nvSpPr>
              <p:spPr bwMode="auto">
                <a:xfrm>
                  <a:off x="5351853" y="1607766"/>
                  <a:ext cx="254785" cy="155517"/>
                </a:xfrm>
                <a:custGeom>
                  <a:avLst/>
                  <a:gdLst>
                    <a:gd name="T0" fmla="*/ 2147483647 w 146"/>
                    <a:gd name="T1" fmla="*/ 2147483647 h 94"/>
                    <a:gd name="T2" fmla="*/ 2147483647 w 146"/>
                    <a:gd name="T3" fmla="*/ 2147483647 h 94"/>
                    <a:gd name="T4" fmla="*/ 2147483647 w 146"/>
                    <a:gd name="T5" fmla="*/ 2147483647 h 94"/>
                    <a:gd name="T6" fmla="*/ 2147483647 w 146"/>
                    <a:gd name="T7" fmla="*/ 2147483647 h 94"/>
                    <a:gd name="T8" fmla="*/ 2147483647 w 146"/>
                    <a:gd name="T9" fmla="*/ 2147483647 h 94"/>
                    <a:gd name="T10" fmla="*/ 2147483647 w 146"/>
                    <a:gd name="T11" fmla="*/ 2147483647 h 94"/>
                    <a:gd name="T12" fmla="*/ 2147483647 w 146"/>
                    <a:gd name="T13" fmla="*/ 2147483647 h 94"/>
                    <a:gd name="T14" fmla="*/ 0 w 146"/>
                    <a:gd name="T15" fmla="*/ 2147483647 h 94"/>
                    <a:gd name="T16" fmla="*/ 0 w 146"/>
                    <a:gd name="T17" fmla="*/ 2147483647 h 94"/>
                    <a:gd name="T18" fmla="*/ 2147483647 w 146"/>
                    <a:gd name="T19" fmla="*/ 2147483647 h 94"/>
                    <a:gd name="T20" fmla="*/ 2147483647 w 146"/>
                    <a:gd name="T21" fmla="*/ 2147483647 h 94"/>
                    <a:gd name="T22" fmla="*/ 2147483647 w 146"/>
                    <a:gd name="T23" fmla="*/ 2147483647 h 94"/>
                    <a:gd name="T24" fmla="*/ 2147483647 w 146"/>
                    <a:gd name="T25" fmla="*/ 2147483647 h 94"/>
                    <a:gd name="T26" fmla="*/ 2147483647 w 146"/>
                    <a:gd name="T27" fmla="*/ 2147483647 h 94"/>
                    <a:gd name="T28" fmla="*/ 2147483647 w 146"/>
                    <a:gd name="T29" fmla="*/ 2147483647 h 94"/>
                    <a:gd name="T30" fmla="*/ 2147483647 w 146"/>
                    <a:gd name="T31" fmla="*/ 2147483647 h 94"/>
                    <a:gd name="T32" fmla="*/ 2147483647 w 146"/>
                    <a:gd name="T33" fmla="*/ 2147483647 h 94"/>
                    <a:gd name="T34" fmla="*/ 2147483647 w 146"/>
                    <a:gd name="T35" fmla="*/ 2147483647 h 94"/>
                    <a:gd name="T36" fmla="*/ 2147483647 w 146"/>
                    <a:gd name="T37" fmla="*/ 2147483647 h 94"/>
                    <a:gd name="T38" fmla="*/ 2147483647 w 146"/>
                    <a:gd name="T39" fmla="*/ 2147483647 h 94"/>
                    <a:gd name="T40" fmla="*/ 2147483647 w 146"/>
                    <a:gd name="T41" fmla="*/ 2147483647 h 94"/>
                    <a:gd name="T42" fmla="*/ 2147483647 w 146"/>
                    <a:gd name="T43" fmla="*/ 2147483647 h 94"/>
                    <a:gd name="T44" fmla="*/ 2147483647 w 146"/>
                    <a:gd name="T45" fmla="*/ 2147483647 h 94"/>
                    <a:gd name="T46" fmla="*/ 2147483647 w 146"/>
                    <a:gd name="T47" fmla="*/ 0 h 94"/>
                    <a:gd name="T48" fmla="*/ 2147483647 w 146"/>
                    <a:gd name="T49" fmla="*/ 0 h 94"/>
                    <a:gd name="T50" fmla="*/ 2147483647 w 146"/>
                    <a:gd name="T51" fmla="*/ 0 h 94"/>
                    <a:gd name="T52" fmla="*/ 2147483647 w 146"/>
                    <a:gd name="T53" fmla="*/ 2147483647 h 94"/>
                    <a:gd name="T54" fmla="*/ 2147483647 w 146"/>
                    <a:gd name="T55" fmla="*/ 2147483647 h 94"/>
                    <a:gd name="T56" fmla="*/ 2147483647 w 146"/>
                    <a:gd name="T57" fmla="*/ 2147483647 h 94"/>
                    <a:gd name="T58" fmla="*/ 2147483647 w 146"/>
                    <a:gd name="T59" fmla="*/ 2147483647 h 94"/>
                    <a:gd name="T60" fmla="*/ 2147483647 w 146"/>
                    <a:gd name="T61" fmla="*/ 2147483647 h 94"/>
                    <a:gd name="T62" fmla="*/ 2147483647 w 146"/>
                    <a:gd name="T63" fmla="*/ 2147483647 h 94"/>
                    <a:gd name="T64" fmla="*/ 2147483647 w 146"/>
                    <a:gd name="T65" fmla="*/ 2147483647 h 94"/>
                    <a:gd name="T66" fmla="*/ 2147483647 w 146"/>
                    <a:gd name="T67" fmla="*/ 2147483647 h 94"/>
                    <a:gd name="T68" fmla="*/ 2147483647 w 146"/>
                    <a:gd name="T69" fmla="*/ 2147483647 h 94"/>
                    <a:gd name="T70" fmla="*/ 2147483647 w 146"/>
                    <a:gd name="T71" fmla="*/ 2147483647 h 94"/>
                    <a:gd name="T72" fmla="*/ 2147483647 w 146"/>
                    <a:gd name="T73" fmla="*/ 2147483647 h 94"/>
                    <a:gd name="T74" fmla="*/ 2147483647 w 146"/>
                    <a:gd name="T75" fmla="*/ 2147483647 h 94"/>
                    <a:gd name="T76" fmla="*/ 2147483647 w 146"/>
                    <a:gd name="T77" fmla="*/ 2147483647 h 94"/>
                    <a:gd name="T78" fmla="*/ 2147483647 w 146"/>
                    <a:gd name="T79" fmla="*/ 2147483647 h 94"/>
                    <a:gd name="T80" fmla="*/ 2147483647 w 146"/>
                    <a:gd name="T81" fmla="*/ 2147483647 h 94"/>
                    <a:gd name="T82" fmla="*/ 2147483647 w 146"/>
                    <a:gd name="T83" fmla="*/ 2147483647 h 94"/>
                    <a:gd name="T84" fmla="*/ 2147483647 w 146"/>
                    <a:gd name="T85" fmla="*/ 2147483647 h 94"/>
                    <a:gd name="T86" fmla="*/ 2147483647 w 146"/>
                    <a:gd name="T87" fmla="*/ 2147483647 h 94"/>
                    <a:gd name="T88" fmla="*/ 2147483647 w 146"/>
                    <a:gd name="T89" fmla="*/ 2147483647 h 94"/>
                    <a:gd name="T90" fmla="*/ 2147483647 w 146"/>
                    <a:gd name="T91" fmla="*/ 2147483647 h 94"/>
                    <a:gd name="T92" fmla="*/ 2147483647 w 146"/>
                    <a:gd name="T93" fmla="*/ 2147483647 h 94"/>
                    <a:gd name="T94" fmla="*/ 2147483647 w 146"/>
                    <a:gd name="T95" fmla="*/ 2147483647 h 94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46"/>
                    <a:gd name="T145" fmla="*/ 0 h 94"/>
                    <a:gd name="T146" fmla="*/ 146 w 146"/>
                    <a:gd name="T147" fmla="*/ 94 h 94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46" h="94">
                      <a:moveTo>
                        <a:pt x="38" y="94"/>
                      </a:moveTo>
                      <a:lnTo>
                        <a:pt x="34" y="92"/>
                      </a:lnTo>
                      <a:lnTo>
                        <a:pt x="30" y="86"/>
                      </a:lnTo>
                      <a:lnTo>
                        <a:pt x="24" y="76"/>
                      </a:lnTo>
                      <a:lnTo>
                        <a:pt x="16" y="76"/>
                      </a:lnTo>
                      <a:lnTo>
                        <a:pt x="8" y="76"/>
                      </a:lnTo>
                      <a:lnTo>
                        <a:pt x="4" y="74"/>
                      </a:lnTo>
                      <a:lnTo>
                        <a:pt x="0" y="72"/>
                      </a:lnTo>
                      <a:lnTo>
                        <a:pt x="0" y="70"/>
                      </a:lnTo>
                      <a:lnTo>
                        <a:pt x="4" y="68"/>
                      </a:lnTo>
                      <a:lnTo>
                        <a:pt x="6" y="66"/>
                      </a:lnTo>
                      <a:lnTo>
                        <a:pt x="10" y="60"/>
                      </a:lnTo>
                      <a:lnTo>
                        <a:pt x="12" y="54"/>
                      </a:lnTo>
                      <a:lnTo>
                        <a:pt x="16" y="54"/>
                      </a:lnTo>
                      <a:lnTo>
                        <a:pt x="22" y="52"/>
                      </a:lnTo>
                      <a:lnTo>
                        <a:pt x="24" y="42"/>
                      </a:lnTo>
                      <a:lnTo>
                        <a:pt x="26" y="34"/>
                      </a:lnTo>
                      <a:lnTo>
                        <a:pt x="30" y="28"/>
                      </a:lnTo>
                      <a:lnTo>
                        <a:pt x="36" y="22"/>
                      </a:lnTo>
                      <a:lnTo>
                        <a:pt x="52" y="16"/>
                      </a:lnTo>
                      <a:lnTo>
                        <a:pt x="68" y="10"/>
                      </a:lnTo>
                      <a:lnTo>
                        <a:pt x="100" y="10"/>
                      </a:lnTo>
                      <a:lnTo>
                        <a:pt x="114" y="2"/>
                      </a:lnTo>
                      <a:lnTo>
                        <a:pt x="122" y="0"/>
                      </a:lnTo>
                      <a:lnTo>
                        <a:pt x="132" y="0"/>
                      </a:lnTo>
                      <a:lnTo>
                        <a:pt x="140" y="0"/>
                      </a:lnTo>
                      <a:lnTo>
                        <a:pt x="146" y="2"/>
                      </a:lnTo>
                      <a:lnTo>
                        <a:pt x="146" y="6"/>
                      </a:lnTo>
                      <a:lnTo>
                        <a:pt x="144" y="10"/>
                      </a:lnTo>
                      <a:lnTo>
                        <a:pt x="138" y="12"/>
                      </a:lnTo>
                      <a:lnTo>
                        <a:pt x="124" y="16"/>
                      </a:lnTo>
                      <a:lnTo>
                        <a:pt x="86" y="26"/>
                      </a:lnTo>
                      <a:lnTo>
                        <a:pt x="70" y="32"/>
                      </a:lnTo>
                      <a:lnTo>
                        <a:pt x="56" y="40"/>
                      </a:lnTo>
                      <a:lnTo>
                        <a:pt x="52" y="44"/>
                      </a:lnTo>
                      <a:lnTo>
                        <a:pt x="46" y="50"/>
                      </a:lnTo>
                      <a:lnTo>
                        <a:pt x="42" y="56"/>
                      </a:lnTo>
                      <a:lnTo>
                        <a:pt x="40" y="62"/>
                      </a:lnTo>
                      <a:lnTo>
                        <a:pt x="42" y="70"/>
                      </a:lnTo>
                      <a:lnTo>
                        <a:pt x="46" y="74"/>
                      </a:lnTo>
                      <a:lnTo>
                        <a:pt x="50" y="78"/>
                      </a:lnTo>
                      <a:lnTo>
                        <a:pt x="56" y="80"/>
                      </a:lnTo>
                      <a:lnTo>
                        <a:pt x="68" y="86"/>
                      </a:lnTo>
                      <a:lnTo>
                        <a:pt x="74" y="88"/>
                      </a:lnTo>
                      <a:lnTo>
                        <a:pt x="78" y="92"/>
                      </a:lnTo>
                      <a:lnTo>
                        <a:pt x="68" y="92"/>
                      </a:lnTo>
                      <a:lnTo>
                        <a:pt x="58" y="92"/>
                      </a:lnTo>
                      <a:lnTo>
                        <a:pt x="38" y="9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2" name="ïŝľïḑe">
                  <a:extLst>
                    <a:ext uri="{FF2B5EF4-FFF2-40B4-BE49-F238E27FC236}">
                      <a16:creationId xmlns:a16="http://schemas.microsoft.com/office/drawing/2014/main" id="{A2C86701-EF47-4838-B310-C89749080178}"/>
                    </a:ext>
                  </a:extLst>
                </p:cNvPr>
                <p:cNvSpPr/>
                <p:nvPr/>
              </p:nvSpPr>
              <p:spPr bwMode="auto">
                <a:xfrm>
                  <a:off x="5931661" y="1520900"/>
                  <a:ext cx="184547" cy="49037"/>
                </a:xfrm>
                <a:custGeom>
                  <a:avLst/>
                  <a:gdLst>
                    <a:gd name="T0" fmla="*/ 2147483647 w 106"/>
                    <a:gd name="T1" fmla="*/ 2147483647 h 30"/>
                    <a:gd name="T2" fmla="*/ 2147483647 w 106"/>
                    <a:gd name="T3" fmla="*/ 2147483647 h 30"/>
                    <a:gd name="T4" fmla="*/ 2147483647 w 106"/>
                    <a:gd name="T5" fmla="*/ 2147483647 h 30"/>
                    <a:gd name="T6" fmla="*/ 2147483647 w 106"/>
                    <a:gd name="T7" fmla="*/ 2147483647 h 30"/>
                    <a:gd name="T8" fmla="*/ 2147483647 w 106"/>
                    <a:gd name="T9" fmla="*/ 2147483647 h 30"/>
                    <a:gd name="T10" fmla="*/ 2147483647 w 106"/>
                    <a:gd name="T11" fmla="*/ 2147483647 h 30"/>
                    <a:gd name="T12" fmla="*/ 2147483647 w 106"/>
                    <a:gd name="T13" fmla="*/ 2147483647 h 30"/>
                    <a:gd name="T14" fmla="*/ 2147483647 w 106"/>
                    <a:gd name="T15" fmla="*/ 2147483647 h 30"/>
                    <a:gd name="T16" fmla="*/ 2147483647 w 106"/>
                    <a:gd name="T17" fmla="*/ 2147483647 h 30"/>
                    <a:gd name="T18" fmla="*/ 2147483647 w 106"/>
                    <a:gd name="T19" fmla="*/ 2147483647 h 30"/>
                    <a:gd name="T20" fmla="*/ 2147483647 w 106"/>
                    <a:gd name="T21" fmla="*/ 2147483647 h 30"/>
                    <a:gd name="T22" fmla="*/ 2147483647 w 106"/>
                    <a:gd name="T23" fmla="*/ 2147483647 h 30"/>
                    <a:gd name="T24" fmla="*/ 2147483647 w 106"/>
                    <a:gd name="T25" fmla="*/ 2147483647 h 30"/>
                    <a:gd name="T26" fmla="*/ 2147483647 w 106"/>
                    <a:gd name="T27" fmla="*/ 2147483647 h 30"/>
                    <a:gd name="T28" fmla="*/ 2147483647 w 106"/>
                    <a:gd name="T29" fmla="*/ 2147483647 h 30"/>
                    <a:gd name="T30" fmla="*/ 2147483647 w 106"/>
                    <a:gd name="T31" fmla="*/ 2147483647 h 30"/>
                    <a:gd name="T32" fmla="*/ 0 w 106"/>
                    <a:gd name="T33" fmla="*/ 2147483647 h 30"/>
                    <a:gd name="T34" fmla="*/ 2147483647 w 106"/>
                    <a:gd name="T35" fmla="*/ 2147483647 h 30"/>
                    <a:gd name="T36" fmla="*/ 2147483647 w 106"/>
                    <a:gd name="T37" fmla="*/ 2147483647 h 30"/>
                    <a:gd name="T38" fmla="*/ 2147483647 w 106"/>
                    <a:gd name="T39" fmla="*/ 0 h 30"/>
                    <a:gd name="T40" fmla="*/ 2147483647 w 106"/>
                    <a:gd name="T41" fmla="*/ 0 h 30"/>
                    <a:gd name="T42" fmla="*/ 2147483647 w 106"/>
                    <a:gd name="T43" fmla="*/ 0 h 30"/>
                    <a:gd name="T44" fmla="*/ 2147483647 w 106"/>
                    <a:gd name="T45" fmla="*/ 2147483647 h 30"/>
                    <a:gd name="T46" fmla="*/ 2147483647 w 106"/>
                    <a:gd name="T47" fmla="*/ 2147483647 h 30"/>
                    <a:gd name="T48" fmla="*/ 2147483647 w 106"/>
                    <a:gd name="T49" fmla="*/ 2147483647 h 30"/>
                    <a:gd name="T50" fmla="*/ 2147483647 w 106"/>
                    <a:gd name="T51" fmla="*/ 2147483647 h 30"/>
                    <a:gd name="T52" fmla="*/ 2147483647 w 106"/>
                    <a:gd name="T53" fmla="*/ 2147483647 h 30"/>
                    <a:gd name="T54" fmla="*/ 2147483647 w 106"/>
                    <a:gd name="T55" fmla="*/ 2147483647 h 30"/>
                    <a:gd name="T56" fmla="*/ 2147483647 w 106"/>
                    <a:gd name="T57" fmla="*/ 2147483647 h 30"/>
                    <a:gd name="T58" fmla="*/ 2147483647 w 106"/>
                    <a:gd name="T59" fmla="*/ 2147483647 h 30"/>
                    <a:gd name="T60" fmla="*/ 2147483647 w 106"/>
                    <a:gd name="T61" fmla="*/ 2147483647 h 30"/>
                    <a:gd name="T62" fmla="*/ 2147483647 w 106"/>
                    <a:gd name="T63" fmla="*/ 2147483647 h 30"/>
                    <a:gd name="T64" fmla="*/ 2147483647 w 106"/>
                    <a:gd name="T65" fmla="*/ 2147483647 h 30"/>
                    <a:gd name="T66" fmla="*/ 2147483647 w 106"/>
                    <a:gd name="T67" fmla="*/ 2147483647 h 30"/>
                    <a:gd name="T68" fmla="*/ 2147483647 w 106"/>
                    <a:gd name="T69" fmla="*/ 2147483647 h 30"/>
                    <a:gd name="T70" fmla="*/ 2147483647 w 106"/>
                    <a:gd name="T71" fmla="*/ 2147483647 h 30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06"/>
                    <a:gd name="T109" fmla="*/ 0 h 30"/>
                    <a:gd name="T110" fmla="*/ 106 w 106"/>
                    <a:gd name="T111" fmla="*/ 30 h 30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06" h="30">
                      <a:moveTo>
                        <a:pt x="106" y="26"/>
                      </a:moveTo>
                      <a:lnTo>
                        <a:pt x="98" y="28"/>
                      </a:lnTo>
                      <a:lnTo>
                        <a:pt x="92" y="28"/>
                      </a:lnTo>
                      <a:lnTo>
                        <a:pt x="82" y="26"/>
                      </a:lnTo>
                      <a:lnTo>
                        <a:pt x="80" y="28"/>
                      </a:lnTo>
                      <a:lnTo>
                        <a:pt x="78" y="30"/>
                      </a:lnTo>
                      <a:lnTo>
                        <a:pt x="64" y="28"/>
                      </a:lnTo>
                      <a:lnTo>
                        <a:pt x="50" y="24"/>
                      </a:lnTo>
                      <a:lnTo>
                        <a:pt x="44" y="22"/>
                      </a:lnTo>
                      <a:lnTo>
                        <a:pt x="38" y="18"/>
                      </a:lnTo>
                      <a:lnTo>
                        <a:pt x="36" y="14"/>
                      </a:lnTo>
                      <a:lnTo>
                        <a:pt x="36" y="10"/>
                      </a:lnTo>
                      <a:lnTo>
                        <a:pt x="20" y="10"/>
                      </a:lnTo>
                      <a:lnTo>
                        <a:pt x="10" y="10"/>
                      </a:lnTo>
                      <a:lnTo>
                        <a:pt x="4" y="8"/>
                      </a:lnTo>
                      <a:lnTo>
                        <a:pt x="2" y="6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4" y="2"/>
                      </a:lnTo>
                      <a:lnTo>
                        <a:pt x="12" y="0"/>
                      </a:lnTo>
                      <a:lnTo>
                        <a:pt x="24" y="0"/>
                      </a:lnTo>
                      <a:lnTo>
                        <a:pt x="34" y="0"/>
                      </a:lnTo>
                      <a:lnTo>
                        <a:pt x="44" y="2"/>
                      </a:lnTo>
                      <a:lnTo>
                        <a:pt x="52" y="4"/>
                      </a:lnTo>
                      <a:lnTo>
                        <a:pt x="54" y="8"/>
                      </a:lnTo>
                      <a:lnTo>
                        <a:pt x="54" y="10"/>
                      </a:lnTo>
                      <a:lnTo>
                        <a:pt x="48" y="10"/>
                      </a:lnTo>
                      <a:lnTo>
                        <a:pt x="60" y="12"/>
                      </a:lnTo>
                      <a:lnTo>
                        <a:pt x="66" y="14"/>
                      </a:lnTo>
                      <a:lnTo>
                        <a:pt x="70" y="14"/>
                      </a:lnTo>
                      <a:lnTo>
                        <a:pt x="74" y="14"/>
                      </a:lnTo>
                      <a:lnTo>
                        <a:pt x="78" y="12"/>
                      </a:lnTo>
                      <a:lnTo>
                        <a:pt x="86" y="14"/>
                      </a:lnTo>
                      <a:lnTo>
                        <a:pt x="92" y="16"/>
                      </a:lnTo>
                      <a:lnTo>
                        <a:pt x="102" y="26"/>
                      </a:lnTo>
                      <a:lnTo>
                        <a:pt x="106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3" name="îṥliďè">
                  <a:extLst>
                    <a:ext uri="{FF2B5EF4-FFF2-40B4-BE49-F238E27FC236}">
                      <a16:creationId xmlns:a16="http://schemas.microsoft.com/office/drawing/2014/main" id="{A6D37EFA-944B-40F6-9104-C11F4D0CD95A}"/>
                    </a:ext>
                  </a:extLst>
                </p:cNvPr>
                <p:cNvSpPr/>
                <p:nvPr/>
              </p:nvSpPr>
              <p:spPr bwMode="auto">
                <a:xfrm>
                  <a:off x="6132734" y="1554526"/>
                  <a:ext cx="92273" cy="36427"/>
                </a:xfrm>
                <a:custGeom>
                  <a:avLst/>
                  <a:gdLst>
                    <a:gd name="T0" fmla="*/ 2147483647 w 52"/>
                    <a:gd name="T1" fmla="*/ 2147483647 h 22"/>
                    <a:gd name="T2" fmla="*/ 2147483647 w 52"/>
                    <a:gd name="T3" fmla="*/ 2147483647 h 22"/>
                    <a:gd name="T4" fmla="*/ 2147483647 w 52"/>
                    <a:gd name="T5" fmla="*/ 2147483647 h 22"/>
                    <a:gd name="T6" fmla="*/ 0 w 52"/>
                    <a:gd name="T7" fmla="*/ 2147483647 h 22"/>
                    <a:gd name="T8" fmla="*/ 0 w 52"/>
                    <a:gd name="T9" fmla="*/ 2147483647 h 22"/>
                    <a:gd name="T10" fmla="*/ 2147483647 w 52"/>
                    <a:gd name="T11" fmla="*/ 2147483647 h 22"/>
                    <a:gd name="T12" fmla="*/ 2147483647 w 52"/>
                    <a:gd name="T13" fmla="*/ 0 h 22"/>
                    <a:gd name="T14" fmla="*/ 2147483647 w 52"/>
                    <a:gd name="T15" fmla="*/ 0 h 22"/>
                    <a:gd name="T16" fmla="*/ 2147483647 w 52"/>
                    <a:gd name="T17" fmla="*/ 2147483647 h 22"/>
                    <a:gd name="T18" fmla="*/ 2147483647 w 52"/>
                    <a:gd name="T19" fmla="*/ 2147483647 h 22"/>
                    <a:gd name="T20" fmla="*/ 2147483647 w 52"/>
                    <a:gd name="T21" fmla="*/ 2147483647 h 22"/>
                    <a:gd name="T22" fmla="*/ 2147483647 w 52"/>
                    <a:gd name="T23" fmla="*/ 2147483647 h 22"/>
                    <a:gd name="T24" fmla="*/ 2147483647 w 52"/>
                    <a:gd name="T25" fmla="*/ 2147483647 h 22"/>
                    <a:gd name="T26" fmla="*/ 2147483647 w 52"/>
                    <a:gd name="T27" fmla="*/ 2147483647 h 22"/>
                    <a:gd name="T28" fmla="*/ 2147483647 w 52"/>
                    <a:gd name="T29" fmla="*/ 2147483647 h 22"/>
                    <a:gd name="T30" fmla="*/ 2147483647 w 52"/>
                    <a:gd name="T31" fmla="*/ 2147483647 h 22"/>
                    <a:gd name="T32" fmla="*/ 2147483647 w 52"/>
                    <a:gd name="T33" fmla="*/ 2147483647 h 22"/>
                    <a:gd name="T34" fmla="*/ 2147483647 w 52"/>
                    <a:gd name="T35" fmla="*/ 2147483647 h 2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52"/>
                    <a:gd name="T55" fmla="*/ 0 h 22"/>
                    <a:gd name="T56" fmla="*/ 52 w 52"/>
                    <a:gd name="T57" fmla="*/ 22 h 22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52" h="22">
                      <a:moveTo>
                        <a:pt x="6" y="22"/>
                      </a:moveTo>
                      <a:lnTo>
                        <a:pt x="4" y="22"/>
                      </a:lnTo>
                      <a:lnTo>
                        <a:pt x="2" y="20"/>
                      </a:lnTo>
                      <a:lnTo>
                        <a:pt x="0" y="18"/>
                      </a:lnTo>
                      <a:lnTo>
                        <a:pt x="0" y="6"/>
                      </a:lnTo>
                      <a:lnTo>
                        <a:pt x="4" y="2"/>
                      </a:lnTo>
                      <a:lnTo>
                        <a:pt x="6" y="0"/>
                      </a:lnTo>
                      <a:lnTo>
                        <a:pt x="14" y="0"/>
                      </a:lnTo>
                      <a:lnTo>
                        <a:pt x="20" y="4"/>
                      </a:lnTo>
                      <a:lnTo>
                        <a:pt x="32" y="6"/>
                      </a:lnTo>
                      <a:lnTo>
                        <a:pt x="52" y="10"/>
                      </a:lnTo>
                      <a:lnTo>
                        <a:pt x="50" y="14"/>
                      </a:lnTo>
                      <a:lnTo>
                        <a:pt x="46" y="16"/>
                      </a:lnTo>
                      <a:lnTo>
                        <a:pt x="40" y="18"/>
                      </a:lnTo>
                      <a:lnTo>
                        <a:pt x="28" y="18"/>
                      </a:lnTo>
                      <a:lnTo>
                        <a:pt x="20" y="20"/>
                      </a:lnTo>
                      <a:lnTo>
                        <a:pt x="14" y="22"/>
                      </a:lnTo>
                      <a:lnTo>
                        <a:pt x="6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4" name="ïS1ïḑé">
                  <a:extLst>
                    <a:ext uri="{FF2B5EF4-FFF2-40B4-BE49-F238E27FC236}">
                      <a16:creationId xmlns:a16="http://schemas.microsoft.com/office/drawing/2014/main" id="{6C2A593D-0525-4A2C-855A-5BA0BB45FE33}"/>
                    </a:ext>
                  </a:extLst>
                </p:cNvPr>
                <p:cNvSpPr/>
                <p:nvPr/>
              </p:nvSpPr>
              <p:spPr bwMode="auto">
                <a:xfrm>
                  <a:off x="6908108" y="1624580"/>
                  <a:ext cx="162512" cy="28021"/>
                </a:xfrm>
                <a:custGeom>
                  <a:avLst/>
                  <a:gdLst>
                    <a:gd name="T0" fmla="*/ 2147483647 w 92"/>
                    <a:gd name="T1" fmla="*/ 2147483647 h 18"/>
                    <a:gd name="T2" fmla="*/ 2147483647 w 92"/>
                    <a:gd name="T3" fmla="*/ 2147483647 h 18"/>
                    <a:gd name="T4" fmla="*/ 2147483647 w 92"/>
                    <a:gd name="T5" fmla="*/ 2147483647 h 18"/>
                    <a:gd name="T6" fmla="*/ 2147483647 w 92"/>
                    <a:gd name="T7" fmla="*/ 2147483647 h 18"/>
                    <a:gd name="T8" fmla="*/ 2147483647 w 92"/>
                    <a:gd name="T9" fmla="*/ 2147483647 h 18"/>
                    <a:gd name="T10" fmla="*/ 2147483647 w 92"/>
                    <a:gd name="T11" fmla="*/ 2147483647 h 18"/>
                    <a:gd name="T12" fmla="*/ 2147483647 w 92"/>
                    <a:gd name="T13" fmla="*/ 2147483647 h 18"/>
                    <a:gd name="T14" fmla="*/ 0 w 92"/>
                    <a:gd name="T15" fmla="*/ 2147483647 h 18"/>
                    <a:gd name="T16" fmla="*/ 0 w 92"/>
                    <a:gd name="T17" fmla="*/ 2147483647 h 18"/>
                    <a:gd name="T18" fmla="*/ 0 w 92"/>
                    <a:gd name="T19" fmla="*/ 2147483647 h 18"/>
                    <a:gd name="T20" fmla="*/ 2147483647 w 92"/>
                    <a:gd name="T21" fmla="*/ 2147483647 h 18"/>
                    <a:gd name="T22" fmla="*/ 2147483647 w 92"/>
                    <a:gd name="T23" fmla="*/ 0 h 18"/>
                    <a:gd name="T24" fmla="*/ 2147483647 w 92"/>
                    <a:gd name="T25" fmla="*/ 0 h 18"/>
                    <a:gd name="T26" fmla="*/ 2147483647 w 92"/>
                    <a:gd name="T27" fmla="*/ 2147483647 h 18"/>
                    <a:gd name="T28" fmla="*/ 2147483647 w 92"/>
                    <a:gd name="T29" fmla="*/ 2147483647 h 18"/>
                    <a:gd name="T30" fmla="*/ 2147483647 w 92"/>
                    <a:gd name="T31" fmla="*/ 2147483647 h 18"/>
                    <a:gd name="T32" fmla="*/ 2147483647 w 92"/>
                    <a:gd name="T33" fmla="*/ 2147483647 h 18"/>
                    <a:gd name="T34" fmla="*/ 2147483647 w 92"/>
                    <a:gd name="T35" fmla="*/ 2147483647 h 18"/>
                    <a:gd name="T36" fmla="*/ 2147483647 w 92"/>
                    <a:gd name="T37" fmla="*/ 2147483647 h 18"/>
                    <a:gd name="T38" fmla="*/ 2147483647 w 92"/>
                    <a:gd name="T39" fmla="*/ 2147483647 h 18"/>
                    <a:gd name="T40" fmla="*/ 2147483647 w 92"/>
                    <a:gd name="T41" fmla="*/ 2147483647 h 18"/>
                    <a:gd name="T42" fmla="*/ 2147483647 w 92"/>
                    <a:gd name="T43" fmla="*/ 2147483647 h 18"/>
                    <a:gd name="T44" fmla="*/ 2147483647 w 92"/>
                    <a:gd name="T45" fmla="*/ 2147483647 h 18"/>
                    <a:gd name="T46" fmla="*/ 2147483647 w 92"/>
                    <a:gd name="T47" fmla="*/ 2147483647 h 18"/>
                    <a:gd name="T48" fmla="*/ 2147483647 w 92"/>
                    <a:gd name="T49" fmla="*/ 2147483647 h 18"/>
                    <a:gd name="T50" fmla="*/ 2147483647 w 92"/>
                    <a:gd name="T51" fmla="*/ 2147483647 h 18"/>
                    <a:gd name="T52" fmla="*/ 2147483647 w 92"/>
                    <a:gd name="T53" fmla="*/ 2147483647 h 18"/>
                    <a:gd name="T54" fmla="*/ 2147483647 w 92"/>
                    <a:gd name="T55" fmla="*/ 2147483647 h 18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92"/>
                    <a:gd name="T85" fmla="*/ 0 h 18"/>
                    <a:gd name="T86" fmla="*/ 92 w 92"/>
                    <a:gd name="T87" fmla="*/ 18 h 18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92" h="18">
                      <a:moveTo>
                        <a:pt x="72" y="12"/>
                      </a:moveTo>
                      <a:lnTo>
                        <a:pt x="72" y="18"/>
                      </a:lnTo>
                      <a:lnTo>
                        <a:pt x="38" y="18"/>
                      </a:lnTo>
                      <a:lnTo>
                        <a:pt x="28" y="18"/>
                      </a:lnTo>
                      <a:lnTo>
                        <a:pt x="14" y="18"/>
                      </a:lnTo>
                      <a:lnTo>
                        <a:pt x="10" y="16"/>
                      </a:lnTo>
                      <a:lnTo>
                        <a:pt x="4" y="12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4" y="2"/>
                      </a:lnTo>
                      <a:lnTo>
                        <a:pt x="10" y="0"/>
                      </a:lnTo>
                      <a:lnTo>
                        <a:pt x="14" y="0"/>
                      </a:lnTo>
                      <a:lnTo>
                        <a:pt x="20" y="4"/>
                      </a:lnTo>
                      <a:lnTo>
                        <a:pt x="26" y="6"/>
                      </a:lnTo>
                      <a:lnTo>
                        <a:pt x="32" y="6"/>
                      </a:lnTo>
                      <a:lnTo>
                        <a:pt x="36" y="6"/>
                      </a:lnTo>
                      <a:lnTo>
                        <a:pt x="36" y="4"/>
                      </a:lnTo>
                      <a:lnTo>
                        <a:pt x="38" y="2"/>
                      </a:lnTo>
                      <a:lnTo>
                        <a:pt x="40" y="2"/>
                      </a:lnTo>
                      <a:lnTo>
                        <a:pt x="54" y="2"/>
                      </a:lnTo>
                      <a:lnTo>
                        <a:pt x="68" y="4"/>
                      </a:lnTo>
                      <a:lnTo>
                        <a:pt x="84" y="6"/>
                      </a:lnTo>
                      <a:lnTo>
                        <a:pt x="90" y="8"/>
                      </a:lnTo>
                      <a:lnTo>
                        <a:pt x="92" y="12"/>
                      </a:lnTo>
                      <a:lnTo>
                        <a:pt x="82" y="16"/>
                      </a:lnTo>
                      <a:lnTo>
                        <a:pt x="76" y="16"/>
                      </a:lnTo>
                      <a:lnTo>
                        <a:pt x="72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5" name="išlîḑê">
                  <a:extLst>
                    <a:ext uri="{FF2B5EF4-FFF2-40B4-BE49-F238E27FC236}">
                      <a16:creationId xmlns:a16="http://schemas.microsoft.com/office/drawing/2014/main" id="{A38C109A-F9DB-4A59-A293-01DDC161A570}"/>
                    </a:ext>
                  </a:extLst>
                </p:cNvPr>
                <p:cNvSpPr/>
                <p:nvPr/>
              </p:nvSpPr>
              <p:spPr bwMode="auto">
                <a:xfrm>
                  <a:off x="7095408" y="1635788"/>
                  <a:ext cx="90897" cy="25219"/>
                </a:xfrm>
                <a:custGeom>
                  <a:avLst/>
                  <a:gdLst>
                    <a:gd name="T0" fmla="*/ 2147483647 w 52"/>
                    <a:gd name="T1" fmla="*/ 2147483647 h 16"/>
                    <a:gd name="T2" fmla="*/ 2147483647 w 52"/>
                    <a:gd name="T3" fmla="*/ 2147483647 h 16"/>
                    <a:gd name="T4" fmla="*/ 2147483647 w 52"/>
                    <a:gd name="T5" fmla="*/ 2147483647 h 16"/>
                    <a:gd name="T6" fmla="*/ 2147483647 w 52"/>
                    <a:gd name="T7" fmla="*/ 2147483647 h 16"/>
                    <a:gd name="T8" fmla="*/ 2147483647 w 52"/>
                    <a:gd name="T9" fmla="*/ 2147483647 h 16"/>
                    <a:gd name="T10" fmla="*/ 0 w 52"/>
                    <a:gd name="T11" fmla="*/ 0 h 16"/>
                    <a:gd name="T12" fmla="*/ 2147483647 w 52"/>
                    <a:gd name="T13" fmla="*/ 0 h 16"/>
                    <a:gd name="T14" fmla="*/ 2147483647 w 52"/>
                    <a:gd name="T15" fmla="*/ 2147483647 h 16"/>
                    <a:gd name="T16" fmla="*/ 2147483647 w 52"/>
                    <a:gd name="T17" fmla="*/ 2147483647 h 16"/>
                    <a:gd name="T18" fmla="*/ 2147483647 w 52"/>
                    <a:gd name="T19" fmla="*/ 2147483647 h 16"/>
                    <a:gd name="T20" fmla="*/ 2147483647 w 52"/>
                    <a:gd name="T21" fmla="*/ 2147483647 h 16"/>
                    <a:gd name="T22" fmla="*/ 2147483647 w 52"/>
                    <a:gd name="T23" fmla="*/ 2147483647 h 16"/>
                    <a:gd name="T24" fmla="*/ 2147483647 w 52"/>
                    <a:gd name="T25" fmla="*/ 2147483647 h 16"/>
                    <a:gd name="T26" fmla="*/ 2147483647 w 52"/>
                    <a:gd name="T27" fmla="*/ 2147483647 h 1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52"/>
                    <a:gd name="T43" fmla="*/ 0 h 16"/>
                    <a:gd name="T44" fmla="*/ 52 w 52"/>
                    <a:gd name="T45" fmla="*/ 16 h 1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52" h="16">
                      <a:moveTo>
                        <a:pt x="42" y="16"/>
                      </a:moveTo>
                      <a:lnTo>
                        <a:pt x="32" y="16"/>
                      </a:lnTo>
                      <a:lnTo>
                        <a:pt x="18" y="12"/>
                      </a:lnTo>
                      <a:lnTo>
                        <a:pt x="6" y="8"/>
                      </a:lnTo>
                      <a:lnTo>
                        <a:pt x="2" y="4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18" y="4"/>
                      </a:lnTo>
                      <a:lnTo>
                        <a:pt x="30" y="4"/>
                      </a:lnTo>
                      <a:lnTo>
                        <a:pt x="42" y="6"/>
                      </a:lnTo>
                      <a:lnTo>
                        <a:pt x="46" y="6"/>
                      </a:lnTo>
                      <a:lnTo>
                        <a:pt x="52" y="8"/>
                      </a:lnTo>
                      <a:lnTo>
                        <a:pt x="48" y="14"/>
                      </a:lnTo>
                      <a:lnTo>
                        <a:pt x="42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6" name="íŝḷidè">
                  <a:extLst>
                    <a:ext uri="{FF2B5EF4-FFF2-40B4-BE49-F238E27FC236}">
                      <a16:creationId xmlns:a16="http://schemas.microsoft.com/office/drawing/2014/main" id="{6985EE28-666E-415C-8920-724F03F0D6B2}"/>
                    </a:ext>
                  </a:extLst>
                </p:cNvPr>
                <p:cNvSpPr/>
                <p:nvPr/>
              </p:nvSpPr>
              <p:spPr bwMode="auto">
                <a:xfrm>
                  <a:off x="7903833" y="1732460"/>
                  <a:ext cx="66106" cy="25219"/>
                </a:xfrm>
                <a:custGeom>
                  <a:avLst/>
                  <a:gdLst>
                    <a:gd name="T0" fmla="*/ 2147483647 w 38"/>
                    <a:gd name="T1" fmla="*/ 2147483647 h 14"/>
                    <a:gd name="T2" fmla="*/ 2147483647 w 38"/>
                    <a:gd name="T3" fmla="*/ 2147483647 h 14"/>
                    <a:gd name="T4" fmla="*/ 2147483647 w 38"/>
                    <a:gd name="T5" fmla="*/ 2147483647 h 14"/>
                    <a:gd name="T6" fmla="*/ 2147483647 w 38"/>
                    <a:gd name="T7" fmla="*/ 2147483647 h 14"/>
                    <a:gd name="T8" fmla="*/ 2147483647 w 38"/>
                    <a:gd name="T9" fmla="*/ 2147483647 h 14"/>
                    <a:gd name="T10" fmla="*/ 0 w 38"/>
                    <a:gd name="T11" fmla="*/ 2147483647 h 14"/>
                    <a:gd name="T12" fmla="*/ 2147483647 w 38"/>
                    <a:gd name="T13" fmla="*/ 2147483647 h 14"/>
                    <a:gd name="T14" fmla="*/ 2147483647 w 38"/>
                    <a:gd name="T15" fmla="*/ 2147483647 h 14"/>
                    <a:gd name="T16" fmla="*/ 2147483647 w 38"/>
                    <a:gd name="T17" fmla="*/ 0 h 14"/>
                    <a:gd name="T18" fmla="*/ 2147483647 w 38"/>
                    <a:gd name="T19" fmla="*/ 0 h 14"/>
                    <a:gd name="T20" fmla="*/ 2147483647 w 38"/>
                    <a:gd name="T21" fmla="*/ 2147483647 h 14"/>
                    <a:gd name="T22" fmla="*/ 2147483647 w 38"/>
                    <a:gd name="T23" fmla="*/ 2147483647 h 14"/>
                    <a:gd name="T24" fmla="*/ 2147483647 w 38"/>
                    <a:gd name="T25" fmla="*/ 2147483647 h 14"/>
                    <a:gd name="T26" fmla="*/ 2147483647 w 38"/>
                    <a:gd name="T27" fmla="*/ 214748364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8"/>
                    <a:gd name="T43" fmla="*/ 0 h 14"/>
                    <a:gd name="T44" fmla="*/ 38 w 38"/>
                    <a:gd name="T45" fmla="*/ 14 h 1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8" h="14">
                      <a:moveTo>
                        <a:pt x="18" y="10"/>
                      </a:moveTo>
                      <a:lnTo>
                        <a:pt x="14" y="12"/>
                      </a:lnTo>
                      <a:lnTo>
                        <a:pt x="10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8"/>
                      </a:lnTo>
                      <a:lnTo>
                        <a:pt x="2" y="6"/>
                      </a:lnTo>
                      <a:lnTo>
                        <a:pt x="8" y="2"/>
                      </a:lnTo>
                      <a:lnTo>
                        <a:pt x="14" y="0"/>
                      </a:lnTo>
                      <a:lnTo>
                        <a:pt x="22" y="0"/>
                      </a:lnTo>
                      <a:lnTo>
                        <a:pt x="28" y="4"/>
                      </a:lnTo>
                      <a:lnTo>
                        <a:pt x="38" y="10"/>
                      </a:lnTo>
                      <a:lnTo>
                        <a:pt x="28" y="12"/>
                      </a:lnTo>
                      <a:lnTo>
                        <a:pt x="18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7" name="ísľíḓè">
                  <a:extLst>
                    <a:ext uri="{FF2B5EF4-FFF2-40B4-BE49-F238E27FC236}">
                      <a16:creationId xmlns:a16="http://schemas.microsoft.com/office/drawing/2014/main" id="{19C44706-689C-47C8-9459-9A7D518463CB}"/>
                    </a:ext>
                  </a:extLst>
                </p:cNvPr>
                <p:cNvSpPr/>
                <p:nvPr/>
              </p:nvSpPr>
              <p:spPr bwMode="auto">
                <a:xfrm>
                  <a:off x="7719287" y="2214425"/>
                  <a:ext cx="209336" cy="245185"/>
                </a:xfrm>
                <a:custGeom>
                  <a:avLst/>
                  <a:gdLst>
                    <a:gd name="T0" fmla="*/ 0 w 120"/>
                    <a:gd name="T1" fmla="*/ 0 h 146"/>
                    <a:gd name="T2" fmla="*/ 2147483647 w 120"/>
                    <a:gd name="T3" fmla="*/ 2147483647 h 146"/>
                    <a:gd name="T4" fmla="*/ 2147483647 w 120"/>
                    <a:gd name="T5" fmla="*/ 2147483647 h 146"/>
                    <a:gd name="T6" fmla="*/ 2147483647 w 120"/>
                    <a:gd name="T7" fmla="*/ 2147483647 h 146"/>
                    <a:gd name="T8" fmla="*/ 2147483647 w 120"/>
                    <a:gd name="T9" fmla="*/ 2147483647 h 146"/>
                    <a:gd name="T10" fmla="*/ 2147483647 w 120"/>
                    <a:gd name="T11" fmla="*/ 2147483647 h 146"/>
                    <a:gd name="T12" fmla="*/ 2147483647 w 120"/>
                    <a:gd name="T13" fmla="*/ 2147483647 h 146"/>
                    <a:gd name="T14" fmla="*/ 2147483647 w 120"/>
                    <a:gd name="T15" fmla="*/ 2147483647 h 146"/>
                    <a:gd name="T16" fmla="*/ 2147483647 w 120"/>
                    <a:gd name="T17" fmla="*/ 2147483647 h 146"/>
                    <a:gd name="T18" fmla="*/ 2147483647 w 120"/>
                    <a:gd name="T19" fmla="*/ 2147483647 h 146"/>
                    <a:gd name="T20" fmla="*/ 2147483647 w 120"/>
                    <a:gd name="T21" fmla="*/ 2147483647 h 146"/>
                    <a:gd name="T22" fmla="*/ 2147483647 w 120"/>
                    <a:gd name="T23" fmla="*/ 2147483647 h 146"/>
                    <a:gd name="T24" fmla="*/ 2147483647 w 120"/>
                    <a:gd name="T25" fmla="*/ 2147483647 h 146"/>
                    <a:gd name="T26" fmla="*/ 2147483647 w 120"/>
                    <a:gd name="T27" fmla="*/ 2147483647 h 146"/>
                    <a:gd name="T28" fmla="*/ 2147483647 w 120"/>
                    <a:gd name="T29" fmla="*/ 2147483647 h 146"/>
                    <a:gd name="T30" fmla="*/ 2147483647 w 120"/>
                    <a:gd name="T31" fmla="*/ 2147483647 h 146"/>
                    <a:gd name="T32" fmla="*/ 2147483647 w 120"/>
                    <a:gd name="T33" fmla="*/ 2147483647 h 146"/>
                    <a:gd name="T34" fmla="*/ 2147483647 w 120"/>
                    <a:gd name="T35" fmla="*/ 2147483647 h 146"/>
                    <a:gd name="T36" fmla="*/ 2147483647 w 120"/>
                    <a:gd name="T37" fmla="*/ 2147483647 h 146"/>
                    <a:gd name="T38" fmla="*/ 2147483647 w 120"/>
                    <a:gd name="T39" fmla="*/ 2147483647 h 146"/>
                    <a:gd name="T40" fmla="*/ 2147483647 w 120"/>
                    <a:gd name="T41" fmla="*/ 2147483647 h 146"/>
                    <a:gd name="T42" fmla="*/ 2147483647 w 120"/>
                    <a:gd name="T43" fmla="*/ 2147483647 h 146"/>
                    <a:gd name="T44" fmla="*/ 2147483647 w 120"/>
                    <a:gd name="T45" fmla="*/ 2147483647 h 146"/>
                    <a:gd name="T46" fmla="*/ 2147483647 w 120"/>
                    <a:gd name="T47" fmla="*/ 2147483647 h 146"/>
                    <a:gd name="T48" fmla="*/ 2147483647 w 120"/>
                    <a:gd name="T49" fmla="*/ 2147483647 h 146"/>
                    <a:gd name="T50" fmla="*/ 2147483647 w 120"/>
                    <a:gd name="T51" fmla="*/ 2147483647 h 146"/>
                    <a:gd name="T52" fmla="*/ 2147483647 w 120"/>
                    <a:gd name="T53" fmla="*/ 2147483647 h 146"/>
                    <a:gd name="T54" fmla="*/ 2147483647 w 120"/>
                    <a:gd name="T55" fmla="*/ 2147483647 h 146"/>
                    <a:gd name="T56" fmla="*/ 2147483647 w 120"/>
                    <a:gd name="T57" fmla="*/ 2147483647 h 146"/>
                    <a:gd name="T58" fmla="*/ 2147483647 w 120"/>
                    <a:gd name="T59" fmla="*/ 2147483647 h 146"/>
                    <a:gd name="T60" fmla="*/ 2147483647 w 120"/>
                    <a:gd name="T61" fmla="*/ 2147483647 h 146"/>
                    <a:gd name="T62" fmla="*/ 0 w 120"/>
                    <a:gd name="T63" fmla="*/ 0 h 14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120"/>
                    <a:gd name="T97" fmla="*/ 0 h 146"/>
                    <a:gd name="T98" fmla="*/ 120 w 120"/>
                    <a:gd name="T99" fmla="*/ 146 h 14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120" h="146">
                      <a:moveTo>
                        <a:pt x="0" y="0"/>
                      </a:moveTo>
                      <a:lnTo>
                        <a:pt x="98" y="90"/>
                      </a:lnTo>
                      <a:lnTo>
                        <a:pt x="94" y="90"/>
                      </a:lnTo>
                      <a:lnTo>
                        <a:pt x="92" y="90"/>
                      </a:lnTo>
                      <a:lnTo>
                        <a:pt x="88" y="88"/>
                      </a:lnTo>
                      <a:lnTo>
                        <a:pt x="82" y="86"/>
                      </a:lnTo>
                      <a:lnTo>
                        <a:pt x="78" y="88"/>
                      </a:lnTo>
                      <a:lnTo>
                        <a:pt x="76" y="90"/>
                      </a:lnTo>
                      <a:lnTo>
                        <a:pt x="78" y="98"/>
                      </a:lnTo>
                      <a:lnTo>
                        <a:pt x="82" y="106"/>
                      </a:lnTo>
                      <a:lnTo>
                        <a:pt x="88" y="114"/>
                      </a:lnTo>
                      <a:lnTo>
                        <a:pt x="92" y="118"/>
                      </a:lnTo>
                      <a:lnTo>
                        <a:pt x="108" y="130"/>
                      </a:lnTo>
                      <a:lnTo>
                        <a:pt x="120" y="138"/>
                      </a:lnTo>
                      <a:lnTo>
                        <a:pt x="112" y="138"/>
                      </a:lnTo>
                      <a:lnTo>
                        <a:pt x="108" y="136"/>
                      </a:lnTo>
                      <a:lnTo>
                        <a:pt x="102" y="134"/>
                      </a:lnTo>
                      <a:lnTo>
                        <a:pt x="102" y="146"/>
                      </a:lnTo>
                      <a:lnTo>
                        <a:pt x="94" y="140"/>
                      </a:lnTo>
                      <a:lnTo>
                        <a:pt x="88" y="130"/>
                      </a:lnTo>
                      <a:lnTo>
                        <a:pt x="76" y="114"/>
                      </a:lnTo>
                      <a:lnTo>
                        <a:pt x="66" y="94"/>
                      </a:lnTo>
                      <a:lnTo>
                        <a:pt x="54" y="76"/>
                      </a:lnTo>
                      <a:lnTo>
                        <a:pt x="44" y="62"/>
                      </a:lnTo>
                      <a:lnTo>
                        <a:pt x="34" y="50"/>
                      </a:lnTo>
                      <a:lnTo>
                        <a:pt x="24" y="42"/>
                      </a:lnTo>
                      <a:lnTo>
                        <a:pt x="12" y="36"/>
                      </a:lnTo>
                      <a:lnTo>
                        <a:pt x="10" y="32"/>
                      </a:lnTo>
                      <a:lnTo>
                        <a:pt x="6" y="28"/>
                      </a:lnTo>
                      <a:lnTo>
                        <a:pt x="4" y="22"/>
                      </a:lnTo>
                      <a:lnTo>
                        <a:pt x="2" y="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8" name="ïṧḻíḋé">
                  <a:extLst>
                    <a:ext uri="{FF2B5EF4-FFF2-40B4-BE49-F238E27FC236}">
                      <a16:creationId xmlns:a16="http://schemas.microsoft.com/office/drawing/2014/main" id="{60A5A259-AC29-4712-9592-C1F36B6A8261}"/>
                    </a:ext>
                  </a:extLst>
                </p:cNvPr>
                <p:cNvSpPr/>
                <p:nvPr/>
              </p:nvSpPr>
              <p:spPr bwMode="auto">
                <a:xfrm>
                  <a:off x="5697534" y="2561886"/>
                  <a:ext cx="402147" cy="215763"/>
                </a:xfrm>
                <a:custGeom>
                  <a:avLst/>
                  <a:gdLst>
                    <a:gd name="T0" fmla="*/ 2147483647 w 230"/>
                    <a:gd name="T1" fmla="*/ 2147483647 h 130"/>
                    <a:gd name="T2" fmla="*/ 2147483647 w 230"/>
                    <a:gd name="T3" fmla="*/ 2147483647 h 130"/>
                    <a:gd name="T4" fmla="*/ 2147483647 w 230"/>
                    <a:gd name="T5" fmla="*/ 2147483647 h 130"/>
                    <a:gd name="T6" fmla="*/ 2147483647 w 230"/>
                    <a:gd name="T7" fmla="*/ 2147483647 h 130"/>
                    <a:gd name="T8" fmla="*/ 2147483647 w 230"/>
                    <a:gd name="T9" fmla="*/ 2147483647 h 130"/>
                    <a:gd name="T10" fmla="*/ 2147483647 w 230"/>
                    <a:gd name="T11" fmla="*/ 2147483647 h 130"/>
                    <a:gd name="T12" fmla="*/ 2147483647 w 230"/>
                    <a:gd name="T13" fmla="*/ 2147483647 h 130"/>
                    <a:gd name="T14" fmla="*/ 2147483647 w 230"/>
                    <a:gd name="T15" fmla="*/ 2147483647 h 130"/>
                    <a:gd name="T16" fmla="*/ 2147483647 w 230"/>
                    <a:gd name="T17" fmla="*/ 2147483647 h 130"/>
                    <a:gd name="T18" fmla="*/ 2147483647 w 230"/>
                    <a:gd name="T19" fmla="*/ 2147483647 h 130"/>
                    <a:gd name="T20" fmla="*/ 2147483647 w 230"/>
                    <a:gd name="T21" fmla="*/ 2147483647 h 130"/>
                    <a:gd name="T22" fmla="*/ 2147483647 w 230"/>
                    <a:gd name="T23" fmla="*/ 2147483647 h 130"/>
                    <a:gd name="T24" fmla="*/ 2147483647 w 230"/>
                    <a:gd name="T25" fmla="*/ 2147483647 h 130"/>
                    <a:gd name="T26" fmla="*/ 2147483647 w 230"/>
                    <a:gd name="T27" fmla="*/ 2147483647 h 130"/>
                    <a:gd name="T28" fmla="*/ 2147483647 w 230"/>
                    <a:gd name="T29" fmla="*/ 2147483647 h 130"/>
                    <a:gd name="T30" fmla="*/ 2147483647 w 230"/>
                    <a:gd name="T31" fmla="*/ 2147483647 h 130"/>
                    <a:gd name="T32" fmla="*/ 2147483647 w 230"/>
                    <a:gd name="T33" fmla="*/ 2147483647 h 130"/>
                    <a:gd name="T34" fmla="*/ 2147483647 w 230"/>
                    <a:gd name="T35" fmla="*/ 2147483647 h 130"/>
                    <a:gd name="T36" fmla="*/ 2147483647 w 230"/>
                    <a:gd name="T37" fmla="*/ 2147483647 h 130"/>
                    <a:gd name="T38" fmla="*/ 2147483647 w 230"/>
                    <a:gd name="T39" fmla="*/ 2147483647 h 130"/>
                    <a:gd name="T40" fmla="*/ 2147483647 w 230"/>
                    <a:gd name="T41" fmla="*/ 2147483647 h 130"/>
                    <a:gd name="T42" fmla="*/ 2147483647 w 230"/>
                    <a:gd name="T43" fmla="*/ 2147483647 h 130"/>
                    <a:gd name="T44" fmla="*/ 2147483647 w 230"/>
                    <a:gd name="T45" fmla="*/ 2147483647 h 130"/>
                    <a:gd name="T46" fmla="*/ 2147483647 w 230"/>
                    <a:gd name="T47" fmla="*/ 2147483647 h 130"/>
                    <a:gd name="T48" fmla="*/ 2147483647 w 230"/>
                    <a:gd name="T49" fmla="*/ 2147483647 h 130"/>
                    <a:gd name="T50" fmla="*/ 2147483647 w 230"/>
                    <a:gd name="T51" fmla="*/ 2147483647 h 130"/>
                    <a:gd name="T52" fmla="*/ 2147483647 w 230"/>
                    <a:gd name="T53" fmla="*/ 2147483647 h 130"/>
                    <a:gd name="T54" fmla="*/ 0 w 230"/>
                    <a:gd name="T55" fmla="*/ 2147483647 h 130"/>
                    <a:gd name="T56" fmla="*/ 2147483647 w 230"/>
                    <a:gd name="T57" fmla="*/ 2147483647 h 130"/>
                    <a:gd name="T58" fmla="*/ 2147483647 w 230"/>
                    <a:gd name="T59" fmla="*/ 2147483647 h 130"/>
                    <a:gd name="T60" fmla="*/ 2147483647 w 230"/>
                    <a:gd name="T61" fmla="*/ 2147483647 h 130"/>
                    <a:gd name="T62" fmla="*/ 2147483647 w 230"/>
                    <a:gd name="T63" fmla="*/ 2147483647 h 130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230"/>
                    <a:gd name="T97" fmla="*/ 0 h 130"/>
                    <a:gd name="T98" fmla="*/ 230 w 230"/>
                    <a:gd name="T99" fmla="*/ 130 h 130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230" h="130">
                      <a:moveTo>
                        <a:pt x="6" y="6"/>
                      </a:moveTo>
                      <a:lnTo>
                        <a:pt x="18" y="6"/>
                      </a:lnTo>
                      <a:lnTo>
                        <a:pt x="28" y="10"/>
                      </a:lnTo>
                      <a:lnTo>
                        <a:pt x="42" y="22"/>
                      </a:lnTo>
                      <a:lnTo>
                        <a:pt x="50" y="22"/>
                      </a:lnTo>
                      <a:lnTo>
                        <a:pt x="66" y="24"/>
                      </a:lnTo>
                      <a:lnTo>
                        <a:pt x="66" y="14"/>
                      </a:lnTo>
                      <a:lnTo>
                        <a:pt x="78" y="4"/>
                      </a:lnTo>
                      <a:lnTo>
                        <a:pt x="88" y="0"/>
                      </a:lnTo>
                      <a:lnTo>
                        <a:pt x="104" y="6"/>
                      </a:lnTo>
                      <a:lnTo>
                        <a:pt x="110" y="12"/>
                      </a:lnTo>
                      <a:lnTo>
                        <a:pt x="112" y="18"/>
                      </a:lnTo>
                      <a:lnTo>
                        <a:pt x="114" y="22"/>
                      </a:lnTo>
                      <a:lnTo>
                        <a:pt x="114" y="26"/>
                      </a:lnTo>
                      <a:lnTo>
                        <a:pt x="120" y="28"/>
                      </a:lnTo>
                      <a:lnTo>
                        <a:pt x="130" y="28"/>
                      </a:lnTo>
                      <a:lnTo>
                        <a:pt x="140" y="28"/>
                      </a:lnTo>
                      <a:lnTo>
                        <a:pt x="146" y="38"/>
                      </a:lnTo>
                      <a:lnTo>
                        <a:pt x="158" y="52"/>
                      </a:lnTo>
                      <a:lnTo>
                        <a:pt x="170" y="60"/>
                      </a:lnTo>
                      <a:lnTo>
                        <a:pt x="180" y="68"/>
                      </a:lnTo>
                      <a:lnTo>
                        <a:pt x="192" y="70"/>
                      </a:lnTo>
                      <a:lnTo>
                        <a:pt x="204" y="80"/>
                      </a:lnTo>
                      <a:lnTo>
                        <a:pt x="216" y="84"/>
                      </a:lnTo>
                      <a:lnTo>
                        <a:pt x="222" y="86"/>
                      </a:lnTo>
                      <a:lnTo>
                        <a:pt x="226" y="86"/>
                      </a:lnTo>
                      <a:lnTo>
                        <a:pt x="228" y="88"/>
                      </a:lnTo>
                      <a:lnTo>
                        <a:pt x="230" y="96"/>
                      </a:lnTo>
                      <a:lnTo>
                        <a:pt x="230" y="100"/>
                      </a:lnTo>
                      <a:lnTo>
                        <a:pt x="220" y="100"/>
                      </a:lnTo>
                      <a:lnTo>
                        <a:pt x="212" y="96"/>
                      </a:lnTo>
                      <a:lnTo>
                        <a:pt x="206" y="92"/>
                      </a:lnTo>
                      <a:lnTo>
                        <a:pt x="196" y="108"/>
                      </a:lnTo>
                      <a:lnTo>
                        <a:pt x="186" y="122"/>
                      </a:lnTo>
                      <a:lnTo>
                        <a:pt x="178" y="128"/>
                      </a:lnTo>
                      <a:lnTo>
                        <a:pt x="170" y="130"/>
                      </a:lnTo>
                      <a:lnTo>
                        <a:pt x="160" y="128"/>
                      </a:lnTo>
                      <a:lnTo>
                        <a:pt x="150" y="128"/>
                      </a:lnTo>
                      <a:lnTo>
                        <a:pt x="150" y="120"/>
                      </a:lnTo>
                      <a:lnTo>
                        <a:pt x="148" y="112"/>
                      </a:lnTo>
                      <a:lnTo>
                        <a:pt x="140" y="108"/>
                      </a:lnTo>
                      <a:lnTo>
                        <a:pt x="132" y="106"/>
                      </a:lnTo>
                      <a:lnTo>
                        <a:pt x="122" y="100"/>
                      </a:lnTo>
                      <a:lnTo>
                        <a:pt x="108" y="92"/>
                      </a:lnTo>
                      <a:lnTo>
                        <a:pt x="92" y="80"/>
                      </a:lnTo>
                      <a:lnTo>
                        <a:pt x="78" y="74"/>
                      </a:lnTo>
                      <a:lnTo>
                        <a:pt x="66" y="76"/>
                      </a:lnTo>
                      <a:lnTo>
                        <a:pt x="54" y="76"/>
                      </a:lnTo>
                      <a:lnTo>
                        <a:pt x="46" y="82"/>
                      </a:lnTo>
                      <a:lnTo>
                        <a:pt x="30" y="92"/>
                      </a:lnTo>
                      <a:lnTo>
                        <a:pt x="28" y="80"/>
                      </a:lnTo>
                      <a:lnTo>
                        <a:pt x="24" y="68"/>
                      </a:lnTo>
                      <a:lnTo>
                        <a:pt x="18" y="62"/>
                      </a:lnTo>
                      <a:lnTo>
                        <a:pt x="8" y="52"/>
                      </a:lnTo>
                      <a:lnTo>
                        <a:pt x="0" y="42"/>
                      </a:lnTo>
                      <a:lnTo>
                        <a:pt x="0" y="36"/>
                      </a:lnTo>
                      <a:lnTo>
                        <a:pt x="2" y="28"/>
                      </a:lnTo>
                      <a:lnTo>
                        <a:pt x="8" y="30"/>
                      </a:lnTo>
                      <a:lnTo>
                        <a:pt x="12" y="36"/>
                      </a:lnTo>
                      <a:lnTo>
                        <a:pt x="22" y="36"/>
                      </a:lnTo>
                      <a:lnTo>
                        <a:pt x="24" y="32"/>
                      </a:lnTo>
                      <a:lnTo>
                        <a:pt x="22" y="22"/>
                      </a:lnTo>
                      <a:lnTo>
                        <a:pt x="18" y="16"/>
                      </a:lnTo>
                      <a:lnTo>
                        <a:pt x="10" y="1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9" name="î$lïḑe">
                  <a:extLst>
                    <a:ext uri="{FF2B5EF4-FFF2-40B4-BE49-F238E27FC236}">
                      <a16:creationId xmlns:a16="http://schemas.microsoft.com/office/drawing/2014/main" id="{C33D47D5-4286-4887-975E-849B9F1EEB71}"/>
                    </a:ext>
                  </a:extLst>
                </p:cNvPr>
                <p:cNvSpPr/>
                <p:nvPr/>
              </p:nvSpPr>
              <p:spPr bwMode="auto">
                <a:xfrm>
                  <a:off x="6164410" y="2545074"/>
                  <a:ext cx="221732" cy="120491"/>
                </a:xfrm>
                <a:custGeom>
                  <a:avLst/>
                  <a:gdLst>
                    <a:gd name="T0" fmla="*/ 2147483647 w 126"/>
                    <a:gd name="T1" fmla="*/ 2147483647 h 72"/>
                    <a:gd name="T2" fmla="*/ 2147483647 w 126"/>
                    <a:gd name="T3" fmla="*/ 2147483647 h 72"/>
                    <a:gd name="T4" fmla="*/ 2147483647 w 126"/>
                    <a:gd name="T5" fmla="*/ 2147483647 h 72"/>
                    <a:gd name="T6" fmla="*/ 2147483647 w 126"/>
                    <a:gd name="T7" fmla="*/ 2147483647 h 72"/>
                    <a:gd name="T8" fmla="*/ 2147483647 w 126"/>
                    <a:gd name="T9" fmla="*/ 2147483647 h 72"/>
                    <a:gd name="T10" fmla="*/ 2147483647 w 126"/>
                    <a:gd name="T11" fmla="*/ 2147483647 h 72"/>
                    <a:gd name="T12" fmla="*/ 2147483647 w 126"/>
                    <a:gd name="T13" fmla="*/ 2147483647 h 72"/>
                    <a:gd name="T14" fmla="*/ 2147483647 w 126"/>
                    <a:gd name="T15" fmla="*/ 2147483647 h 72"/>
                    <a:gd name="T16" fmla="*/ 2147483647 w 126"/>
                    <a:gd name="T17" fmla="*/ 2147483647 h 72"/>
                    <a:gd name="T18" fmla="*/ 0 w 126"/>
                    <a:gd name="T19" fmla="*/ 2147483647 h 72"/>
                    <a:gd name="T20" fmla="*/ 2147483647 w 126"/>
                    <a:gd name="T21" fmla="*/ 2147483647 h 72"/>
                    <a:gd name="T22" fmla="*/ 2147483647 w 126"/>
                    <a:gd name="T23" fmla="*/ 2147483647 h 72"/>
                    <a:gd name="T24" fmla="*/ 2147483647 w 126"/>
                    <a:gd name="T25" fmla="*/ 2147483647 h 72"/>
                    <a:gd name="T26" fmla="*/ 2147483647 w 126"/>
                    <a:gd name="T27" fmla="*/ 2147483647 h 72"/>
                    <a:gd name="T28" fmla="*/ 2147483647 w 126"/>
                    <a:gd name="T29" fmla="*/ 2147483647 h 72"/>
                    <a:gd name="T30" fmla="*/ 2147483647 w 126"/>
                    <a:gd name="T31" fmla="*/ 2147483647 h 72"/>
                    <a:gd name="T32" fmla="*/ 2147483647 w 126"/>
                    <a:gd name="T33" fmla="*/ 2147483647 h 72"/>
                    <a:gd name="T34" fmla="*/ 2147483647 w 126"/>
                    <a:gd name="T35" fmla="*/ 2147483647 h 72"/>
                    <a:gd name="T36" fmla="*/ 2147483647 w 126"/>
                    <a:gd name="T37" fmla="*/ 0 h 72"/>
                    <a:gd name="T38" fmla="*/ 2147483647 w 126"/>
                    <a:gd name="T39" fmla="*/ 2147483647 h 72"/>
                    <a:gd name="T40" fmla="*/ 2147483647 w 126"/>
                    <a:gd name="T41" fmla="*/ 2147483647 h 72"/>
                    <a:gd name="T42" fmla="*/ 2147483647 w 126"/>
                    <a:gd name="T43" fmla="*/ 2147483647 h 72"/>
                    <a:gd name="T44" fmla="*/ 2147483647 w 126"/>
                    <a:gd name="T45" fmla="*/ 2147483647 h 72"/>
                    <a:gd name="T46" fmla="*/ 2147483647 w 126"/>
                    <a:gd name="T47" fmla="*/ 2147483647 h 72"/>
                    <a:gd name="T48" fmla="*/ 2147483647 w 126"/>
                    <a:gd name="T49" fmla="*/ 2147483647 h 72"/>
                    <a:gd name="T50" fmla="*/ 2147483647 w 126"/>
                    <a:gd name="T51" fmla="*/ 2147483647 h 72"/>
                    <a:gd name="T52" fmla="*/ 2147483647 w 126"/>
                    <a:gd name="T53" fmla="*/ 2147483647 h 72"/>
                    <a:gd name="T54" fmla="*/ 2147483647 w 126"/>
                    <a:gd name="T55" fmla="*/ 2147483647 h 72"/>
                    <a:gd name="T56" fmla="*/ 2147483647 w 126"/>
                    <a:gd name="T57" fmla="*/ 2147483647 h 72"/>
                    <a:gd name="T58" fmla="*/ 2147483647 w 126"/>
                    <a:gd name="T59" fmla="*/ 2147483647 h 72"/>
                    <a:gd name="T60" fmla="*/ 2147483647 w 126"/>
                    <a:gd name="T61" fmla="*/ 2147483647 h 72"/>
                    <a:gd name="T62" fmla="*/ 2147483647 w 126"/>
                    <a:gd name="T63" fmla="*/ 2147483647 h 72"/>
                    <a:gd name="T64" fmla="*/ 2147483647 w 126"/>
                    <a:gd name="T65" fmla="*/ 2147483647 h 72"/>
                    <a:gd name="T66" fmla="*/ 2147483647 w 126"/>
                    <a:gd name="T67" fmla="*/ 2147483647 h 72"/>
                    <a:gd name="T68" fmla="*/ 2147483647 w 126"/>
                    <a:gd name="T69" fmla="*/ 2147483647 h 72"/>
                    <a:gd name="T70" fmla="*/ 2147483647 w 126"/>
                    <a:gd name="T71" fmla="*/ 2147483647 h 72"/>
                    <a:gd name="T72" fmla="*/ 2147483647 w 126"/>
                    <a:gd name="T73" fmla="*/ 2147483647 h 72"/>
                    <a:gd name="T74" fmla="*/ 2147483647 w 126"/>
                    <a:gd name="T75" fmla="*/ 2147483647 h 72"/>
                    <a:gd name="T76" fmla="*/ 2147483647 w 126"/>
                    <a:gd name="T77" fmla="*/ 2147483647 h 72"/>
                    <a:gd name="T78" fmla="*/ 2147483647 w 126"/>
                    <a:gd name="T79" fmla="*/ 2147483647 h 72"/>
                    <a:gd name="T80" fmla="*/ 2147483647 w 126"/>
                    <a:gd name="T81" fmla="*/ 2147483647 h 72"/>
                    <a:gd name="T82" fmla="*/ 2147483647 w 126"/>
                    <a:gd name="T83" fmla="*/ 2147483647 h 72"/>
                    <a:gd name="T84" fmla="*/ 2147483647 w 126"/>
                    <a:gd name="T85" fmla="*/ 2147483647 h 72"/>
                    <a:gd name="T86" fmla="*/ 2147483647 w 126"/>
                    <a:gd name="T87" fmla="*/ 2147483647 h 72"/>
                    <a:gd name="T88" fmla="*/ 2147483647 w 126"/>
                    <a:gd name="T89" fmla="*/ 2147483647 h 72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26"/>
                    <a:gd name="T136" fmla="*/ 0 h 72"/>
                    <a:gd name="T137" fmla="*/ 126 w 126"/>
                    <a:gd name="T138" fmla="*/ 72 h 72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26" h="72">
                      <a:moveTo>
                        <a:pt x="12" y="60"/>
                      </a:moveTo>
                      <a:lnTo>
                        <a:pt x="20" y="58"/>
                      </a:lnTo>
                      <a:lnTo>
                        <a:pt x="28" y="56"/>
                      </a:lnTo>
                      <a:lnTo>
                        <a:pt x="36" y="52"/>
                      </a:lnTo>
                      <a:lnTo>
                        <a:pt x="42" y="44"/>
                      </a:lnTo>
                      <a:lnTo>
                        <a:pt x="32" y="40"/>
                      </a:lnTo>
                      <a:lnTo>
                        <a:pt x="20" y="32"/>
                      </a:lnTo>
                      <a:lnTo>
                        <a:pt x="16" y="36"/>
                      </a:lnTo>
                      <a:lnTo>
                        <a:pt x="6" y="34"/>
                      </a:lnTo>
                      <a:lnTo>
                        <a:pt x="0" y="32"/>
                      </a:lnTo>
                      <a:lnTo>
                        <a:pt x="2" y="28"/>
                      </a:lnTo>
                      <a:lnTo>
                        <a:pt x="6" y="20"/>
                      </a:lnTo>
                      <a:lnTo>
                        <a:pt x="6" y="8"/>
                      </a:lnTo>
                      <a:lnTo>
                        <a:pt x="18" y="6"/>
                      </a:lnTo>
                      <a:lnTo>
                        <a:pt x="24" y="8"/>
                      </a:lnTo>
                      <a:lnTo>
                        <a:pt x="30" y="10"/>
                      </a:lnTo>
                      <a:lnTo>
                        <a:pt x="38" y="12"/>
                      </a:lnTo>
                      <a:lnTo>
                        <a:pt x="38" y="4"/>
                      </a:lnTo>
                      <a:lnTo>
                        <a:pt x="48" y="0"/>
                      </a:lnTo>
                      <a:lnTo>
                        <a:pt x="56" y="2"/>
                      </a:lnTo>
                      <a:lnTo>
                        <a:pt x="62" y="4"/>
                      </a:lnTo>
                      <a:lnTo>
                        <a:pt x="68" y="6"/>
                      </a:lnTo>
                      <a:lnTo>
                        <a:pt x="86" y="6"/>
                      </a:lnTo>
                      <a:lnTo>
                        <a:pt x="100" y="6"/>
                      </a:lnTo>
                      <a:lnTo>
                        <a:pt x="112" y="6"/>
                      </a:lnTo>
                      <a:lnTo>
                        <a:pt x="126" y="12"/>
                      </a:lnTo>
                      <a:lnTo>
                        <a:pt x="122" y="18"/>
                      </a:lnTo>
                      <a:lnTo>
                        <a:pt x="118" y="24"/>
                      </a:lnTo>
                      <a:lnTo>
                        <a:pt x="114" y="30"/>
                      </a:lnTo>
                      <a:lnTo>
                        <a:pt x="106" y="36"/>
                      </a:lnTo>
                      <a:lnTo>
                        <a:pt x="100" y="42"/>
                      </a:lnTo>
                      <a:lnTo>
                        <a:pt x="88" y="50"/>
                      </a:lnTo>
                      <a:lnTo>
                        <a:pt x="76" y="52"/>
                      </a:lnTo>
                      <a:lnTo>
                        <a:pt x="68" y="52"/>
                      </a:lnTo>
                      <a:lnTo>
                        <a:pt x="60" y="56"/>
                      </a:lnTo>
                      <a:lnTo>
                        <a:pt x="56" y="58"/>
                      </a:lnTo>
                      <a:lnTo>
                        <a:pt x="50" y="64"/>
                      </a:lnTo>
                      <a:lnTo>
                        <a:pt x="50" y="68"/>
                      </a:lnTo>
                      <a:lnTo>
                        <a:pt x="44" y="72"/>
                      </a:lnTo>
                      <a:lnTo>
                        <a:pt x="38" y="72"/>
                      </a:lnTo>
                      <a:lnTo>
                        <a:pt x="30" y="72"/>
                      </a:lnTo>
                      <a:lnTo>
                        <a:pt x="24" y="70"/>
                      </a:lnTo>
                      <a:lnTo>
                        <a:pt x="18" y="70"/>
                      </a:lnTo>
                      <a:lnTo>
                        <a:pt x="10" y="70"/>
                      </a:lnTo>
                      <a:lnTo>
                        <a:pt x="12" y="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0" name="íŝļiḑè">
                  <a:extLst>
                    <a:ext uri="{FF2B5EF4-FFF2-40B4-BE49-F238E27FC236}">
                      <a16:creationId xmlns:a16="http://schemas.microsoft.com/office/drawing/2014/main" id="{EBB6EFC6-E657-44A8-BED7-024E1A38B6E3}"/>
                    </a:ext>
                  </a:extLst>
                </p:cNvPr>
                <p:cNvSpPr/>
                <p:nvPr/>
              </p:nvSpPr>
              <p:spPr bwMode="auto">
                <a:xfrm>
                  <a:off x="5766394" y="2472219"/>
                  <a:ext cx="471007" cy="257794"/>
                </a:xfrm>
                <a:custGeom>
                  <a:avLst/>
                  <a:gdLst>
                    <a:gd name="T0" fmla="*/ 0 w 270"/>
                    <a:gd name="T1" fmla="*/ 2147483647 h 154"/>
                    <a:gd name="T2" fmla="*/ 2147483647 w 270"/>
                    <a:gd name="T3" fmla="*/ 2147483647 h 154"/>
                    <a:gd name="T4" fmla="*/ 2147483647 w 270"/>
                    <a:gd name="T5" fmla="*/ 2147483647 h 154"/>
                    <a:gd name="T6" fmla="*/ 2147483647 w 270"/>
                    <a:gd name="T7" fmla="*/ 2147483647 h 154"/>
                    <a:gd name="T8" fmla="*/ 2147483647 w 270"/>
                    <a:gd name="T9" fmla="*/ 2147483647 h 154"/>
                    <a:gd name="T10" fmla="*/ 2147483647 w 270"/>
                    <a:gd name="T11" fmla="*/ 2147483647 h 154"/>
                    <a:gd name="T12" fmla="*/ 2147483647 w 270"/>
                    <a:gd name="T13" fmla="*/ 2147483647 h 154"/>
                    <a:gd name="T14" fmla="*/ 2147483647 w 270"/>
                    <a:gd name="T15" fmla="*/ 2147483647 h 154"/>
                    <a:gd name="T16" fmla="*/ 2147483647 w 270"/>
                    <a:gd name="T17" fmla="*/ 2147483647 h 154"/>
                    <a:gd name="T18" fmla="*/ 2147483647 w 270"/>
                    <a:gd name="T19" fmla="*/ 2147483647 h 154"/>
                    <a:gd name="T20" fmla="*/ 2147483647 w 270"/>
                    <a:gd name="T21" fmla="*/ 2147483647 h 154"/>
                    <a:gd name="T22" fmla="*/ 2147483647 w 270"/>
                    <a:gd name="T23" fmla="*/ 2147483647 h 154"/>
                    <a:gd name="T24" fmla="*/ 2147483647 w 270"/>
                    <a:gd name="T25" fmla="*/ 2147483647 h 154"/>
                    <a:gd name="T26" fmla="*/ 2147483647 w 270"/>
                    <a:gd name="T27" fmla="*/ 2147483647 h 154"/>
                    <a:gd name="T28" fmla="*/ 2147483647 w 270"/>
                    <a:gd name="T29" fmla="*/ 2147483647 h 154"/>
                    <a:gd name="T30" fmla="*/ 2147483647 w 270"/>
                    <a:gd name="T31" fmla="*/ 2147483647 h 154"/>
                    <a:gd name="T32" fmla="*/ 2147483647 w 270"/>
                    <a:gd name="T33" fmla="*/ 2147483647 h 154"/>
                    <a:gd name="T34" fmla="*/ 2147483647 w 270"/>
                    <a:gd name="T35" fmla="*/ 2147483647 h 154"/>
                    <a:gd name="T36" fmla="*/ 2147483647 w 270"/>
                    <a:gd name="T37" fmla="*/ 2147483647 h 154"/>
                    <a:gd name="T38" fmla="*/ 2147483647 w 270"/>
                    <a:gd name="T39" fmla="*/ 2147483647 h 154"/>
                    <a:gd name="T40" fmla="*/ 2147483647 w 270"/>
                    <a:gd name="T41" fmla="*/ 2147483647 h 154"/>
                    <a:gd name="T42" fmla="*/ 2147483647 w 270"/>
                    <a:gd name="T43" fmla="*/ 2147483647 h 154"/>
                    <a:gd name="T44" fmla="*/ 2147483647 w 270"/>
                    <a:gd name="T45" fmla="*/ 2147483647 h 154"/>
                    <a:gd name="T46" fmla="*/ 2147483647 w 270"/>
                    <a:gd name="T47" fmla="*/ 2147483647 h 154"/>
                    <a:gd name="T48" fmla="*/ 2147483647 w 270"/>
                    <a:gd name="T49" fmla="*/ 2147483647 h 154"/>
                    <a:gd name="T50" fmla="*/ 2147483647 w 270"/>
                    <a:gd name="T51" fmla="*/ 2147483647 h 154"/>
                    <a:gd name="T52" fmla="*/ 2147483647 w 270"/>
                    <a:gd name="T53" fmla="*/ 2147483647 h 154"/>
                    <a:gd name="T54" fmla="*/ 2147483647 w 270"/>
                    <a:gd name="T55" fmla="*/ 2147483647 h 154"/>
                    <a:gd name="T56" fmla="*/ 2147483647 w 270"/>
                    <a:gd name="T57" fmla="*/ 2147483647 h 154"/>
                    <a:gd name="T58" fmla="*/ 2147483647 w 270"/>
                    <a:gd name="T59" fmla="*/ 2147483647 h 154"/>
                    <a:gd name="T60" fmla="*/ 2147483647 w 270"/>
                    <a:gd name="T61" fmla="*/ 2147483647 h 154"/>
                    <a:gd name="T62" fmla="*/ 2147483647 w 270"/>
                    <a:gd name="T63" fmla="*/ 2147483647 h 154"/>
                    <a:gd name="T64" fmla="*/ 2147483647 w 270"/>
                    <a:gd name="T65" fmla="*/ 2147483647 h 154"/>
                    <a:gd name="T66" fmla="*/ 2147483647 w 270"/>
                    <a:gd name="T67" fmla="*/ 2147483647 h 154"/>
                    <a:gd name="T68" fmla="*/ 2147483647 w 270"/>
                    <a:gd name="T69" fmla="*/ 2147483647 h 154"/>
                    <a:gd name="T70" fmla="*/ 2147483647 w 270"/>
                    <a:gd name="T71" fmla="*/ 2147483647 h 154"/>
                    <a:gd name="T72" fmla="*/ 2147483647 w 270"/>
                    <a:gd name="T73" fmla="*/ 2147483647 h 154"/>
                    <a:gd name="T74" fmla="*/ 2147483647 w 270"/>
                    <a:gd name="T75" fmla="*/ 2147483647 h 15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70"/>
                    <a:gd name="T115" fmla="*/ 0 h 154"/>
                    <a:gd name="T116" fmla="*/ 270 w 270"/>
                    <a:gd name="T117" fmla="*/ 154 h 15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70" h="154">
                      <a:moveTo>
                        <a:pt x="10" y="76"/>
                      </a:moveTo>
                      <a:lnTo>
                        <a:pt x="0" y="10"/>
                      </a:lnTo>
                      <a:lnTo>
                        <a:pt x="34" y="0"/>
                      </a:lnTo>
                      <a:lnTo>
                        <a:pt x="74" y="18"/>
                      </a:lnTo>
                      <a:lnTo>
                        <a:pt x="92" y="40"/>
                      </a:lnTo>
                      <a:lnTo>
                        <a:pt x="110" y="38"/>
                      </a:lnTo>
                      <a:lnTo>
                        <a:pt x="124" y="36"/>
                      </a:lnTo>
                      <a:lnTo>
                        <a:pt x="136" y="36"/>
                      </a:lnTo>
                      <a:lnTo>
                        <a:pt x="146" y="44"/>
                      </a:lnTo>
                      <a:lnTo>
                        <a:pt x="152" y="50"/>
                      </a:lnTo>
                      <a:lnTo>
                        <a:pt x="158" y="56"/>
                      </a:lnTo>
                      <a:lnTo>
                        <a:pt x="160" y="62"/>
                      </a:lnTo>
                      <a:lnTo>
                        <a:pt x="162" y="66"/>
                      </a:lnTo>
                      <a:lnTo>
                        <a:pt x="170" y="68"/>
                      </a:lnTo>
                      <a:lnTo>
                        <a:pt x="174" y="82"/>
                      </a:lnTo>
                      <a:lnTo>
                        <a:pt x="194" y="82"/>
                      </a:lnTo>
                      <a:lnTo>
                        <a:pt x="196" y="90"/>
                      </a:lnTo>
                      <a:lnTo>
                        <a:pt x="202" y="92"/>
                      </a:lnTo>
                      <a:lnTo>
                        <a:pt x="208" y="82"/>
                      </a:lnTo>
                      <a:lnTo>
                        <a:pt x="214" y="74"/>
                      </a:lnTo>
                      <a:lnTo>
                        <a:pt x="218" y="72"/>
                      </a:lnTo>
                      <a:lnTo>
                        <a:pt x="228" y="64"/>
                      </a:lnTo>
                      <a:lnTo>
                        <a:pt x="234" y="64"/>
                      </a:lnTo>
                      <a:lnTo>
                        <a:pt x="230" y="72"/>
                      </a:lnTo>
                      <a:lnTo>
                        <a:pt x="228" y="76"/>
                      </a:lnTo>
                      <a:lnTo>
                        <a:pt x="232" y="78"/>
                      </a:lnTo>
                      <a:lnTo>
                        <a:pt x="234" y="78"/>
                      </a:lnTo>
                      <a:lnTo>
                        <a:pt x="244" y="80"/>
                      </a:lnTo>
                      <a:lnTo>
                        <a:pt x="248" y="76"/>
                      </a:lnTo>
                      <a:lnTo>
                        <a:pt x="260" y="84"/>
                      </a:lnTo>
                      <a:lnTo>
                        <a:pt x="270" y="88"/>
                      </a:lnTo>
                      <a:lnTo>
                        <a:pt x="264" y="96"/>
                      </a:lnTo>
                      <a:lnTo>
                        <a:pt x="254" y="100"/>
                      </a:lnTo>
                      <a:lnTo>
                        <a:pt x="240" y="104"/>
                      </a:lnTo>
                      <a:lnTo>
                        <a:pt x="234" y="102"/>
                      </a:lnTo>
                      <a:lnTo>
                        <a:pt x="226" y="102"/>
                      </a:lnTo>
                      <a:lnTo>
                        <a:pt x="238" y="96"/>
                      </a:lnTo>
                      <a:lnTo>
                        <a:pt x="238" y="92"/>
                      </a:lnTo>
                      <a:lnTo>
                        <a:pt x="230" y="86"/>
                      </a:lnTo>
                      <a:lnTo>
                        <a:pt x="226" y="92"/>
                      </a:lnTo>
                      <a:lnTo>
                        <a:pt x="216" y="90"/>
                      </a:lnTo>
                      <a:lnTo>
                        <a:pt x="216" y="100"/>
                      </a:lnTo>
                      <a:lnTo>
                        <a:pt x="210" y="102"/>
                      </a:lnTo>
                      <a:lnTo>
                        <a:pt x="208" y="112"/>
                      </a:lnTo>
                      <a:lnTo>
                        <a:pt x="194" y="112"/>
                      </a:lnTo>
                      <a:lnTo>
                        <a:pt x="194" y="118"/>
                      </a:lnTo>
                      <a:lnTo>
                        <a:pt x="196" y="120"/>
                      </a:lnTo>
                      <a:lnTo>
                        <a:pt x="200" y="124"/>
                      </a:lnTo>
                      <a:lnTo>
                        <a:pt x="206" y="128"/>
                      </a:lnTo>
                      <a:lnTo>
                        <a:pt x="210" y="132"/>
                      </a:lnTo>
                      <a:lnTo>
                        <a:pt x="210" y="142"/>
                      </a:lnTo>
                      <a:lnTo>
                        <a:pt x="206" y="152"/>
                      </a:lnTo>
                      <a:lnTo>
                        <a:pt x="200" y="154"/>
                      </a:lnTo>
                      <a:lnTo>
                        <a:pt x="190" y="152"/>
                      </a:lnTo>
                      <a:lnTo>
                        <a:pt x="188" y="142"/>
                      </a:lnTo>
                      <a:lnTo>
                        <a:pt x="182" y="138"/>
                      </a:lnTo>
                      <a:lnTo>
                        <a:pt x="176" y="138"/>
                      </a:lnTo>
                      <a:lnTo>
                        <a:pt x="164" y="134"/>
                      </a:lnTo>
                      <a:lnTo>
                        <a:pt x="152" y="124"/>
                      </a:lnTo>
                      <a:lnTo>
                        <a:pt x="140" y="122"/>
                      </a:lnTo>
                      <a:lnTo>
                        <a:pt x="130" y="114"/>
                      </a:lnTo>
                      <a:lnTo>
                        <a:pt x="118" y="106"/>
                      </a:lnTo>
                      <a:lnTo>
                        <a:pt x="110" y="96"/>
                      </a:lnTo>
                      <a:lnTo>
                        <a:pt x="104" y="88"/>
                      </a:lnTo>
                      <a:lnTo>
                        <a:pt x="100" y="82"/>
                      </a:lnTo>
                      <a:lnTo>
                        <a:pt x="80" y="82"/>
                      </a:lnTo>
                      <a:lnTo>
                        <a:pt x="74" y="80"/>
                      </a:lnTo>
                      <a:lnTo>
                        <a:pt x="72" y="72"/>
                      </a:lnTo>
                      <a:lnTo>
                        <a:pt x="70" y="66"/>
                      </a:lnTo>
                      <a:lnTo>
                        <a:pt x="64" y="60"/>
                      </a:lnTo>
                      <a:lnTo>
                        <a:pt x="48" y="54"/>
                      </a:lnTo>
                      <a:lnTo>
                        <a:pt x="38" y="58"/>
                      </a:lnTo>
                      <a:lnTo>
                        <a:pt x="26" y="68"/>
                      </a:lnTo>
                      <a:lnTo>
                        <a:pt x="26" y="74"/>
                      </a:lnTo>
                      <a:lnTo>
                        <a:pt x="26" y="78"/>
                      </a:lnTo>
                      <a:lnTo>
                        <a:pt x="10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1" name="iś1îḍê">
                  <a:extLst>
                    <a:ext uri="{FF2B5EF4-FFF2-40B4-BE49-F238E27FC236}">
                      <a16:creationId xmlns:a16="http://schemas.microsoft.com/office/drawing/2014/main" id="{C1F8AA2B-C14F-4647-8A72-B887576B20A4}"/>
                    </a:ext>
                  </a:extLst>
                </p:cNvPr>
                <p:cNvSpPr/>
                <p:nvPr/>
              </p:nvSpPr>
              <p:spPr bwMode="auto">
                <a:xfrm>
                  <a:off x="5500592" y="2175195"/>
                  <a:ext cx="997104" cy="449739"/>
                </a:xfrm>
                <a:custGeom>
                  <a:avLst/>
                  <a:gdLst>
                    <a:gd name="T0" fmla="*/ 2147483647 w 570"/>
                    <a:gd name="T1" fmla="*/ 2147483647 h 270"/>
                    <a:gd name="T2" fmla="*/ 2147483647 w 570"/>
                    <a:gd name="T3" fmla="*/ 2147483647 h 270"/>
                    <a:gd name="T4" fmla="*/ 2147483647 w 570"/>
                    <a:gd name="T5" fmla="*/ 2147483647 h 270"/>
                    <a:gd name="T6" fmla="*/ 2147483647 w 570"/>
                    <a:gd name="T7" fmla="*/ 2147483647 h 270"/>
                    <a:gd name="T8" fmla="*/ 2147483647 w 570"/>
                    <a:gd name="T9" fmla="*/ 2147483647 h 270"/>
                    <a:gd name="T10" fmla="*/ 2147483647 w 570"/>
                    <a:gd name="T11" fmla="*/ 2147483647 h 270"/>
                    <a:gd name="T12" fmla="*/ 2147483647 w 570"/>
                    <a:gd name="T13" fmla="*/ 2147483647 h 270"/>
                    <a:gd name="T14" fmla="*/ 2147483647 w 570"/>
                    <a:gd name="T15" fmla="*/ 2147483647 h 270"/>
                    <a:gd name="T16" fmla="*/ 2147483647 w 570"/>
                    <a:gd name="T17" fmla="*/ 2147483647 h 270"/>
                    <a:gd name="T18" fmla="*/ 2147483647 w 570"/>
                    <a:gd name="T19" fmla="*/ 2147483647 h 270"/>
                    <a:gd name="T20" fmla="*/ 0 w 570"/>
                    <a:gd name="T21" fmla="*/ 2147483647 h 270"/>
                    <a:gd name="T22" fmla="*/ 2147483647 w 570"/>
                    <a:gd name="T23" fmla="*/ 2147483647 h 270"/>
                    <a:gd name="T24" fmla="*/ 2147483647 w 570"/>
                    <a:gd name="T25" fmla="*/ 2147483647 h 270"/>
                    <a:gd name="T26" fmla="*/ 2147483647 w 570"/>
                    <a:gd name="T27" fmla="*/ 2147483647 h 270"/>
                    <a:gd name="T28" fmla="*/ 2147483647 w 570"/>
                    <a:gd name="T29" fmla="*/ 2147483647 h 270"/>
                    <a:gd name="T30" fmla="*/ 2147483647 w 570"/>
                    <a:gd name="T31" fmla="*/ 2147483647 h 270"/>
                    <a:gd name="T32" fmla="*/ 2147483647 w 570"/>
                    <a:gd name="T33" fmla="*/ 2147483647 h 270"/>
                    <a:gd name="T34" fmla="*/ 2147483647 w 570"/>
                    <a:gd name="T35" fmla="*/ 2147483647 h 270"/>
                    <a:gd name="T36" fmla="*/ 2147483647 w 570"/>
                    <a:gd name="T37" fmla="*/ 2147483647 h 270"/>
                    <a:gd name="T38" fmla="*/ 2147483647 w 570"/>
                    <a:gd name="T39" fmla="*/ 2147483647 h 270"/>
                    <a:gd name="T40" fmla="*/ 2147483647 w 570"/>
                    <a:gd name="T41" fmla="*/ 2147483647 h 270"/>
                    <a:gd name="T42" fmla="*/ 2147483647 w 570"/>
                    <a:gd name="T43" fmla="*/ 2147483647 h 270"/>
                    <a:gd name="T44" fmla="*/ 2147483647 w 570"/>
                    <a:gd name="T45" fmla="*/ 2147483647 h 270"/>
                    <a:gd name="T46" fmla="*/ 2147483647 w 570"/>
                    <a:gd name="T47" fmla="*/ 2147483647 h 270"/>
                    <a:gd name="T48" fmla="*/ 2147483647 w 570"/>
                    <a:gd name="T49" fmla="*/ 2147483647 h 270"/>
                    <a:gd name="T50" fmla="*/ 2147483647 w 570"/>
                    <a:gd name="T51" fmla="*/ 2147483647 h 270"/>
                    <a:gd name="T52" fmla="*/ 2147483647 w 570"/>
                    <a:gd name="T53" fmla="*/ 2147483647 h 270"/>
                    <a:gd name="T54" fmla="*/ 2147483647 w 570"/>
                    <a:gd name="T55" fmla="*/ 2147483647 h 270"/>
                    <a:gd name="T56" fmla="*/ 2147483647 w 570"/>
                    <a:gd name="T57" fmla="*/ 2147483647 h 270"/>
                    <a:gd name="T58" fmla="*/ 2147483647 w 570"/>
                    <a:gd name="T59" fmla="*/ 2147483647 h 270"/>
                    <a:gd name="T60" fmla="*/ 2147483647 w 570"/>
                    <a:gd name="T61" fmla="*/ 2147483647 h 270"/>
                    <a:gd name="T62" fmla="*/ 2147483647 w 570"/>
                    <a:gd name="T63" fmla="*/ 2147483647 h 270"/>
                    <a:gd name="T64" fmla="*/ 2147483647 w 570"/>
                    <a:gd name="T65" fmla="*/ 2147483647 h 270"/>
                    <a:gd name="T66" fmla="*/ 2147483647 w 570"/>
                    <a:gd name="T67" fmla="*/ 2147483647 h 270"/>
                    <a:gd name="T68" fmla="*/ 2147483647 w 570"/>
                    <a:gd name="T69" fmla="*/ 2147483647 h 270"/>
                    <a:gd name="T70" fmla="*/ 2147483647 w 570"/>
                    <a:gd name="T71" fmla="*/ 2147483647 h 270"/>
                    <a:gd name="T72" fmla="*/ 2147483647 w 570"/>
                    <a:gd name="T73" fmla="*/ 2147483647 h 270"/>
                    <a:gd name="T74" fmla="*/ 2147483647 w 570"/>
                    <a:gd name="T75" fmla="*/ 2147483647 h 270"/>
                    <a:gd name="T76" fmla="*/ 2147483647 w 570"/>
                    <a:gd name="T77" fmla="*/ 2147483647 h 270"/>
                    <a:gd name="T78" fmla="*/ 2147483647 w 570"/>
                    <a:gd name="T79" fmla="*/ 2147483647 h 270"/>
                    <a:gd name="T80" fmla="*/ 2147483647 w 570"/>
                    <a:gd name="T81" fmla="*/ 2147483647 h 270"/>
                    <a:gd name="T82" fmla="*/ 2147483647 w 570"/>
                    <a:gd name="T83" fmla="*/ 2147483647 h 27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570"/>
                    <a:gd name="T127" fmla="*/ 0 h 270"/>
                    <a:gd name="T128" fmla="*/ 570 w 570"/>
                    <a:gd name="T129" fmla="*/ 270 h 270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570" h="270">
                      <a:moveTo>
                        <a:pt x="118" y="238"/>
                      </a:moveTo>
                      <a:lnTo>
                        <a:pt x="110" y="240"/>
                      </a:lnTo>
                      <a:lnTo>
                        <a:pt x="108" y="248"/>
                      </a:lnTo>
                      <a:lnTo>
                        <a:pt x="108" y="252"/>
                      </a:lnTo>
                      <a:lnTo>
                        <a:pt x="104" y="248"/>
                      </a:lnTo>
                      <a:lnTo>
                        <a:pt x="102" y="236"/>
                      </a:lnTo>
                      <a:lnTo>
                        <a:pt x="102" y="230"/>
                      </a:lnTo>
                      <a:lnTo>
                        <a:pt x="92" y="224"/>
                      </a:lnTo>
                      <a:lnTo>
                        <a:pt x="84" y="222"/>
                      </a:lnTo>
                      <a:lnTo>
                        <a:pt x="72" y="210"/>
                      </a:lnTo>
                      <a:lnTo>
                        <a:pt x="62" y="200"/>
                      </a:lnTo>
                      <a:lnTo>
                        <a:pt x="58" y="194"/>
                      </a:lnTo>
                      <a:lnTo>
                        <a:pt x="64" y="194"/>
                      </a:lnTo>
                      <a:lnTo>
                        <a:pt x="76" y="196"/>
                      </a:lnTo>
                      <a:lnTo>
                        <a:pt x="70" y="184"/>
                      </a:lnTo>
                      <a:lnTo>
                        <a:pt x="82" y="182"/>
                      </a:lnTo>
                      <a:lnTo>
                        <a:pt x="94" y="182"/>
                      </a:lnTo>
                      <a:lnTo>
                        <a:pt x="92" y="168"/>
                      </a:lnTo>
                      <a:lnTo>
                        <a:pt x="92" y="158"/>
                      </a:lnTo>
                      <a:lnTo>
                        <a:pt x="88" y="152"/>
                      </a:lnTo>
                      <a:lnTo>
                        <a:pt x="80" y="152"/>
                      </a:lnTo>
                      <a:lnTo>
                        <a:pt x="74" y="156"/>
                      </a:lnTo>
                      <a:lnTo>
                        <a:pt x="70" y="154"/>
                      </a:lnTo>
                      <a:lnTo>
                        <a:pt x="64" y="152"/>
                      </a:lnTo>
                      <a:lnTo>
                        <a:pt x="52" y="152"/>
                      </a:lnTo>
                      <a:lnTo>
                        <a:pt x="42" y="162"/>
                      </a:lnTo>
                      <a:lnTo>
                        <a:pt x="36" y="152"/>
                      </a:lnTo>
                      <a:lnTo>
                        <a:pt x="24" y="136"/>
                      </a:lnTo>
                      <a:lnTo>
                        <a:pt x="10" y="136"/>
                      </a:lnTo>
                      <a:lnTo>
                        <a:pt x="10" y="126"/>
                      </a:lnTo>
                      <a:lnTo>
                        <a:pt x="4" y="128"/>
                      </a:lnTo>
                      <a:lnTo>
                        <a:pt x="0" y="128"/>
                      </a:lnTo>
                      <a:lnTo>
                        <a:pt x="0" y="126"/>
                      </a:lnTo>
                      <a:lnTo>
                        <a:pt x="0" y="110"/>
                      </a:lnTo>
                      <a:lnTo>
                        <a:pt x="0" y="96"/>
                      </a:lnTo>
                      <a:lnTo>
                        <a:pt x="10" y="88"/>
                      </a:lnTo>
                      <a:lnTo>
                        <a:pt x="18" y="98"/>
                      </a:lnTo>
                      <a:lnTo>
                        <a:pt x="26" y="94"/>
                      </a:lnTo>
                      <a:lnTo>
                        <a:pt x="24" y="82"/>
                      </a:lnTo>
                      <a:lnTo>
                        <a:pt x="48" y="62"/>
                      </a:lnTo>
                      <a:lnTo>
                        <a:pt x="68" y="66"/>
                      </a:lnTo>
                      <a:lnTo>
                        <a:pt x="86" y="72"/>
                      </a:lnTo>
                      <a:lnTo>
                        <a:pt x="102" y="84"/>
                      </a:lnTo>
                      <a:lnTo>
                        <a:pt x="110" y="82"/>
                      </a:lnTo>
                      <a:lnTo>
                        <a:pt x="122" y="86"/>
                      </a:lnTo>
                      <a:lnTo>
                        <a:pt x="128" y="78"/>
                      </a:lnTo>
                      <a:lnTo>
                        <a:pt x="160" y="78"/>
                      </a:lnTo>
                      <a:lnTo>
                        <a:pt x="170" y="86"/>
                      </a:lnTo>
                      <a:lnTo>
                        <a:pt x="176" y="86"/>
                      </a:lnTo>
                      <a:lnTo>
                        <a:pt x="186" y="84"/>
                      </a:lnTo>
                      <a:lnTo>
                        <a:pt x="202" y="84"/>
                      </a:lnTo>
                      <a:lnTo>
                        <a:pt x="204" y="70"/>
                      </a:lnTo>
                      <a:lnTo>
                        <a:pt x="180" y="62"/>
                      </a:lnTo>
                      <a:lnTo>
                        <a:pt x="184" y="56"/>
                      </a:lnTo>
                      <a:lnTo>
                        <a:pt x="186" y="44"/>
                      </a:lnTo>
                      <a:lnTo>
                        <a:pt x="200" y="42"/>
                      </a:lnTo>
                      <a:lnTo>
                        <a:pt x="188" y="36"/>
                      </a:lnTo>
                      <a:lnTo>
                        <a:pt x="182" y="26"/>
                      </a:lnTo>
                      <a:lnTo>
                        <a:pt x="204" y="24"/>
                      </a:lnTo>
                      <a:lnTo>
                        <a:pt x="270" y="10"/>
                      </a:lnTo>
                      <a:lnTo>
                        <a:pt x="280" y="0"/>
                      </a:lnTo>
                      <a:lnTo>
                        <a:pt x="308" y="4"/>
                      </a:lnTo>
                      <a:lnTo>
                        <a:pt x="320" y="22"/>
                      </a:lnTo>
                      <a:lnTo>
                        <a:pt x="354" y="26"/>
                      </a:lnTo>
                      <a:lnTo>
                        <a:pt x="352" y="32"/>
                      </a:lnTo>
                      <a:lnTo>
                        <a:pt x="370" y="32"/>
                      </a:lnTo>
                      <a:lnTo>
                        <a:pt x="388" y="18"/>
                      </a:lnTo>
                      <a:lnTo>
                        <a:pt x="396" y="18"/>
                      </a:lnTo>
                      <a:lnTo>
                        <a:pt x="396" y="28"/>
                      </a:lnTo>
                      <a:lnTo>
                        <a:pt x="412" y="34"/>
                      </a:lnTo>
                      <a:lnTo>
                        <a:pt x="464" y="82"/>
                      </a:lnTo>
                      <a:lnTo>
                        <a:pt x="472" y="84"/>
                      </a:lnTo>
                      <a:lnTo>
                        <a:pt x="472" y="74"/>
                      </a:lnTo>
                      <a:lnTo>
                        <a:pt x="484" y="76"/>
                      </a:lnTo>
                      <a:lnTo>
                        <a:pt x="486" y="84"/>
                      </a:lnTo>
                      <a:lnTo>
                        <a:pt x="506" y="86"/>
                      </a:lnTo>
                      <a:lnTo>
                        <a:pt x="510" y="78"/>
                      </a:lnTo>
                      <a:lnTo>
                        <a:pt x="534" y="94"/>
                      </a:lnTo>
                      <a:lnTo>
                        <a:pt x="550" y="104"/>
                      </a:lnTo>
                      <a:lnTo>
                        <a:pt x="570" y="108"/>
                      </a:lnTo>
                      <a:lnTo>
                        <a:pt x="564" y="112"/>
                      </a:lnTo>
                      <a:lnTo>
                        <a:pt x="562" y="116"/>
                      </a:lnTo>
                      <a:lnTo>
                        <a:pt x="558" y="120"/>
                      </a:lnTo>
                      <a:lnTo>
                        <a:pt x="544" y="130"/>
                      </a:lnTo>
                      <a:lnTo>
                        <a:pt x="556" y="144"/>
                      </a:lnTo>
                      <a:lnTo>
                        <a:pt x="548" y="152"/>
                      </a:lnTo>
                      <a:lnTo>
                        <a:pt x="540" y="154"/>
                      </a:lnTo>
                      <a:lnTo>
                        <a:pt x="532" y="152"/>
                      </a:lnTo>
                      <a:lnTo>
                        <a:pt x="518" y="148"/>
                      </a:lnTo>
                      <a:lnTo>
                        <a:pt x="522" y="160"/>
                      </a:lnTo>
                      <a:lnTo>
                        <a:pt x="522" y="176"/>
                      </a:lnTo>
                      <a:lnTo>
                        <a:pt x="520" y="184"/>
                      </a:lnTo>
                      <a:lnTo>
                        <a:pt x="510" y="186"/>
                      </a:lnTo>
                      <a:lnTo>
                        <a:pt x="498" y="182"/>
                      </a:lnTo>
                      <a:lnTo>
                        <a:pt x="500" y="190"/>
                      </a:lnTo>
                      <a:lnTo>
                        <a:pt x="510" y="210"/>
                      </a:lnTo>
                      <a:lnTo>
                        <a:pt x="512" y="224"/>
                      </a:lnTo>
                      <a:lnTo>
                        <a:pt x="506" y="234"/>
                      </a:lnTo>
                      <a:lnTo>
                        <a:pt x="492" y="228"/>
                      </a:lnTo>
                      <a:lnTo>
                        <a:pt x="480" y="228"/>
                      </a:lnTo>
                      <a:lnTo>
                        <a:pt x="460" y="228"/>
                      </a:lnTo>
                      <a:lnTo>
                        <a:pt x="448" y="228"/>
                      </a:lnTo>
                      <a:lnTo>
                        <a:pt x="428" y="222"/>
                      </a:lnTo>
                      <a:lnTo>
                        <a:pt x="418" y="226"/>
                      </a:lnTo>
                      <a:lnTo>
                        <a:pt x="418" y="234"/>
                      </a:lnTo>
                      <a:lnTo>
                        <a:pt x="398" y="228"/>
                      </a:lnTo>
                      <a:lnTo>
                        <a:pt x="386" y="230"/>
                      </a:lnTo>
                      <a:lnTo>
                        <a:pt x="386" y="242"/>
                      </a:lnTo>
                      <a:lnTo>
                        <a:pt x="380" y="242"/>
                      </a:lnTo>
                      <a:lnTo>
                        <a:pt x="360" y="260"/>
                      </a:lnTo>
                      <a:lnTo>
                        <a:pt x="358" y="264"/>
                      </a:lnTo>
                      <a:lnTo>
                        <a:pt x="354" y="270"/>
                      </a:lnTo>
                      <a:lnTo>
                        <a:pt x="348" y="268"/>
                      </a:lnTo>
                      <a:lnTo>
                        <a:pt x="346" y="260"/>
                      </a:lnTo>
                      <a:lnTo>
                        <a:pt x="326" y="260"/>
                      </a:lnTo>
                      <a:lnTo>
                        <a:pt x="322" y="246"/>
                      </a:lnTo>
                      <a:lnTo>
                        <a:pt x="314" y="244"/>
                      </a:lnTo>
                      <a:lnTo>
                        <a:pt x="310" y="234"/>
                      </a:lnTo>
                      <a:lnTo>
                        <a:pt x="288" y="214"/>
                      </a:lnTo>
                      <a:lnTo>
                        <a:pt x="244" y="218"/>
                      </a:lnTo>
                      <a:lnTo>
                        <a:pt x="226" y="196"/>
                      </a:lnTo>
                      <a:lnTo>
                        <a:pt x="186" y="178"/>
                      </a:lnTo>
                      <a:lnTo>
                        <a:pt x="152" y="188"/>
                      </a:lnTo>
                      <a:lnTo>
                        <a:pt x="162" y="254"/>
                      </a:lnTo>
                      <a:lnTo>
                        <a:pt x="154" y="254"/>
                      </a:lnTo>
                      <a:lnTo>
                        <a:pt x="140" y="242"/>
                      </a:lnTo>
                      <a:lnTo>
                        <a:pt x="130" y="238"/>
                      </a:lnTo>
                      <a:lnTo>
                        <a:pt x="118" y="2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2" name="íṥļîḑé">
                  <a:extLst>
                    <a:ext uri="{FF2B5EF4-FFF2-40B4-BE49-F238E27FC236}">
                      <a16:creationId xmlns:a16="http://schemas.microsoft.com/office/drawing/2014/main" id="{32F283C7-45F8-4DED-8672-0B8C6E3B2E62}"/>
                    </a:ext>
                  </a:extLst>
                </p:cNvPr>
                <p:cNvSpPr/>
                <p:nvPr/>
              </p:nvSpPr>
              <p:spPr bwMode="auto">
                <a:xfrm>
                  <a:off x="5500592" y="2652955"/>
                  <a:ext cx="41317" cy="22417"/>
                </a:xfrm>
                <a:custGeom>
                  <a:avLst/>
                  <a:gdLst>
                    <a:gd name="T0" fmla="*/ 0 w 24"/>
                    <a:gd name="T1" fmla="*/ 2147483647 h 14"/>
                    <a:gd name="T2" fmla="*/ 2147483647 w 24"/>
                    <a:gd name="T3" fmla="*/ 0 h 14"/>
                    <a:gd name="T4" fmla="*/ 2147483647 w 24"/>
                    <a:gd name="T5" fmla="*/ 2147483647 h 14"/>
                    <a:gd name="T6" fmla="*/ 2147483647 w 24"/>
                    <a:gd name="T7" fmla="*/ 2147483647 h 14"/>
                    <a:gd name="T8" fmla="*/ 2147483647 w 24"/>
                    <a:gd name="T9" fmla="*/ 2147483647 h 14"/>
                    <a:gd name="T10" fmla="*/ 2147483647 w 24"/>
                    <a:gd name="T11" fmla="*/ 2147483647 h 14"/>
                    <a:gd name="T12" fmla="*/ 2147483647 w 24"/>
                    <a:gd name="T13" fmla="*/ 2147483647 h 14"/>
                    <a:gd name="T14" fmla="*/ 0 w 24"/>
                    <a:gd name="T15" fmla="*/ 2147483647 h 1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4"/>
                    <a:gd name="T25" fmla="*/ 0 h 14"/>
                    <a:gd name="T26" fmla="*/ 24 w 24"/>
                    <a:gd name="T27" fmla="*/ 14 h 1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4" h="14">
                      <a:moveTo>
                        <a:pt x="0" y="2"/>
                      </a:moveTo>
                      <a:lnTo>
                        <a:pt x="8" y="0"/>
                      </a:lnTo>
                      <a:lnTo>
                        <a:pt x="18" y="8"/>
                      </a:lnTo>
                      <a:lnTo>
                        <a:pt x="24" y="12"/>
                      </a:lnTo>
                      <a:lnTo>
                        <a:pt x="16" y="14"/>
                      </a:lnTo>
                      <a:lnTo>
                        <a:pt x="12" y="14"/>
                      </a:lnTo>
                      <a:lnTo>
                        <a:pt x="6" y="1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3" name="ïṣľîďê">
                  <a:extLst>
                    <a:ext uri="{FF2B5EF4-FFF2-40B4-BE49-F238E27FC236}">
                      <a16:creationId xmlns:a16="http://schemas.microsoft.com/office/drawing/2014/main" id="{883936D2-BAAC-49CF-9A34-C6C3007559C8}"/>
                    </a:ext>
                  </a:extLst>
                </p:cNvPr>
                <p:cNvSpPr/>
                <p:nvPr/>
              </p:nvSpPr>
              <p:spPr bwMode="auto">
                <a:xfrm>
                  <a:off x="4920784" y="1590953"/>
                  <a:ext cx="3437531" cy="1008761"/>
                </a:xfrm>
                <a:custGeom>
                  <a:avLst/>
                  <a:gdLst>
                    <a:gd name="T0" fmla="*/ 2147483647 w 1968"/>
                    <a:gd name="T1" fmla="*/ 2147483647 h 606"/>
                    <a:gd name="T2" fmla="*/ 2147483647 w 1968"/>
                    <a:gd name="T3" fmla="*/ 2147483647 h 606"/>
                    <a:gd name="T4" fmla="*/ 2147483647 w 1968"/>
                    <a:gd name="T5" fmla="*/ 2147483647 h 606"/>
                    <a:gd name="T6" fmla="*/ 2147483647 w 1968"/>
                    <a:gd name="T7" fmla="*/ 2147483647 h 606"/>
                    <a:gd name="T8" fmla="*/ 2147483647 w 1968"/>
                    <a:gd name="T9" fmla="*/ 2147483647 h 606"/>
                    <a:gd name="T10" fmla="*/ 2147483647 w 1968"/>
                    <a:gd name="T11" fmla="*/ 2147483647 h 606"/>
                    <a:gd name="T12" fmla="*/ 2147483647 w 1968"/>
                    <a:gd name="T13" fmla="*/ 2147483647 h 606"/>
                    <a:gd name="T14" fmla="*/ 2147483647 w 1968"/>
                    <a:gd name="T15" fmla="*/ 2147483647 h 606"/>
                    <a:gd name="T16" fmla="*/ 2147483647 w 1968"/>
                    <a:gd name="T17" fmla="*/ 2147483647 h 606"/>
                    <a:gd name="T18" fmla="*/ 2147483647 w 1968"/>
                    <a:gd name="T19" fmla="*/ 2147483647 h 606"/>
                    <a:gd name="T20" fmla="*/ 2147483647 w 1968"/>
                    <a:gd name="T21" fmla="*/ 2147483647 h 606"/>
                    <a:gd name="T22" fmla="*/ 2147483647 w 1968"/>
                    <a:gd name="T23" fmla="*/ 2147483647 h 606"/>
                    <a:gd name="T24" fmla="*/ 2147483647 w 1968"/>
                    <a:gd name="T25" fmla="*/ 2147483647 h 606"/>
                    <a:gd name="T26" fmla="*/ 2147483647 w 1968"/>
                    <a:gd name="T27" fmla="*/ 2147483647 h 606"/>
                    <a:gd name="T28" fmla="*/ 2147483647 w 1968"/>
                    <a:gd name="T29" fmla="*/ 2147483647 h 606"/>
                    <a:gd name="T30" fmla="*/ 2147483647 w 1968"/>
                    <a:gd name="T31" fmla="*/ 2147483647 h 606"/>
                    <a:gd name="T32" fmla="*/ 2147483647 w 1968"/>
                    <a:gd name="T33" fmla="*/ 2147483647 h 606"/>
                    <a:gd name="T34" fmla="*/ 2147483647 w 1968"/>
                    <a:gd name="T35" fmla="*/ 2147483647 h 606"/>
                    <a:gd name="T36" fmla="*/ 2147483647 w 1968"/>
                    <a:gd name="T37" fmla="*/ 2147483647 h 606"/>
                    <a:gd name="T38" fmla="*/ 2147483647 w 1968"/>
                    <a:gd name="T39" fmla="*/ 2147483647 h 606"/>
                    <a:gd name="T40" fmla="*/ 2147483647 w 1968"/>
                    <a:gd name="T41" fmla="*/ 2147483647 h 606"/>
                    <a:gd name="T42" fmla="*/ 2147483647 w 1968"/>
                    <a:gd name="T43" fmla="*/ 2147483647 h 606"/>
                    <a:gd name="T44" fmla="*/ 2147483647 w 1968"/>
                    <a:gd name="T45" fmla="*/ 2147483647 h 606"/>
                    <a:gd name="T46" fmla="*/ 2147483647 w 1968"/>
                    <a:gd name="T47" fmla="*/ 2147483647 h 606"/>
                    <a:gd name="T48" fmla="*/ 2147483647 w 1968"/>
                    <a:gd name="T49" fmla="*/ 2147483647 h 606"/>
                    <a:gd name="T50" fmla="*/ 2147483647 w 1968"/>
                    <a:gd name="T51" fmla="*/ 2147483647 h 606"/>
                    <a:gd name="T52" fmla="*/ 2147483647 w 1968"/>
                    <a:gd name="T53" fmla="*/ 2147483647 h 606"/>
                    <a:gd name="T54" fmla="*/ 2147483647 w 1968"/>
                    <a:gd name="T55" fmla="*/ 2147483647 h 606"/>
                    <a:gd name="T56" fmla="*/ 2147483647 w 1968"/>
                    <a:gd name="T57" fmla="*/ 2147483647 h 606"/>
                    <a:gd name="T58" fmla="*/ 2147483647 w 1968"/>
                    <a:gd name="T59" fmla="*/ 2147483647 h 606"/>
                    <a:gd name="T60" fmla="*/ 2147483647 w 1968"/>
                    <a:gd name="T61" fmla="*/ 0 h 606"/>
                    <a:gd name="T62" fmla="*/ 2147483647 w 1968"/>
                    <a:gd name="T63" fmla="*/ 2147483647 h 606"/>
                    <a:gd name="T64" fmla="*/ 2147483647 w 1968"/>
                    <a:gd name="T65" fmla="*/ 2147483647 h 606"/>
                    <a:gd name="T66" fmla="*/ 2147483647 w 1968"/>
                    <a:gd name="T67" fmla="*/ 2147483647 h 606"/>
                    <a:gd name="T68" fmla="*/ 2147483647 w 1968"/>
                    <a:gd name="T69" fmla="*/ 2147483647 h 606"/>
                    <a:gd name="T70" fmla="*/ 2147483647 w 1968"/>
                    <a:gd name="T71" fmla="*/ 2147483647 h 606"/>
                    <a:gd name="T72" fmla="*/ 2147483647 w 1968"/>
                    <a:gd name="T73" fmla="*/ 2147483647 h 606"/>
                    <a:gd name="T74" fmla="*/ 2147483647 w 1968"/>
                    <a:gd name="T75" fmla="*/ 2147483647 h 606"/>
                    <a:gd name="T76" fmla="*/ 2147483647 w 1968"/>
                    <a:gd name="T77" fmla="*/ 2147483647 h 606"/>
                    <a:gd name="T78" fmla="*/ 2147483647 w 1968"/>
                    <a:gd name="T79" fmla="*/ 2147483647 h 606"/>
                    <a:gd name="T80" fmla="*/ 2147483647 w 1968"/>
                    <a:gd name="T81" fmla="*/ 2147483647 h 606"/>
                    <a:gd name="T82" fmla="*/ 2147483647 w 1968"/>
                    <a:gd name="T83" fmla="*/ 2147483647 h 606"/>
                    <a:gd name="T84" fmla="*/ 2147483647 w 1968"/>
                    <a:gd name="T85" fmla="*/ 2147483647 h 606"/>
                    <a:gd name="T86" fmla="*/ 2147483647 w 1968"/>
                    <a:gd name="T87" fmla="*/ 2147483647 h 606"/>
                    <a:gd name="T88" fmla="*/ 2147483647 w 1968"/>
                    <a:gd name="T89" fmla="*/ 2147483647 h 606"/>
                    <a:gd name="T90" fmla="*/ 2147483647 w 1968"/>
                    <a:gd name="T91" fmla="*/ 2147483647 h 606"/>
                    <a:gd name="T92" fmla="*/ 2147483647 w 1968"/>
                    <a:gd name="T93" fmla="*/ 2147483647 h 606"/>
                    <a:gd name="T94" fmla="*/ 2147483647 w 1968"/>
                    <a:gd name="T95" fmla="*/ 2147483647 h 606"/>
                    <a:gd name="T96" fmla="*/ 2147483647 w 1968"/>
                    <a:gd name="T97" fmla="*/ 2147483647 h 606"/>
                    <a:gd name="T98" fmla="*/ 2147483647 w 1968"/>
                    <a:gd name="T99" fmla="*/ 2147483647 h 606"/>
                    <a:gd name="T100" fmla="*/ 2147483647 w 1968"/>
                    <a:gd name="T101" fmla="*/ 2147483647 h 606"/>
                    <a:gd name="T102" fmla="*/ 2147483647 w 1968"/>
                    <a:gd name="T103" fmla="*/ 2147483647 h 606"/>
                    <a:gd name="T104" fmla="*/ 2147483647 w 1968"/>
                    <a:gd name="T105" fmla="*/ 2147483647 h 606"/>
                    <a:gd name="T106" fmla="*/ 2147483647 w 1968"/>
                    <a:gd name="T107" fmla="*/ 2147483647 h 606"/>
                    <a:gd name="T108" fmla="*/ 2147483647 w 1968"/>
                    <a:gd name="T109" fmla="*/ 2147483647 h 606"/>
                    <a:gd name="T110" fmla="*/ 2147483647 w 1968"/>
                    <a:gd name="T111" fmla="*/ 2147483647 h 606"/>
                    <a:gd name="T112" fmla="*/ 2147483647 w 1968"/>
                    <a:gd name="T113" fmla="*/ 2147483647 h 606"/>
                    <a:gd name="T114" fmla="*/ 2147483647 w 1968"/>
                    <a:gd name="T115" fmla="*/ 2147483647 h 606"/>
                    <a:gd name="T116" fmla="*/ 2147483647 w 1968"/>
                    <a:gd name="T117" fmla="*/ 2147483647 h 606"/>
                    <a:gd name="T118" fmla="*/ 2147483647 w 1968"/>
                    <a:gd name="T119" fmla="*/ 2147483647 h 60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1968"/>
                    <a:gd name="T181" fmla="*/ 0 h 606"/>
                    <a:gd name="T182" fmla="*/ 1968 w 1968"/>
                    <a:gd name="T183" fmla="*/ 606 h 60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1968" h="606">
                      <a:moveTo>
                        <a:pt x="902" y="458"/>
                      </a:moveTo>
                      <a:lnTo>
                        <a:pt x="912" y="448"/>
                      </a:lnTo>
                      <a:lnTo>
                        <a:pt x="924" y="440"/>
                      </a:lnTo>
                      <a:lnTo>
                        <a:pt x="936" y="436"/>
                      </a:lnTo>
                      <a:lnTo>
                        <a:pt x="950" y="434"/>
                      </a:lnTo>
                      <a:lnTo>
                        <a:pt x="958" y="436"/>
                      </a:lnTo>
                      <a:lnTo>
                        <a:pt x="964" y="436"/>
                      </a:lnTo>
                      <a:lnTo>
                        <a:pt x="982" y="442"/>
                      </a:lnTo>
                      <a:lnTo>
                        <a:pt x="1000" y="448"/>
                      </a:lnTo>
                      <a:lnTo>
                        <a:pt x="1010" y="450"/>
                      </a:lnTo>
                      <a:lnTo>
                        <a:pt x="1020" y="450"/>
                      </a:lnTo>
                      <a:lnTo>
                        <a:pt x="1026" y="450"/>
                      </a:lnTo>
                      <a:lnTo>
                        <a:pt x="1030" y="448"/>
                      </a:lnTo>
                      <a:lnTo>
                        <a:pt x="1034" y="446"/>
                      </a:lnTo>
                      <a:lnTo>
                        <a:pt x="1036" y="442"/>
                      </a:lnTo>
                      <a:lnTo>
                        <a:pt x="1036" y="438"/>
                      </a:lnTo>
                      <a:lnTo>
                        <a:pt x="1034" y="436"/>
                      </a:lnTo>
                      <a:lnTo>
                        <a:pt x="1028" y="430"/>
                      </a:lnTo>
                      <a:lnTo>
                        <a:pt x="1024" y="424"/>
                      </a:lnTo>
                      <a:lnTo>
                        <a:pt x="1022" y="420"/>
                      </a:lnTo>
                      <a:lnTo>
                        <a:pt x="1020" y="416"/>
                      </a:lnTo>
                      <a:lnTo>
                        <a:pt x="1022" y="414"/>
                      </a:lnTo>
                      <a:lnTo>
                        <a:pt x="1024" y="414"/>
                      </a:lnTo>
                      <a:lnTo>
                        <a:pt x="1030" y="412"/>
                      </a:lnTo>
                      <a:lnTo>
                        <a:pt x="1048" y="412"/>
                      </a:lnTo>
                      <a:lnTo>
                        <a:pt x="1066" y="416"/>
                      </a:lnTo>
                      <a:lnTo>
                        <a:pt x="1076" y="420"/>
                      </a:lnTo>
                      <a:lnTo>
                        <a:pt x="1082" y="426"/>
                      </a:lnTo>
                      <a:lnTo>
                        <a:pt x="1088" y="434"/>
                      </a:lnTo>
                      <a:lnTo>
                        <a:pt x="1092" y="436"/>
                      </a:lnTo>
                      <a:lnTo>
                        <a:pt x="1094" y="438"/>
                      </a:lnTo>
                      <a:lnTo>
                        <a:pt x="1100" y="440"/>
                      </a:lnTo>
                      <a:lnTo>
                        <a:pt x="1108" y="438"/>
                      </a:lnTo>
                      <a:lnTo>
                        <a:pt x="1122" y="436"/>
                      </a:lnTo>
                      <a:lnTo>
                        <a:pt x="1136" y="438"/>
                      </a:lnTo>
                      <a:lnTo>
                        <a:pt x="1148" y="440"/>
                      </a:lnTo>
                      <a:lnTo>
                        <a:pt x="1160" y="446"/>
                      </a:lnTo>
                      <a:lnTo>
                        <a:pt x="1186" y="458"/>
                      </a:lnTo>
                      <a:lnTo>
                        <a:pt x="1200" y="460"/>
                      </a:lnTo>
                      <a:lnTo>
                        <a:pt x="1214" y="462"/>
                      </a:lnTo>
                      <a:lnTo>
                        <a:pt x="1222" y="462"/>
                      </a:lnTo>
                      <a:lnTo>
                        <a:pt x="1230" y="460"/>
                      </a:lnTo>
                      <a:lnTo>
                        <a:pt x="1240" y="452"/>
                      </a:lnTo>
                      <a:lnTo>
                        <a:pt x="1252" y="444"/>
                      </a:lnTo>
                      <a:lnTo>
                        <a:pt x="1258" y="442"/>
                      </a:lnTo>
                      <a:lnTo>
                        <a:pt x="1264" y="442"/>
                      </a:lnTo>
                      <a:lnTo>
                        <a:pt x="1272" y="442"/>
                      </a:lnTo>
                      <a:lnTo>
                        <a:pt x="1284" y="446"/>
                      </a:lnTo>
                      <a:lnTo>
                        <a:pt x="1306" y="454"/>
                      </a:lnTo>
                      <a:lnTo>
                        <a:pt x="1314" y="454"/>
                      </a:lnTo>
                      <a:lnTo>
                        <a:pt x="1324" y="452"/>
                      </a:lnTo>
                      <a:lnTo>
                        <a:pt x="1326" y="450"/>
                      </a:lnTo>
                      <a:lnTo>
                        <a:pt x="1328" y="446"/>
                      </a:lnTo>
                      <a:lnTo>
                        <a:pt x="1328" y="442"/>
                      </a:lnTo>
                      <a:lnTo>
                        <a:pt x="1328" y="436"/>
                      </a:lnTo>
                      <a:lnTo>
                        <a:pt x="1326" y="426"/>
                      </a:lnTo>
                      <a:lnTo>
                        <a:pt x="1324" y="416"/>
                      </a:lnTo>
                      <a:lnTo>
                        <a:pt x="1318" y="410"/>
                      </a:lnTo>
                      <a:lnTo>
                        <a:pt x="1314" y="406"/>
                      </a:lnTo>
                      <a:lnTo>
                        <a:pt x="1312" y="404"/>
                      </a:lnTo>
                      <a:lnTo>
                        <a:pt x="1312" y="398"/>
                      </a:lnTo>
                      <a:lnTo>
                        <a:pt x="1314" y="394"/>
                      </a:lnTo>
                      <a:lnTo>
                        <a:pt x="1318" y="390"/>
                      </a:lnTo>
                      <a:lnTo>
                        <a:pt x="1324" y="388"/>
                      </a:lnTo>
                      <a:lnTo>
                        <a:pt x="1334" y="386"/>
                      </a:lnTo>
                      <a:lnTo>
                        <a:pt x="1346" y="386"/>
                      </a:lnTo>
                      <a:lnTo>
                        <a:pt x="1368" y="388"/>
                      </a:lnTo>
                      <a:lnTo>
                        <a:pt x="1384" y="394"/>
                      </a:lnTo>
                      <a:lnTo>
                        <a:pt x="1396" y="402"/>
                      </a:lnTo>
                      <a:lnTo>
                        <a:pt x="1408" y="410"/>
                      </a:lnTo>
                      <a:lnTo>
                        <a:pt x="1430" y="432"/>
                      </a:lnTo>
                      <a:lnTo>
                        <a:pt x="1442" y="440"/>
                      </a:lnTo>
                      <a:lnTo>
                        <a:pt x="1452" y="448"/>
                      </a:lnTo>
                      <a:lnTo>
                        <a:pt x="1466" y="454"/>
                      </a:lnTo>
                      <a:lnTo>
                        <a:pt x="1480" y="458"/>
                      </a:lnTo>
                      <a:lnTo>
                        <a:pt x="1494" y="462"/>
                      </a:lnTo>
                      <a:lnTo>
                        <a:pt x="1506" y="466"/>
                      </a:lnTo>
                      <a:lnTo>
                        <a:pt x="1512" y="474"/>
                      </a:lnTo>
                      <a:lnTo>
                        <a:pt x="1518" y="482"/>
                      </a:lnTo>
                      <a:lnTo>
                        <a:pt x="1526" y="488"/>
                      </a:lnTo>
                      <a:lnTo>
                        <a:pt x="1532" y="490"/>
                      </a:lnTo>
                      <a:lnTo>
                        <a:pt x="1536" y="490"/>
                      </a:lnTo>
                      <a:lnTo>
                        <a:pt x="1548" y="488"/>
                      </a:lnTo>
                      <a:lnTo>
                        <a:pt x="1554" y="484"/>
                      </a:lnTo>
                      <a:lnTo>
                        <a:pt x="1560" y="478"/>
                      </a:lnTo>
                      <a:lnTo>
                        <a:pt x="1568" y="472"/>
                      </a:lnTo>
                      <a:lnTo>
                        <a:pt x="1576" y="486"/>
                      </a:lnTo>
                      <a:lnTo>
                        <a:pt x="1580" y="496"/>
                      </a:lnTo>
                      <a:lnTo>
                        <a:pt x="1582" y="510"/>
                      </a:lnTo>
                      <a:lnTo>
                        <a:pt x="1582" y="522"/>
                      </a:lnTo>
                      <a:lnTo>
                        <a:pt x="1582" y="528"/>
                      </a:lnTo>
                      <a:lnTo>
                        <a:pt x="1582" y="538"/>
                      </a:lnTo>
                      <a:lnTo>
                        <a:pt x="1574" y="532"/>
                      </a:lnTo>
                      <a:lnTo>
                        <a:pt x="1562" y="528"/>
                      </a:lnTo>
                      <a:lnTo>
                        <a:pt x="1562" y="544"/>
                      </a:lnTo>
                      <a:lnTo>
                        <a:pt x="1570" y="550"/>
                      </a:lnTo>
                      <a:lnTo>
                        <a:pt x="1576" y="558"/>
                      </a:lnTo>
                      <a:lnTo>
                        <a:pt x="1584" y="580"/>
                      </a:lnTo>
                      <a:lnTo>
                        <a:pt x="1590" y="576"/>
                      </a:lnTo>
                      <a:lnTo>
                        <a:pt x="1600" y="574"/>
                      </a:lnTo>
                      <a:lnTo>
                        <a:pt x="1612" y="576"/>
                      </a:lnTo>
                      <a:lnTo>
                        <a:pt x="1618" y="576"/>
                      </a:lnTo>
                      <a:lnTo>
                        <a:pt x="1624" y="574"/>
                      </a:lnTo>
                      <a:lnTo>
                        <a:pt x="1630" y="574"/>
                      </a:lnTo>
                      <a:lnTo>
                        <a:pt x="1634" y="570"/>
                      </a:lnTo>
                      <a:lnTo>
                        <a:pt x="1640" y="558"/>
                      </a:lnTo>
                      <a:lnTo>
                        <a:pt x="1640" y="546"/>
                      </a:lnTo>
                      <a:lnTo>
                        <a:pt x="1642" y="532"/>
                      </a:lnTo>
                      <a:lnTo>
                        <a:pt x="1642" y="518"/>
                      </a:lnTo>
                      <a:lnTo>
                        <a:pt x="1642" y="494"/>
                      </a:lnTo>
                      <a:lnTo>
                        <a:pt x="1640" y="476"/>
                      </a:lnTo>
                      <a:lnTo>
                        <a:pt x="1636" y="458"/>
                      </a:lnTo>
                      <a:lnTo>
                        <a:pt x="1628" y="436"/>
                      </a:lnTo>
                      <a:lnTo>
                        <a:pt x="1616" y="418"/>
                      </a:lnTo>
                      <a:lnTo>
                        <a:pt x="1604" y="402"/>
                      </a:lnTo>
                      <a:lnTo>
                        <a:pt x="1588" y="386"/>
                      </a:lnTo>
                      <a:lnTo>
                        <a:pt x="1580" y="382"/>
                      </a:lnTo>
                      <a:lnTo>
                        <a:pt x="1572" y="380"/>
                      </a:lnTo>
                      <a:lnTo>
                        <a:pt x="1562" y="376"/>
                      </a:lnTo>
                      <a:lnTo>
                        <a:pt x="1554" y="376"/>
                      </a:lnTo>
                      <a:lnTo>
                        <a:pt x="1550" y="376"/>
                      </a:lnTo>
                      <a:lnTo>
                        <a:pt x="1548" y="376"/>
                      </a:lnTo>
                      <a:lnTo>
                        <a:pt x="1544" y="382"/>
                      </a:lnTo>
                      <a:lnTo>
                        <a:pt x="1534" y="378"/>
                      </a:lnTo>
                      <a:lnTo>
                        <a:pt x="1530" y="370"/>
                      </a:lnTo>
                      <a:lnTo>
                        <a:pt x="1524" y="362"/>
                      </a:lnTo>
                      <a:lnTo>
                        <a:pt x="1516" y="354"/>
                      </a:lnTo>
                      <a:lnTo>
                        <a:pt x="1510" y="358"/>
                      </a:lnTo>
                      <a:lnTo>
                        <a:pt x="1502" y="362"/>
                      </a:lnTo>
                      <a:lnTo>
                        <a:pt x="1492" y="366"/>
                      </a:lnTo>
                      <a:lnTo>
                        <a:pt x="1492" y="354"/>
                      </a:lnTo>
                      <a:lnTo>
                        <a:pt x="1494" y="354"/>
                      </a:lnTo>
                      <a:lnTo>
                        <a:pt x="1496" y="350"/>
                      </a:lnTo>
                      <a:lnTo>
                        <a:pt x="1502" y="344"/>
                      </a:lnTo>
                      <a:lnTo>
                        <a:pt x="1504" y="340"/>
                      </a:lnTo>
                      <a:lnTo>
                        <a:pt x="1504" y="334"/>
                      </a:lnTo>
                      <a:lnTo>
                        <a:pt x="1504" y="324"/>
                      </a:lnTo>
                      <a:lnTo>
                        <a:pt x="1506" y="312"/>
                      </a:lnTo>
                      <a:lnTo>
                        <a:pt x="1506" y="308"/>
                      </a:lnTo>
                      <a:lnTo>
                        <a:pt x="1508" y="302"/>
                      </a:lnTo>
                      <a:lnTo>
                        <a:pt x="1516" y="296"/>
                      </a:lnTo>
                      <a:lnTo>
                        <a:pt x="1524" y="290"/>
                      </a:lnTo>
                      <a:lnTo>
                        <a:pt x="1534" y="286"/>
                      </a:lnTo>
                      <a:lnTo>
                        <a:pt x="1546" y="284"/>
                      </a:lnTo>
                      <a:lnTo>
                        <a:pt x="1570" y="286"/>
                      </a:lnTo>
                      <a:lnTo>
                        <a:pt x="1592" y="286"/>
                      </a:lnTo>
                      <a:lnTo>
                        <a:pt x="1610" y="288"/>
                      </a:lnTo>
                      <a:lnTo>
                        <a:pt x="1624" y="292"/>
                      </a:lnTo>
                      <a:lnTo>
                        <a:pt x="1636" y="296"/>
                      </a:lnTo>
                      <a:lnTo>
                        <a:pt x="1648" y="298"/>
                      </a:lnTo>
                      <a:lnTo>
                        <a:pt x="1656" y="296"/>
                      </a:lnTo>
                      <a:lnTo>
                        <a:pt x="1662" y="294"/>
                      </a:lnTo>
                      <a:lnTo>
                        <a:pt x="1668" y="290"/>
                      </a:lnTo>
                      <a:lnTo>
                        <a:pt x="1670" y="286"/>
                      </a:lnTo>
                      <a:lnTo>
                        <a:pt x="1666" y="284"/>
                      </a:lnTo>
                      <a:lnTo>
                        <a:pt x="1660" y="278"/>
                      </a:lnTo>
                      <a:lnTo>
                        <a:pt x="1656" y="272"/>
                      </a:lnTo>
                      <a:lnTo>
                        <a:pt x="1654" y="262"/>
                      </a:lnTo>
                      <a:lnTo>
                        <a:pt x="1654" y="254"/>
                      </a:lnTo>
                      <a:lnTo>
                        <a:pt x="1656" y="252"/>
                      </a:lnTo>
                      <a:lnTo>
                        <a:pt x="1658" y="248"/>
                      </a:lnTo>
                      <a:lnTo>
                        <a:pt x="1662" y="246"/>
                      </a:lnTo>
                      <a:lnTo>
                        <a:pt x="1668" y="246"/>
                      </a:lnTo>
                      <a:lnTo>
                        <a:pt x="1682" y="246"/>
                      </a:lnTo>
                      <a:lnTo>
                        <a:pt x="1694" y="250"/>
                      </a:lnTo>
                      <a:lnTo>
                        <a:pt x="1704" y="256"/>
                      </a:lnTo>
                      <a:lnTo>
                        <a:pt x="1714" y="262"/>
                      </a:lnTo>
                      <a:lnTo>
                        <a:pt x="1722" y="264"/>
                      </a:lnTo>
                      <a:lnTo>
                        <a:pt x="1722" y="256"/>
                      </a:lnTo>
                      <a:lnTo>
                        <a:pt x="1722" y="250"/>
                      </a:lnTo>
                      <a:lnTo>
                        <a:pt x="1724" y="244"/>
                      </a:lnTo>
                      <a:lnTo>
                        <a:pt x="1722" y="230"/>
                      </a:lnTo>
                      <a:lnTo>
                        <a:pt x="1738" y="230"/>
                      </a:lnTo>
                      <a:lnTo>
                        <a:pt x="1740" y="240"/>
                      </a:lnTo>
                      <a:lnTo>
                        <a:pt x="1744" y="246"/>
                      </a:lnTo>
                      <a:lnTo>
                        <a:pt x="1750" y="254"/>
                      </a:lnTo>
                      <a:lnTo>
                        <a:pt x="1754" y="260"/>
                      </a:lnTo>
                      <a:lnTo>
                        <a:pt x="1748" y="270"/>
                      </a:lnTo>
                      <a:lnTo>
                        <a:pt x="1740" y="284"/>
                      </a:lnTo>
                      <a:lnTo>
                        <a:pt x="1734" y="300"/>
                      </a:lnTo>
                      <a:lnTo>
                        <a:pt x="1732" y="314"/>
                      </a:lnTo>
                      <a:lnTo>
                        <a:pt x="1732" y="322"/>
                      </a:lnTo>
                      <a:lnTo>
                        <a:pt x="1736" y="330"/>
                      </a:lnTo>
                      <a:lnTo>
                        <a:pt x="1740" y="338"/>
                      </a:lnTo>
                      <a:lnTo>
                        <a:pt x="1746" y="346"/>
                      </a:lnTo>
                      <a:lnTo>
                        <a:pt x="1760" y="362"/>
                      </a:lnTo>
                      <a:lnTo>
                        <a:pt x="1776" y="378"/>
                      </a:lnTo>
                      <a:lnTo>
                        <a:pt x="1814" y="406"/>
                      </a:lnTo>
                      <a:lnTo>
                        <a:pt x="1830" y="420"/>
                      </a:lnTo>
                      <a:lnTo>
                        <a:pt x="1840" y="434"/>
                      </a:lnTo>
                      <a:lnTo>
                        <a:pt x="1846" y="424"/>
                      </a:lnTo>
                      <a:lnTo>
                        <a:pt x="1848" y="416"/>
                      </a:lnTo>
                      <a:lnTo>
                        <a:pt x="1846" y="410"/>
                      </a:lnTo>
                      <a:lnTo>
                        <a:pt x="1840" y="404"/>
                      </a:lnTo>
                      <a:lnTo>
                        <a:pt x="1838" y="400"/>
                      </a:lnTo>
                      <a:lnTo>
                        <a:pt x="1840" y="398"/>
                      </a:lnTo>
                      <a:lnTo>
                        <a:pt x="1844" y="394"/>
                      </a:lnTo>
                      <a:lnTo>
                        <a:pt x="1850" y="390"/>
                      </a:lnTo>
                      <a:lnTo>
                        <a:pt x="1842" y="384"/>
                      </a:lnTo>
                      <a:lnTo>
                        <a:pt x="1838" y="382"/>
                      </a:lnTo>
                      <a:lnTo>
                        <a:pt x="1838" y="376"/>
                      </a:lnTo>
                      <a:lnTo>
                        <a:pt x="1838" y="372"/>
                      </a:lnTo>
                      <a:lnTo>
                        <a:pt x="1840" y="368"/>
                      </a:lnTo>
                      <a:lnTo>
                        <a:pt x="1850" y="366"/>
                      </a:lnTo>
                      <a:lnTo>
                        <a:pt x="1850" y="364"/>
                      </a:lnTo>
                      <a:lnTo>
                        <a:pt x="1852" y="362"/>
                      </a:lnTo>
                      <a:lnTo>
                        <a:pt x="1852" y="358"/>
                      </a:lnTo>
                      <a:lnTo>
                        <a:pt x="1850" y="356"/>
                      </a:lnTo>
                      <a:lnTo>
                        <a:pt x="1846" y="354"/>
                      </a:lnTo>
                      <a:lnTo>
                        <a:pt x="1838" y="354"/>
                      </a:lnTo>
                      <a:lnTo>
                        <a:pt x="1828" y="354"/>
                      </a:lnTo>
                      <a:lnTo>
                        <a:pt x="1840" y="338"/>
                      </a:lnTo>
                      <a:lnTo>
                        <a:pt x="1828" y="328"/>
                      </a:lnTo>
                      <a:lnTo>
                        <a:pt x="1806" y="316"/>
                      </a:lnTo>
                      <a:lnTo>
                        <a:pt x="1798" y="308"/>
                      </a:lnTo>
                      <a:lnTo>
                        <a:pt x="1790" y="302"/>
                      </a:lnTo>
                      <a:lnTo>
                        <a:pt x="1784" y="296"/>
                      </a:lnTo>
                      <a:lnTo>
                        <a:pt x="1782" y="290"/>
                      </a:lnTo>
                      <a:lnTo>
                        <a:pt x="1784" y="282"/>
                      </a:lnTo>
                      <a:lnTo>
                        <a:pt x="1786" y="274"/>
                      </a:lnTo>
                      <a:lnTo>
                        <a:pt x="1792" y="270"/>
                      </a:lnTo>
                      <a:lnTo>
                        <a:pt x="1796" y="268"/>
                      </a:lnTo>
                      <a:lnTo>
                        <a:pt x="1828" y="268"/>
                      </a:lnTo>
                      <a:lnTo>
                        <a:pt x="1838" y="266"/>
                      </a:lnTo>
                      <a:lnTo>
                        <a:pt x="1850" y="262"/>
                      </a:lnTo>
                      <a:lnTo>
                        <a:pt x="1858" y="258"/>
                      </a:lnTo>
                      <a:lnTo>
                        <a:pt x="1868" y="252"/>
                      </a:lnTo>
                      <a:lnTo>
                        <a:pt x="1888" y="240"/>
                      </a:lnTo>
                      <a:lnTo>
                        <a:pt x="1898" y="234"/>
                      </a:lnTo>
                      <a:lnTo>
                        <a:pt x="1912" y="228"/>
                      </a:lnTo>
                      <a:lnTo>
                        <a:pt x="1906" y="218"/>
                      </a:lnTo>
                      <a:lnTo>
                        <a:pt x="1900" y="214"/>
                      </a:lnTo>
                      <a:lnTo>
                        <a:pt x="1892" y="210"/>
                      </a:lnTo>
                      <a:lnTo>
                        <a:pt x="1884" y="208"/>
                      </a:lnTo>
                      <a:lnTo>
                        <a:pt x="1864" y="206"/>
                      </a:lnTo>
                      <a:lnTo>
                        <a:pt x="1856" y="204"/>
                      </a:lnTo>
                      <a:lnTo>
                        <a:pt x="1846" y="198"/>
                      </a:lnTo>
                      <a:lnTo>
                        <a:pt x="1858" y="194"/>
                      </a:lnTo>
                      <a:lnTo>
                        <a:pt x="1868" y="190"/>
                      </a:lnTo>
                      <a:lnTo>
                        <a:pt x="1862" y="184"/>
                      </a:lnTo>
                      <a:lnTo>
                        <a:pt x="1858" y="178"/>
                      </a:lnTo>
                      <a:lnTo>
                        <a:pt x="1868" y="176"/>
                      </a:lnTo>
                      <a:lnTo>
                        <a:pt x="1882" y="180"/>
                      </a:lnTo>
                      <a:lnTo>
                        <a:pt x="1912" y="188"/>
                      </a:lnTo>
                      <a:lnTo>
                        <a:pt x="1940" y="194"/>
                      </a:lnTo>
                      <a:lnTo>
                        <a:pt x="1950" y="198"/>
                      </a:lnTo>
                      <a:lnTo>
                        <a:pt x="1962" y="198"/>
                      </a:lnTo>
                      <a:lnTo>
                        <a:pt x="1966" y="198"/>
                      </a:lnTo>
                      <a:lnTo>
                        <a:pt x="1968" y="196"/>
                      </a:lnTo>
                      <a:lnTo>
                        <a:pt x="1968" y="194"/>
                      </a:lnTo>
                      <a:lnTo>
                        <a:pt x="1968" y="190"/>
                      </a:lnTo>
                      <a:lnTo>
                        <a:pt x="1968" y="188"/>
                      </a:lnTo>
                      <a:lnTo>
                        <a:pt x="1962" y="182"/>
                      </a:lnTo>
                      <a:lnTo>
                        <a:pt x="1960" y="178"/>
                      </a:lnTo>
                      <a:lnTo>
                        <a:pt x="1956" y="174"/>
                      </a:lnTo>
                      <a:lnTo>
                        <a:pt x="1940" y="166"/>
                      </a:lnTo>
                      <a:lnTo>
                        <a:pt x="1924" y="164"/>
                      </a:lnTo>
                      <a:lnTo>
                        <a:pt x="1906" y="162"/>
                      </a:lnTo>
                      <a:lnTo>
                        <a:pt x="1896" y="162"/>
                      </a:lnTo>
                      <a:lnTo>
                        <a:pt x="1892" y="162"/>
                      </a:lnTo>
                      <a:lnTo>
                        <a:pt x="1888" y="164"/>
                      </a:lnTo>
                      <a:lnTo>
                        <a:pt x="1868" y="152"/>
                      </a:lnTo>
                      <a:lnTo>
                        <a:pt x="1844" y="142"/>
                      </a:lnTo>
                      <a:lnTo>
                        <a:pt x="1818" y="134"/>
                      </a:lnTo>
                      <a:lnTo>
                        <a:pt x="1788" y="126"/>
                      </a:lnTo>
                      <a:lnTo>
                        <a:pt x="1760" y="122"/>
                      </a:lnTo>
                      <a:lnTo>
                        <a:pt x="1730" y="118"/>
                      </a:lnTo>
                      <a:lnTo>
                        <a:pt x="1700" y="114"/>
                      </a:lnTo>
                      <a:lnTo>
                        <a:pt x="1674" y="114"/>
                      </a:lnTo>
                      <a:lnTo>
                        <a:pt x="1668" y="112"/>
                      </a:lnTo>
                      <a:lnTo>
                        <a:pt x="1656" y="110"/>
                      </a:lnTo>
                      <a:lnTo>
                        <a:pt x="1652" y="110"/>
                      </a:lnTo>
                      <a:lnTo>
                        <a:pt x="1650" y="114"/>
                      </a:lnTo>
                      <a:lnTo>
                        <a:pt x="1652" y="120"/>
                      </a:lnTo>
                      <a:lnTo>
                        <a:pt x="1660" y="130"/>
                      </a:lnTo>
                      <a:lnTo>
                        <a:pt x="1644" y="130"/>
                      </a:lnTo>
                      <a:lnTo>
                        <a:pt x="1636" y="124"/>
                      </a:lnTo>
                      <a:lnTo>
                        <a:pt x="1622" y="120"/>
                      </a:lnTo>
                      <a:lnTo>
                        <a:pt x="1610" y="118"/>
                      </a:lnTo>
                      <a:lnTo>
                        <a:pt x="1594" y="118"/>
                      </a:lnTo>
                      <a:lnTo>
                        <a:pt x="1562" y="120"/>
                      </a:lnTo>
                      <a:lnTo>
                        <a:pt x="1548" y="120"/>
                      </a:lnTo>
                      <a:lnTo>
                        <a:pt x="1534" y="118"/>
                      </a:lnTo>
                      <a:lnTo>
                        <a:pt x="1526" y="116"/>
                      </a:lnTo>
                      <a:lnTo>
                        <a:pt x="1520" y="112"/>
                      </a:lnTo>
                      <a:lnTo>
                        <a:pt x="1514" y="108"/>
                      </a:lnTo>
                      <a:lnTo>
                        <a:pt x="1508" y="102"/>
                      </a:lnTo>
                      <a:lnTo>
                        <a:pt x="1500" y="98"/>
                      </a:lnTo>
                      <a:lnTo>
                        <a:pt x="1480" y="96"/>
                      </a:lnTo>
                      <a:lnTo>
                        <a:pt x="1454" y="96"/>
                      </a:lnTo>
                      <a:lnTo>
                        <a:pt x="1418" y="100"/>
                      </a:lnTo>
                      <a:lnTo>
                        <a:pt x="1406" y="100"/>
                      </a:lnTo>
                      <a:lnTo>
                        <a:pt x="1394" y="96"/>
                      </a:lnTo>
                      <a:lnTo>
                        <a:pt x="1388" y="90"/>
                      </a:lnTo>
                      <a:lnTo>
                        <a:pt x="1378" y="84"/>
                      </a:lnTo>
                      <a:lnTo>
                        <a:pt x="1364" y="72"/>
                      </a:lnTo>
                      <a:lnTo>
                        <a:pt x="1354" y="68"/>
                      </a:lnTo>
                      <a:lnTo>
                        <a:pt x="1344" y="66"/>
                      </a:lnTo>
                      <a:lnTo>
                        <a:pt x="1340" y="68"/>
                      </a:lnTo>
                      <a:lnTo>
                        <a:pt x="1336" y="70"/>
                      </a:lnTo>
                      <a:lnTo>
                        <a:pt x="1334" y="78"/>
                      </a:lnTo>
                      <a:lnTo>
                        <a:pt x="1328" y="78"/>
                      </a:lnTo>
                      <a:lnTo>
                        <a:pt x="1312" y="80"/>
                      </a:lnTo>
                      <a:lnTo>
                        <a:pt x="1304" y="78"/>
                      </a:lnTo>
                      <a:lnTo>
                        <a:pt x="1292" y="76"/>
                      </a:lnTo>
                      <a:lnTo>
                        <a:pt x="1280" y="72"/>
                      </a:lnTo>
                      <a:lnTo>
                        <a:pt x="1266" y="66"/>
                      </a:lnTo>
                      <a:lnTo>
                        <a:pt x="1260" y="64"/>
                      </a:lnTo>
                      <a:lnTo>
                        <a:pt x="1256" y="64"/>
                      </a:lnTo>
                      <a:lnTo>
                        <a:pt x="1250" y="68"/>
                      </a:lnTo>
                      <a:lnTo>
                        <a:pt x="1246" y="74"/>
                      </a:lnTo>
                      <a:lnTo>
                        <a:pt x="1240" y="82"/>
                      </a:lnTo>
                      <a:lnTo>
                        <a:pt x="1236" y="88"/>
                      </a:lnTo>
                      <a:lnTo>
                        <a:pt x="1232" y="90"/>
                      </a:lnTo>
                      <a:lnTo>
                        <a:pt x="1224" y="94"/>
                      </a:lnTo>
                      <a:lnTo>
                        <a:pt x="1212" y="96"/>
                      </a:lnTo>
                      <a:lnTo>
                        <a:pt x="1190" y="98"/>
                      </a:lnTo>
                      <a:lnTo>
                        <a:pt x="1148" y="96"/>
                      </a:lnTo>
                      <a:lnTo>
                        <a:pt x="1136" y="94"/>
                      </a:lnTo>
                      <a:lnTo>
                        <a:pt x="1124" y="90"/>
                      </a:lnTo>
                      <a:lnTo>
                        <a:pt x="1114" y="84"/>
                      </a:lnTo>
                      <a:lnTo>
                        <a:pt x="1104" y="80"/>
                      </a:lnTo>
                      <a:lnTo>
                        <a:pt x="1094" y="72"/>
                      </a:lnTo>
                      <a:lnTo>
                        <a:pt x="1082" y="66"/>
                      </a:lnTo>
                      <a:lnTo>
                        <a:pt x="1066" y="62"/>
                      </a:lnTo>
                      <a:lnTo>
                        <a:pt x="1048" y="60"/>
                      </a:lnTo>
                      <a:lnTo>
                        <a:pt x="1038" y="58"/>
                      </a:lnTo>
                      <a:lnTo>
                        <a:pt x="1018" y="56"/>
                      </a:lnTo>
                      <a:lnTo>
                        <a:pt x="980" y="54"/>
                      </a:lnTo>
                      <a:lnTo>
                        <a:pt x="924" y="56"/>
                      </a:lnTo>
                      <a:lnTo>
                        <a:pt x="898" y="54"/>
                      </a:lnTo>
                      <a:lnTo>
                        <a:pt x="868" y="54"/>
                      </a:lnTo>
                      <a:lnTo>
                        <a:pt x="880" y="46"/>
                      </a:lnTo>
                      <a:lnTo>
                        <a:pt x="886" y="40"/>
                      </a:lnTo>
                      <a:lnTo>
                        <a:pt x="890" y="34"/>
                      </a:lnTo>
                      <a:lnTo>
                        <a:pt x="876" y="26"/>
                      </a:lnTo>
                      <a:lnTo>
                        <a:pt x="852" y="20"/>
                      </a:lnTo>
                      <a:lnTo>
                        <a:pt x="828" y="12"/>
                      </a:lnTo>
                      <a:lnTo>
                        <a:pt x="800" y="4"/>
                      </a:lnTo>
                      <a:lnTo>
                        <a:pt x="774" y="2"/>
                      </a:lnTo>
                      <a:lnTo>
                        <a:pt x="764" y="0"/>
                      </a:lnTo>
                      <a:lnTo>
                        <a:pt x="752" y="2"/>
                      </a:lnTo>
                      <a:lnTo>
                        <a:pt x="742" y="4"/>
                      </a:lnTo>
                      <a:lnTo>
                        <a:pt x="736" y="8"/>
                      </a:lnTo>
                      <a:lnTo>
                        <a:pt x="732" y="14"/>
                      </a:lnTo>
                      <a:lnTo>
                        <a:pt x="728" y="22"/>
                      </a:lnTo>
                      <a:lnTo>
                        <a:pt x="712" y="20"/>
                      </a:lnTo>
                      <a:lnTo>
                        <a:pt x="692" y="18"/>
                      </a:lnTo>
                      <a:lnTo>
                        <a:pt x="668" y="20"/>
                      </a:lnTo>
                      <a:lnTo>
                        <a:pt x="642" y="26"/>
                      </a:lnTo>
                      <a:lnTo>
                        <a:pt x="630" y="28"/>
                      </a:lnTo>
                      <a:lnTo>
                        <a:pt x="618" y="32"/>
                      </a:lnTo>
                      <a:lnTo>
                        <a:pt x="608" y="38"/>
                      </a:lnTo>
                      <a:lnTo>
                        <a:pt x="602" y="46"/>
                      </a:lnTo>
                      <a:lnTo>
                        <a:pt x="608" y="46"/>
                      </a:lnTo>
                      <a:lnTo>
                        <a:pt x="618" y="52"/>
                      </a:lnTo>
                      <a:lnTo>
                        <a:pt x="606" y="54"/>
                      </a:lnTo>
                      <a:lnTo>
                        <a:pt x="596" y="54"/>
                      </a:lnTo>
                      <a:lnTo>
                        <a:pt x="578" y="54"/>
                      </a:lnTo>
                      <a:lnTo>
                        <a:pt x="564" y="56"/>
                      </a:lnTo>
                      <a:lnTo>
                        <a:pt x="574" y="74"/>
                      </a:lnTo>
                      <a:lnTo>
                        <a:pt x="562" y="74"/>
                      </a:lnTo>
                      <a:lnTo>
                        <a:pt x="552" y="76"/>
                      </a:lnTo>
                      <a:lnTo>
                        <a:pt x="548" y="80"/>
                      </a:lnTo>
                      <a:lnTo>
                        <a:pt x="548" y="82"/>
                      </a:lnTo>
                      <a:lnTo>
                        <a:pt x="546" y="86"/>
                      </a:lnTo>
                      <a:lnTo>
                        <a:pt x="548" y="90"/>
                      </a:lnTo>
                      <a:lnTo>
                        <a:pt x="548" y="96"/>
                      </a:lnTo>
                      <a:lnTo>
                        <a:pt x="542" y="94"/>
                      </a:lnTo>
                      <a:lnTo>
                        <a:pt x="536" y="90"/>
                      </a:lnTo>
                      <a:lnTo>
                        <a:pt x="524" y="82"/>
                      </a:lnTo>
                      <a:lnTo>
                        <a:pt x="516" y="74"/>
                      </a:lnTo>
                      <a:lnTo>
                        <a:pt x="510" y="72"/>
                      </a:lnTo>
                      <a:lnTo>
                        <a:pt x="502" y="68"/>
                      </a:lnTo>
                      <a:lnTo>
                        <a:pt x="502" y="72"/>
                      </a:lnTo>
                      <a:lnTo>
                        <a:pt x="500" y="80"/>
                      </a:lnTo>
                      <a:lnTo>
                        <a:pt x="502" y="84"/>
                      </a:lnTo>
                      <a:lnTo>
                        <a:pt x="506" y="90"/>
                      </a:lnTo>
                      <a:lnTo>
                        <a:pt x="514" y="96"/>
                      </a:lnTo>
                      <a:lnTo>
                        <a:pt x="522" y="102"/>
                      </a:lnTo>
                      <a:lnTo>
                        <a:pt x="522" y="124"/>
                      </a:lnTo>
                      <a:lnTo>
                        <a:pt x="512" y="116"/>
                      </a:lnTo>
                      <a:lnTo>
                        <a:pt x="504" y="108"/>
                      </a:lnTo>
                      <a:lnTo>
                        <a:pt x="492" y="88"/>
                      </a:lnTo>
                      <a:lnTo>
                        <a:pt x="486" y="82"/>
                      </a:lnTo>
                      <a:lnTo>
                        <a:pt x="478" y="74"/>
                      </a:lnTo>
                      <a:lnTo>
                        <a:pt x="466" y="68"/>
                      </a:lnTo>
                      <a:lnTo>
                        <a:pt x="450" y="66"/>
                      </a:lnTo>
                      <a:lnTo>
                        <a:pt x="442" y="68"/>
                      </a:lnTo>
                      <a:lnTo>
                        <a:pt x="438" y="72"/>
                      </a:lnTo>
                      <a:lnTo>
                        <a:pt x="434" y="80"/>
                      </a:lnTo>
                      <a:lnTo>
                        <a:pt x="434" y="88"/>
                      </a:lnTo>
                      <a:lnTo>
                        <a:pt x="434" y="94"/>
                      </a:lnTo>
                      <a:lnTo>
                        <a:pt x="438" y="102"/>
                      </a:lnTo>
                      <a:lnTo>
                        <a:pt x="440" y="108"/>
                      </a:lnTo>
                      <a:lnTo>
                        <a:pt x="446" y="114"/>
                      </a:lnTo>
                      <a:lnTo>
                        <a:pt x="454" y="120"/>
                      </a:lnTo>
                      <a:lnTo>
                        <a:pt x="462" y="126"/>
                      </a:lnTo>
                      <a:lnTo>
                        <a:pt x="468" y="128"/>
                      </a:lnTo>
                      <a:lnTo>
                        <a:pt x="478" y="130"/>
                      </a:lnTo>
                      <a:lnTo>
                        <a:pt x="468" y="136"/>
                      </a:lnTo>
                      <a:lnTo>
                        <a:pt x="460" y="136"/>
                      </a:lnTo>
                      <a:lnTo>
                        <a:pt x="450" y="134"/>
                      </a:lnTo>
                      <a:lnTo>
                        <a:pt x="440" y="132"/>
                      </a:lnTo>
                      <a:lnTo>
                        <a:pt x="420" y="122"/>
                      </a:lnTo>
                      <a:lnTo>
                        <a:pt x="410" y="118"/>
                      </a:lnTo>
                      <a:lnTo>
                        <a:pt x="400" y="116"/>
                      </a:lnTo>
                      <a:lnTo>
                        <a:pt x="366" y="116"/>
                      </a:lnTo>
                      <a:lnTo>
                        <a:pt x="368" y="120"/>
                      </a:lnTo>
                      <a:lnTo>
                        <a:pt x="370" y="130"/>
                      </a:lnTo>
                      <a:lnTo>
                        <a:pt x="370" y="134"/>
                      </a:lnTo>
                      <a:lnTo>
                        <a:pt x="368" y="134"/>
                      </a:lnTo>
                      <a:lnTo>
                        <a:pt x="362" y="132"/>
                      </a:lnTo>
                      <a:lnTo>
                        <a:pt x="356" y="124"/>
                      </a:lnTo>
                      <a:lnTo>
                        <a:pt x="350" y="122"/>
                      </a:lnTo>
                      <a:lnTo>
                        <a:pt x="346" y="122"/>
                      </a:lnTo>
                      <a:lnTo>
                        <a:pt x="340" y="124"/>
                      </a:lnTo>
                      <a:lnTo>
                        <a:pt x="334" y="128"/>
                      </a:lnTo>
                      <a:lnTo>
                        <a:pt x="322" y="136"/>
                      </a:lnTo>
                      <a:lnTo>
                        <a:pt x="314" y="136"/>
                      </a:lnTo>
                      <a:lnTo>
                        <a:pt x="306" y="138"/>
                      </a:lnTo>
                      <a:lnTo>
                        <a:pt x="302" y="136"/>
                      </a:lnTo>
                      <a:lnTo>
                        <a:pt x="302" y="134"/>
                      </a:lnTo>
                      <a:lnTo>
                        <a:pt x="298" y="132"/>
                      </a:lnTo>
                      <a:lnTo>
                        <a:pt x="290" y="130"/>
                      </a:lnTo>
                      <a:lnTo>
                        <a:pt x="280" y="132"/>
                      </a:lnTo>
                      <a:lnTo>
                        <a:pt x="270" y="134"/>
                      </a:lnTo>
                      <a:lnTo>
                        <a:pt x="260" y="136"/>
                      </a:lnTo>
                      <a:lnTo>
                        <a:pt x="250" y="142"/>
                      </a:lnTo>
                      <a:lnTo>
                        <a:pt x="236" y="152"/>
                      </a:lnTo>
                      <a:lnTo>
                        <a:pt x="222" y="164"/>
                      </a:lnTo>
                      <a:lnTo>
                        <a:pt x="218" y="158"/>
                      </a:lnTo>
                      <a:lnTo>
                        <a:pt x="216" y="152"/>
                      </a:lnTo>
                      <a:lnTo>
                        <a:pt x="214" y="144"/>
                      </a:lnTo>
                      <a:lnTo>
                        <a:pt x="214" y="136"/>
                      </a:lnTo>
                      <a:lnTo>
                        <a:pt x="192" y="136"/>
                      </a:lnTo>
                      <a:lnTo>
                        <a:pt x="192" y="144"/>
                      </a:lnTo>
                      <a:lnTo>
                        <a:pt x="194" y="150"/>
                      </a:lnTo>
                      <a:lnTo>
                        <a:pt x="196" y="158"/>
                      </a:lnTo>
                      <a:lnTo>
                        <a:pt x="198" y="166"/>
                      </a:lnTo>
                      <a:lnTo>
                        <a:pt x="190" y="166"/>
                      </a:lnTo>
                      <a:lnTo>
                        <a:pt x="180" y="168"/>
                      </a:lnTo>
                      <a:lnTo>
                        <a:pt x="172" y="172"/>
                      </a:lnTo>
                      <a:lnTo>
                        <a:pt x="166" y="176"/>
                      </a:lnTo>
                      <a:lnTo>
                        <a:pt x="158" y="186"/>
                      </a:lnTo>
                      <a:lnTo>
                        <a:pt x="148" y="196"/>
                      </a:lnTo>
                      <a:lnTo>
                        <a:pt x="132" y="190"/>
                      </a:lnTo>
                      <a:lnTo>
                        <a:pt x="118" y="190"/>
                      </a:lnTo>
                      <a:lnTo>
                        <a:pt x="126" y="198"/>
                      </a:lnTo>
                      <a:lnTo>
                        <a:pt x="130" y="206"/>
                      </a:lnTo>
                      <a:lnTo>
                        <a:pt x="132" y="210"/>
                      </a:lnTo>
                      <a:lnTo>
                        <a:pt x="118" y="210"/>
                      </a:lnTo>
                      <a:lnTo>
                        <a:pt x="110" y="208"/>
                      </a:lnTo>
                      <a:lnTo>
                        <a:pt x="102" y="202"/>
                      </a:lnTo>
                      <a:lnTo>
                        <a:pt x="94" y="196"/>
                      </a:lnTo>
                      <a:lnTo>
                        <a:pt x="84" y="180"/>
                      </a:lnTo>
                      <a:lnTo>
                        <a:pt x="76" y="166"/>
                      </a:lnTo>
                      <a:lnTo>
                        <a:pt x="84" y="166"/>
                      </a:lnTo>
                      <a:lnTo>
                        <a:pt x="96" y="170"/>
                      </a:lnTo>
                      <a:lnTo>
                        <a:pt x="110" y="172"/>
                      </a:lnTo>
                      <a:lnTo>
                        <a:pt x="124" y="174"/>
                      </a:lnTo>
                      <a:lnTo>
                        <a:pt x="134" y="172"/>
                      </a:lnTo>
                      <a:lnTo>
                        <a:pt x="142" y="170"/>
                      </a:lnTo>
                      <a:lnTo>
                        <a:pt x="158" y="164"/>
                      </a:lnTo>
                      <a:lnTo>
                        <a:pt x="156" y="158"/>
                      </a:lnTo>
                      <a:lnTo>
                        <a:pt x="150" y="152"/>
                      </a:lnTo>
                      <a:lnTo>
                        <a:pt x="144" y="146"/>
                      </a:lnTo>
                      <a:lnTo>
                        <a:pt x="138" y="142"/>
                      </a:lnTo>
                      <a:lnTo>
                        <a:pt x="120" y="136"/>
                      </a:lnTo>
                      <a:lnTo>
                        <a:pt x="100" y="132"/>
                      </a:lnTo>
                      <a:lnTo>
                        <a:pt x="56" y="124"/>
                      </a:lnTo>
                      <a:lnTo>
                        <a:pt x="36" y="118"/>
                      </a:lnTo>
                      <a:lnTo>
                        <a:pt x="28" y="114"/>
                      </a:lnTo>
                      <a:lnTo>
                        <a:pt x="24" y="110"/>
                      </a:lnTo>
                      <a:lnTo>
                        <a:pt x="24" y="122"/>
                      </a:lnTo>
                      <a:lnTo>
                        <a:pt x="8" y="126"/>
                      </a:lnTo>
                      <a:lnTo>
                        <a:pt x="2" y="130"/>
                      </a:lnTo>
                      <a:lnTo>
                        <a:pt x="0" y="134"/>
                      </a:lnTo>
                      <a:lnTo>
                        <a:pt x="0" y="136"/>
                      </a:lnTo>
                      <a:lnTo>
                        <a:pt x="0" y="140"/>
                      </a:lnTo>
                      <a:lnTo>
                        <a:pt x="2" y="142"/>
                      </a:lnTo>
                      <a:lnTo>
                        <a:pt x="10" y="144"/>
                      </a:lnTo>
                      <a:lnTo>
                        <a:pt x="18" y="146"/>
                      </a:lnTo>
                      <a:lnTo>
                        <a:pt x="20" y="148"/>
                      </a:lnTo>
                      <a:lnTo>
                        <a:pt x="20" y="150"/>
                      </a:lnTo>
                      <a:lnTo>
                        <a:pt x="20" y="154"/>
                      </a:lnTo>
                      <a:lnTo>
                        <a:pt x="18" y="158"/>
                      </a:lnTo>
                      <a:lnTo>
                        <a:pt x="14" y="160"/>
                      </a:lnTo>
                      <a:lnTo>
                        <a:pt x="14" y="164"/>
                      </a:lnTo>
                      <a:lnTo>
                        <a:pt x="16" y="166"/>
                      </a:lnTo>
                      <a:lnTo>
                        <a:pt x="18" y="164"/>
                      </a:lnTo>
                      <a:lnTo>
                        <a:pt x="24" y="164"/>
                      </a:lnTo>
                      <a:lnTo>
                        <a:pt x="24" y="174"/>
                      </a:lnTo>
                      <a:lnTo>
                        <a:pt x="28" y="186"/>
                      </a:lnTo>
                      <a:lnTo>
                        <a:pt x="30" y="192"/>
                      </a:lnTo>
                      <a:lnTo>
                        <a:pt x="32" y="196"/>
                      </a:lnTo>
                      <a:lnTo>
                        <a:pt x="36" y="198"/>
                      </a:lnTo>
                      <a:lnTo>
                        <a:pt x="36" y="202"/>
                      </a:lnTo>
                      <a:lnTo>
                        <a:pt x="38" y="208"/>
                      </a:lnTo>
                      <a:lnTo>
                        <a:pt x="40" y="212"/>
                      </a:lnTo>
                      <a:lnTo>
                        <a:pt x="40" y="218"/>
                      </a:lnTo>
                      <a:lnTo>
                        <a:pt x="50" y="222"/>
                      </a:lnTo>
                      <a:lnTo>
                        <a:pt x="56" y="228"/>
                      </a:lnTo>
                      <a:lnTo>
                        <a:pt x="56" y="240"/>
                      </a:lnTo>
                      <a:lnTo>
                        <a:pt x="46" y="242"/>
                      </a:lnTo>
                      <a:lnTo>
                        <a:pt x="38" y="246"/>
                      </a:lnTo>
                      <a:lnTo>
                        <a:pt x="28" y="260"/>
                      </a:lnTo>
                      <a:lnTo>
                        <a:pt x="32" y="266"/>
                      </a:lnTo>
                      <a:lnTo>
                        <a:pt x="36" y="268"/>
                      </a:lnTo>
                      <a:lnTo>
                        <a:pt x="40" y="270"/>
                      </a:lnTo>
                      <a:lnTo>
                        <a:pt x="34" y="276"/>
                      </a:lnTo>
                      <a:lnTo>
                        <a:pt x="26" y="282"/>
                      </a:lnTo>
                      <a:lnTo>
                        <a:pt x="20" y="284"/>
                      </a:lnTo>
                      <a:lnTo>
                        <a:pt x="20" y="294"/>
                      </a:lnTo>
                      <a:lnTo>
                        <a:pt x="18" y="296"/>
                      </a:lnTo>
                      <a:lnTo>
                        <a:pt x="14" y="296"/>
                      </a:lnTo>
                      <a:lnTo>
                        <a:pt x="16" y="300"/>
                      </a:lnTo>
                      <a:lnTo>
                        <a:pt x="24" y="314"/>
                      </a:lnTo>
                      <a:lnTo>
                        <a:pt x="26" y="320"/>
                      </a:lnTo>
                      <a:lnTo>
                        <a:pt x="28" y="330"/>
                      </a:lnTo>
                      <a:lnTo>
                        <a:pt x="30" y="338"/>
                      </a:lnTo>
                      <a:lnTo>
                        <a:pt x="30" y="340"/>
                      </a:lnTo>
                      <a:lnTo>
                        <a:pt x="32" y="340"/>
                      </a:lnTo>
                      <a:lnTo>
                        <a:pt x="34" y="340"/>
                      </a:lnTo>
                      <a:lnTo>
                        <a:pt x="42" y="338"/>
                      </a:lnTo>
                      <a:lnTo>
                        <a:pt x="50" y="334"/>
                      </a:lnTo>
                      <a:lnTo>
                        <a:pt x="58" y="338"/>
                      </a:lnTo>
                      <a:lnTo>
                        <a:pt x="68" y="338"/>
                      </a:lnTo>
                      <a:lnTo>
                        <a:pt x="80" y="338"/>
                      </a:lnTo>
                      <a:lnTo>
                        <a:pt x="88" y="350"/>
                      </a:lnTo>
                      <a:lnTo>
                        <a:pt x="88" y="358"/>
                      </a:lnTo>
                      <a:lnTo>
                        <a:pt x="94" y="362"/>
                      </a:lnTo>
                      <a:lnTo>
                        <a:pt x="100" y="372"/>
                      </a:lnTo>
                      <a:lnTo>
                        <a:pt x="104" y="376"/>
                      </a:lnTo>
                      <a:lnTo>
                        <a:pt x="108" y="376"/>
                      </a:lnTo>
                      <a:lnTo>
                        <a:pt x="112" y="378"/>
                      </a:lnTo>
                      <a:lnTo>
                        <a:pt x="112" y="376"/>
                      </a:lnTo>
                      <a:lnTo>
                        <a:pt x="114" y="384"/>
                      </a:lnTo>
                      <a:lnTo>
                        <a:pt x="110" y="386"/>
                      </a:lnTo>
                      <a:lnTo>
                        <a:pt x="96" y="390"/>
                      </a:lnTo>
                      <a:lnTo>
                        <a:pt x="104" y="406"/>
                      </a:lnTo>
                      <a:lnTo>
                        <a:pt x="112" y="406"/>
                      </a:lnTo>
                      <a:lnTo>
                        <a:pt x="132" y="400"/>
                      </a:lnTo>
                      <a:lnTo>
                        <a:pt x="142" y="408"/>
                      </a:lnTo>
                      <a:lnTo>
                        <a:pt x="142" y="414"/>
                      </a:lnTo>
                      <a:lnTo>
                        <a:pt x="144" y="422"/>
                      </a:lnTo>
                      <a:lnTo>
                        <a:pt x="160" y="424"/>
                      </a:lnTo>
                      <a:lnTo>
                        <a:pt x="164" y="436"/>
                      </a:lnTo>
                      <a:lnTo>
                        <a:pt x="174" y="436"/>
                      </a:lnTo>
                      <a:lnTo>
                        <a:pt x="178" y="440"/>
                      </a:lnTo>
                      <a:lnTo>
                        <a:pt x="192" y="436"/>
                      </a:lnTo>
                      <a:lnTo>
                        <a:pt x="198" y="444"/>
                      </a:lnTo>
                      <a:lnTo>
                        <a:pt x="210" y="448"/>
                      </a:lnTo>
                      <a:lnTo>
                        <a:pt x="214" y="448"/>
                      </a:lnTo>
                      <a:lnTo>
                        <a:pt x="222" y="450"/>
                      </a:lnTo>
                      <a:lnTo>
                        <a:pt x="228" y="452"/>
                      </a:lnTo>
                      <a:lnTo>
                        <a:pt x="234" y="454"/>
                      </a:lnTo>
                      <a:lnTo>
                        <a:pt x="236" y="456"/>
                      </a:lnTo>
                      <a:lnTo>
                        <a:pt x="236" y="458"/>
                      </a:lnTo>
                      <a:lnTo>
                        <a:pt x="234" y="460"/>
                      </a:lnTo>
                      <a:lnTo>
                        <a:pt x="230" y="464"/>
                      </a:lnTo>
                      <a:lnTo>
                        <a:pt x="234" y="472"/>
                      </a:lnTo>
                      <a:lnTo>
                        <a:pt x="236" y="480"/>
                      </a:lnTo>
                      <a:lnTo>
                        <a:pt x="236" y="484"/>
                      </a:lnTo>
                      <a:lnTo>
                        <a:pt x="220" y="484"/>
                      </a:lnTo>
                      <a:lnTo>
                        <a:pt x="212" y="492"/>
                      </a:lnTo>
                      <a:lnTo>
                        <a:pt x="212" y="500"/>
                      </a:lnTo>
                      <a:lnTo>
                        <a:pt x="216" y="500"/>
                      </a:lnTo>
                      <a:lnTo>
                        <a:pt x="224" y="500"/>
                      </a:lnTo>
                      <a:lnTo>
                        <a:pt x="206" y="510"/>
                      </a:lnTo>
                      <a:lnTo>
                        <a:pt x="214" y="518"/>
                      </a:lnTo>
                      <a:lnTo>
                        <a:pt x="206" y="520"/>
                      </a:lnTo>
                      <a:lnTo>
                        <a:pt x="206" y="532"/>
                      </a:lnTo>
                      <a:lnTo>
                        <a:pt x="192" y="534"/>
                      </a:lnTo>
                      <a:lnTo>
                        <a:pt x="198" y="536"/>
                      </a:lnTo>
                      <a:lnTo>
                        <a:pt x="202" y="540"/>
                      </a:lnTo>
                      <a:lnTo>
                        <a:pt x="208" y="544"/>
                      </a:lnTo>
                      <a:lnTo>
                        <a:pt x="216" y="548"/>
                      </a:lnTo>
                      <a:lnTo>
                        <a:pt x="242" y="562"/>
                      </a:lnTo>
                      <a:lnTo>
                        <a:pt x="250" y="564"/>
                      </a:lnTo>
                      <a:lnTo>
                        <a:pt x="260" y="564"/>
                      </a:lnTo>
                      <a:lnTo>
                        <a:pt x="272" y="568"/>
                      </a:lnTo>
                      <a:lnTo>
                        <a:pt x="284" y="570"/>
                      </a:lnTo>
                      <a:lnTo>
                        <a:pt x="294" y="572"/>
                      </a:lnTo>
                      <a:lnTo>
                        <a:pt x="304" y="578"/>
                      </a:lnTo>
                      <a:lnTo>
                        <a:pt x="318" y="578"/>
                      </a:lnTo>
                      <a:lnTo>
                        <a:pt x="334" y="584"/>
                      </a:lnTo>
                      <a:lnTo>
                        <a:pt x="340" y="592"/>
                      </a:lnTo>
                      <a:lnTo>
                        <a:pt x="350" y="594"/>
                      </a:lnTo>
                      <a:lnTo>
                        <a:pt x="354" y="598"/>
                      </a:lnTo>
                      <a:lnTo>
                        <a:pt x="356" y="600"/>
                      </a:lnTo>
                      <a:lnTo>
                        <a:pt x="358" y="602"/>
                      </a:lnTo>
                      <a:lnTo>
                        <a:pt x="362" y="604"/>
                      </a:lnTo>
                      <a:lnTo>
                        <a:pt x="364" y="606"/>
                      </a:lnTo>
                      <a:lnTo>
                        <a:pt x="370" y="606"/>
                      </a:lnTo>
                      <a:lnTo>
                        <a:pt x="376" y="600"/>
                      </a:lnTo>
                      <a:lnTo>
                        <a:pt x="380" y="596"/>
                      </a:lnTo>
                      <a:lnTo>
                        <a:pt x="372" y="582"/>
                      </a:lnTo>
                      <a:lnTo>
                        <a:pt x="362" y="568"/>
                      </a:lnTo>
                      <a:lnTo>
                        <a:pt x="352" y="558"/>
                      </a:lnTo>
                      <a:lnTo>
                        <a:pt x="350" y="556"/>
                      </a:lnTo>
                      <a:lnTo>
                        <a:pt x="342" y="544"/>
                      </a:lnTo>
                      <a:lnTo>
                        <a:pt x="344" y="542"/>
                      </a:lnTo>
                      <a:lnTo>
                        <a:pt x="348" y="530"/>
                      </a:lnTo>
                      <a:lnTo>
                        <a:pt x="350" y="526"/>
                      </a:lnTo>
                      <a:lnTo>
                        <a:pt x="354" y="526"/>
                      </a:lnTo>
                      <a:lnTo>
                        <a:pt x="358" y="524"/>
                      </a:lnTo>
                      <a:lnTo>
                        <a:pt x="366" y="518"/>
                      </a:lnTo>
                      <a:lnTo>
                        <a:pt x="374" y="512"/>
                      </a:lnTo>
                      <a:lnTo>
                        <a:pt x="370" y="506"/>
                      </a:lnTo>
                      <a:lnTo>
                        <a:pt x="366" y="498"/>
                      </a:lnTo>
                      <a:lnTo>
                        <a:pt x="358" y="486"/>
                      </a:lnTo>
                      <a:lnTo>
                        <a:pt x="342" y="486"/>
                      </a:lnTo>
                      <a:lnTo>
                        <a:pt x="342" y="476"/>
                      </a:lnTo>
                      <a:lnTo>
                        <a:pt x="336" y="478"/>
                      </a:lnTo>
                      <a:lnTo>
                        <a:pt x="332" y="478"/>
                      </a:lnTo>
                      <a:lnTo>
                        <a:pt x="332" y="476"/>
                      </a:lnTo>
                      <a:lnTo>
                        <a:pt x="332" y="474"/>
                      </a:lnTo>
                      <a:lnTo>
                        <a:pt x="332" y="464"/>
                      </a:lnTo>
                      <a:lnTo>
                        <a:pt x="332" y="462"/>
                      </a:lnTo>
                      <a:lnTo>
                        <a:pt x="332" y="446"/>
                      </a:lnTo>
                      <a:lnTo>
                        <a:pt x="342" y="436"/>
                      </a:lnTo>
                      <a:lnTo>
                        <a:pt x="350" y="448"/>
                      </a:lnTo>
                      <a:lnTo>
                        <a:pt x="358" y="444"/>
                      </a:lnTo>
                      <a:lnTo>
                        <a:pt x="356" y="432"/>
                      </a:lnTo>
                      <a:lnTo>
                        <a:pt x="380" y="412"/>
                      </a:lnTo>
                      <a:lnTo>
                        <a:pt x="402" y="416"/>
                      </a:lnTo>
                      <a:lnTo>
                        <a:pt x="418" y="422"/>
                      </a:lnTo>
                      <a:lnTo>
                        <a:pt x="434" y="434"/>
                      </a:lnTo>
                      <a:lnTo>
                        <a:pt x="442" y="432"/>
                      </a:lnTo>
                      <a:lnTo>
                        <a:pt x="454" y="436"/>
                      </a:lnTo>
                      <a:lnTo>
                        <a:pt x="460" y="428"/>
                      </a:lnTo>
                      <a:lnTo>
                        <a:pt x="492" y="428"/>
                      </a:lnTo>
                      <a:lnTo>
                        <a:pt x="502" y="436"/>
                      </a:lnTo>
                      <a:lnTo>
                        <a:pt x="534" y="434"/>
                      </a:lnTo>
                      <a:lnTo>
                        <a:pt x="536" y="420"/>
                      </a:lnTo>
                      <a:lnTo>
                        <a:pt x="512" y="412"/>
                      </a:lnTo>
                      <a:lnTo>
                        <a:pt x="516" y="406"/>
                      </a:lnTo>
                      <a:lnTo>
                        <a:pt x="518" y="394"/>
                      </a:lnTo>
                      <a:lnTo>
                        <a:pt x="532" y="392"/>
                      </a:lnTo>
                      <a:lnTo>
                        <a:pt x="520" y="386"/>
                      </a:lnTo>
                      <a:lnTo>
                        <a:pt x="514" y="376"/>
                      </a:lnTo>
                      <a:lnTo>
                        <a:pt x="534" y="376"/>
                      </a:lnTo>
                      <a:lnTo>
                        <a:pt x="602" y="360"/>
                      </a:lnTo>
                      <a:lnTo>
                        <a:pt x="612" y="350"/>
                      </a:lnTo>
                      <a:lnTo>
                        <a:pt x="640" y="354"/>
                      </a:lnTo>
                      <a:lnTo>
                        <a:pt x="652" y="372"/>
                      </a:lnTo>
                      <a:lnTo>
                        <a:pt x="684" y="376"/>
                      </a:lnTo>
                      <a:lnTo>
                        <a:pt x="684" y="382"/>
                      </a:lnTo>
                      <a:lnTo>
                        <a:pt x="702" y="382"/>
                      </a:lnTo>
                      <a:lnTo>
                        <a:pt x="720" y="368"/>
                      </a:lnTo>
                      <a:lnTo>
                        <a:pt x="728" y="368"/>
                      </a:lnTo>
                      <a:lnTo>
                        <a:pt x="728" y="378"/>
                      </a:lnTo>
                      <a:lnTo>
                        <a:pt x="744" y="384"/>
                      </a:lnTo>
                      <a:lnTo>
                        <a:pt x="796" y="432"/>
                      </a:lnTo>
                      <a:lnTo>
                        <a:pt x="804" y="434"/>
                      </a:lnTo>
                      <a:lnTo>
                        <a:pt x="804" y="424"/>
                      </a:lnTo>
                      <a:lnTo>
                        <a:pt x="816" y="426"/>
                      </a:lnTo>
                      <a:lnTo>
                        <a:pt x="818" y="434"/>
                      </a:lnTo>
                      <a:lnTo>
                        <a:pt x="836" y="436"/>
                      </a:lnTo>
                      <a:lnTo>
                        <a:pt x="842" y="428"/>
                      </a:lnTo>
                      <a:lnTo>
                        <a:pt x="866" y="446"/>
                      </a:lnTo>
                      <a:lnTo>
                        <a:pt x="884" y="454"/>
                      </a:lnTo>
                      <a:lnTo>
                        <a:pt x="902" y="45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4" name="îŝļîďè">
                  <a:extLst>
                    <a:ext uri="{FF2B5EF4-FFF2-40B4-BE49-F238E27FC236}">
                      <a16:creationId xmlns:a16="http://schemas.microsoft.com/office/drawing/2014/main" id="{A81ABD81-AF81-4A40-9E44-8B83E95440A1}"/>
                    </a:ext>
                  </a:extLst>
                </p:cNvPr>
                <p:cNvSpPr/>
                <p:nvPr/>
              </p:nvSpPr>
              <p:spPr bwMode="auto">
                <a:xfrm>
                  <a:off x="6105190" y="2613726"/>
                  <a:ext cx="196942" cy="116288"/>
                </a:xfrm>
                <a:custGeom>
                  <a:avLst/>
                  <a:gdLst>
                    <a:gd name="T0" fmla="*/ 0 w 112"/>
                    <a:gd name="T1" fmla="*/ 2147483647 h 68"/>
                    <a:gd name="T2" fmla="*/ 2147483647 w 112"/>
                    <a:gd name="T3" fmla="*/ 2147483647 h 68"/>
                    <a:gd name="T4" fmla="*/ 2147483647 w 112"/>
                    <a:gd name="T5" fmla="*/ 2147483647 h 68"/>
                    <a:gd name="T6" fmla="*/ 2147483647 w 112"/>
                    <a:gd name="T7" fmla="*/ 2147483647 h 68"/>
                    <a:gd name="T8" fmla="*/ 2147483647 w 112"/>
                    <a:gd name="T9" fmla="*/ 2147483647 h 68"/>
                    <a:gd name="T10" fmla="*/ 2147483647 w 112"/>
                    <a:gd name="T11" fmla="*/ 2147483647 h 68"/>
                    <a:gd name="T12" fmla="*/ 2147483647 w 112"/>
                    <a:gd name="T13" fmla="*/ 0 h 68"/>
                    <a:gd name="T14" fmla="*/ 2147483647 w 112"/>
                    <a:gd name="T15" fmla="*/ 2147483647 h 68"/>
                    <a:gd name="T16" fmla="*/ 2147483647 w 112"/>
                    <a:gd name="T17" fmla="*/ 2147483647 h 68"/>
                    <a:gd name="T18" fmla="*/ 2147483647 w 112"/>
                    <a:gd name="T19" fmla="*/ 2147483647 h 68"/>
                    <a:gd name="T20" fmla="*/ 2147483647 w 112"/>
                    <a:gd name="T21" fmla="*/ 2147483647 h 68"/>
                    <a:gd name="T22" fmla="*/ 2147483647 w 112"/>
                    <a:gd name="T23" fmla="*/ 2147483647 h 68"/>
                    <a:gd name="T24" fmla="*/ 2147483647 w 112"/>
                    <a:gd name="T25" fmla="*/ 2147483647 h 68"/>
                    <a:gd name="T26" fmla="*/ 2147483647 w 112"/>
                    <a:gd name="T27" fmla="*/ 2147483647 h 68"/>
                    <a:gd name="T28" fmla="*/ 2147483647 w 112"/>
                    <a:gd name="T29" fmla="*/ 2147483647 h 68"/>
                    <a:gd name="T30" fmla="*/ 2147483647 w 112"/>
                    <a:gd name="T31" fmla="*/ 2147483647 h 68"/>
                    <a:gd name="T32" fmla="*/ 2147483647 w 112"/>
                    <a:gd name="T33" fmla="*/ 2147483647 h 68"/>
                    <a:gd name="T34" fmla="*/ 2147483647 w 112"/>
                    <a:gd name="T35" fmla="*/ 2147483647 h 68"/>
                    <a:gd name="T36" fmla="*/ 2147483647 w 112"/>
                    <a:gd name="T37" fmla="*/ 2147483647 h 68"/>
                    <a:gd name="T38" fmla="*/ 2147483647 w 112"/>
                    <a:gd name="T39" fmla="*/ 2147483647 h 68"/>
                    <a:gd name="T40" fmla="*/ 2147483647 w 112"/>
                    <a:gd name="T41" fmla="*/ 2147483647 h 68"/>
                    <a:gd name="T42" fmla="*/ 2147483647 w 112"/>
                    <a:gd name="T43" fmla="*/ 2147483647 h 68"/>
                    <a:gd name="T44" fmla="*/ 2147483647 w 112"/>
                    <a:gd name="T45" fmla="*/ 2147483647 h 68"/>
                    <a:gd name="T46" fmla="*/ 2147483647 w 112"/>
                    <a:gd name="T47" fmla="*/ 2147483647 h 68"/>
                    <a:gd name="T48" fmla="*/ 2147483647 w 112"/>
                    <a:gd name="T49" fmla="*/ 2147483647 h 68"/>
                    <a:gd name="T50" fmla="*/ 2147483647 w 112"/>
                    <a:gd name="T51" fmla="*/ 2147483647 h 68"/>
                    <a:gd name="T52" fmla="*/ 2147483647 w 112"/>
                    <a:gd name="T53" fmla="*/ 2147483647 h 68"/>
                    <a:gd name="T54" fmla="*/ 2147483647 w 112"/>
                    <a:gd name="T55" fmla="*/ 2147483647 h 68"/>
                    <a:gd name="T56" fmla="*/ 2147483647 w 112"/>
                    <a:gd name="T57" fmla="*/ 2147483647 h 68"/>
                    <a:gd name="T58" fmla="*/ 2147483647 w 112"/>
                    <a:gd name="T59" fmla="*/ 2147483647 h 68"/>
                    <a:gd name="T60" fmla="*/ 2147483647 w 112"/>
                    <a:gd name="T61" fmla="*/ 2147483647 h 68"/>
                    <a:gd name="T62" fmla="*/ 2147483647 w 112"/>
                    <a:gd name="T63" fmla="*/ 2147483647 h 68"/>
                    <a:gd name="T64" fmla="*/ 2147483647 w 112"/>
                    <a:gd name="T65" fmla="*/ 2147483647 h 68"/>
                    <a:gd name="T66" fmla="*/ 2147483647 w 112"/>
                    <a:gd name="T67" fmla="*/ 2147483647 h 68"/>
                    <a:gd name="T68" fmla="*/ 2147483647 w 112"/>
                    <a:gd name="T69" fmla="*/ 2147483647 h 68"/>
                    <a:gd name="T70" fmla="*/ 2147483647 w 112"/>
                    <a:gd name="T71" fmla="*/ 2147483647 h 68"/>
                    <a:gd name="T72" fmla="*/ 2147483647 w 112"/>
                    <a:gd name="T73" fmla="*/ 2147483647 h 68"/>
                    <a:gd name="T74" fmla="*/ 2147483647 w 112"/>
                    <a:gd name="T75" fmla="*/ 2147483647 h 68"/>
                    <a:gd name="T76" fmla="*/ 2147483647 w 112"/>
                    <a:gd name="T77" fmla="*/ 2147483647 h 68"/>
                    <a:gd name="T78" fmla="*/ 2147483647 w 112"/>
                    <a:gd name="T79" fmla="*/ 2147483647 h 68"/>
                    <a:gd name="T80" fmla="*/ 2147483647 w 112"/>
                    <a:gd name="T81" fmla="*/ 2147483647 h 68"/>
                    <a:gd name="T82" fmla="*/ 2147483647 w 112"/>
                    <a:gd name="T83" fmla="*/ 2147483647 h 68"/>
                    <a:gd name="T84" fmla="*/ 2147483647 w 112"/>
                    <a:gd name="T85" fmla="*/ 2147483647 h 68"/>
                    <a:gd name="T86" fmla="*/ 2147483647 w 112"/>
                    <a:gd name="T87" fmla="*/ 2147483647 h 68"/>
                    <a:gd name="T88" fmla="*/ 2147483647 w 112"/>
                    <a:gd name="T89" fmla="*/ 2147483647 h 68"/>
                    <a:gd name="T90" fmla="*/ 2147483647 w 112"/>
                    <a:gd name="T91" fmla="*/ 2147483647 h 68"/>
                    <a:gd name="T92" fmla="*/ 0 w 112"/>
                    <a:gd name="T93" fmla="*/ 2147483647 h 68"/>
                    <a:gd name="T94" fmla="*/ 0 w 112"/>
                    <a:gd name="T95" fmla="*/ 2147483647 h 6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12"/>
                    <a:gd name="T145" fmla="*/ 0 h 68"/>
                    <a:gd name="T146" fmla="*/ 112 w 112"/>
                    <a:gd name="T147" fmla="*/ 68 h 68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12" h="68">
                      <a:moveTo>
                        <a:pt x="0" y="26"/>
                      </a:moveTo>
                      <a:lnTo>
                        <a:pt x="14" y="26"/>
                      </a:lnTo>
                      <a:lnTo>
                        <a:pt x="16" y="16"/>
                      </a:lnTo>
                      <a:lnTo>
                        <a:pt x="22" y="14"/>
                      </a:lnTo>
                      <a:lnTo>
                        <a:pt x="22" y="4"/>
                      </a:lnTo>
                      <a:lnTo>
                        <a:pt x="32" y="6"/>
                      </a:lnTo>
                      <a:lnTo>
                        <a:pt x="36" y="0"/>
                      </a:lnTo>
                      <a:lnTo>
                        <a:pt x="44" y="6"/>
                      </a:lnTo>
                      <a:lnTo>
                        <a:pt x="44" y="10"/>
                      </a:lnTo>
                      <a:lnTo>
                        <a:pt x="36" y="14"/>
                      </a:lnTo>
                      <a:lnTo>
                        <a:pt x="32" y="16"/>
                      </a:lnTo>
                      <a:lnTo>
                        <a:pt x="40" y="16"/>
                      </a:lnTo>
                      <a:lnTo>
                        <a:pt x="46" y="18"/>
                      </a:lnTo>
                      <a:lnTo>
                        <a:pt x="44" y="28"/>
                      </a:lnTo>
                      <a:lnTo>
                        <a:pt x="58" y="28"/>
                      </a:lnTo>
                      <a:lnTo>
                        <a:pt x="64" y="30"/>
                      </a:lnTo>
                      <a:lnTo>
                        <a:pt x="78" y="30"/>
                      </a:lnTo>
                      <a:lnTo>
                        <a:pt x="84" y="26"/>
                      </a:lnTo>
                      <a:lnTo>
                        <a:pt x="84" y="30"/>
                      </a:lnTo>
                      <a:lnTo>
                        <a:pt x="88" y="32"/>
                      </a:lnTo>
                      <a:lnTo>
                        <a:pt x="98" y="38"/>
                      </a:lnTo>
                      <a:lnTo>
                        <a:pt x="102" y="44"/>
                      </a:lnTo>
                      <a:lnTo>
                        <a:pt x="108" y="48"/>
                      </a:lnTo>
                      <a:lnTo>
                        <a:pt x="112" y="58"/>
                      </a:lnTo>
                      <a:lnTo>
                        <a:pt x="106" y="60"/>
                      </a:lnTo>
                      <a:lnTo>
                        <a:pt x="98" y="62"/>
                      </a:lnTo>
                      <a:lnTo>
                        <a:pt x="90" y="64"/>
                      </a:lnTo>
                      <a:lnTo>
                        <a:pt x="82" y="66"/>
                      </a:lnTo>
                      <a:lnTo>
                        <a:pt x="76" y="68"/>
                      </a:lnTo>
                      <a:lnTo>
                        <a:pt x="74" y="68"/>
                      </a:lnTo>
                      <a:lnTo>
                        <a:pt x="70" y="68"/>
                      </a:lnTo>
                      <a:lnTo>
                        <a:pt x="66" y="64"/>
                      </a:lnTo>
                      <a:lnTo>
                        <a:pt x="60" y="58"/>
                      </a:lnTo>
                      <a:lnTo>
                        <a:pt x="58" y="50"/>
                      </a:lnTo>
                      <a:lnTo>
                        <a:pt x="54" y="40"/>
                      </a:lnTo>
                      <a:lnTo>
                        <a:pt x="48" y="40"/>
                      </a:lnTo>
                      <a:lnTo>
                        <a:pt x="44" y="46"/>
                      </a:lnTo>
                      <a:lnTo>
                        <a:pt x="40" y="50"/>
                      </a:lnTo>
                      <a:lnTo>
                        <a:pt x="34" y="56"/>
                      </a:lnTo>
                      <a:lnTo>
                        <a:pt x="30" y="60"/>
                      </a:lnTo>
                      <a:lnTo>
                        <a:pt x="20" y="66"/>
                      </a:lnTo>
                      <a:lnTo>
                        <a:pt x="12" y="66"/>
                      </a:lnTo>
                      <a:lnTo>
                        <a:pt x="16" y="56"/>
                      </a:lnTo>
                      <a:lnTo>
                        <a:pt x="16" y="46"/>
                      </a:lnTo>
                      <a:lnTo>
                        <a:pt x="12" y="42"/>
                      </a:lnTo>
                      <a:lnTo>
                        <a:pt x="6" y="38"/>
                      </a:lnTo>
                      <a:lnTo>
                        <a:pt x="0" y="32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5" name="îṥlîḓè">
                  <a:extLst>
                    <a:ext uri="{FF2B5EF4-FFF2-40B4-BE49-F238E27FC236}">
                      <a16:creationId xmlns:a16="http://schemas.microsoft.com/office/drawing/2014/main" id="{4C9A17D0-91B6-4F07-B5EA-A817C25577D4}"/>
                    </a:ext>
                  </a:extLst>
                </p:cNvPr>
                <p:cNvSpPr/>
                <p:nvPr/>
              </p:nvSpPr>
              <p:spPr bwMode="auto">
                <a:xfrm>
                  <a:off x="5343590" y="2528262"/>
                  <a:ext cx="192810" cy="77058"/>
                </a:xfrm>
                <a:custGeom>
                  <a:avLst/>
                  <a:gdLst>
                    <a:gd name="T0" fmla="*/ 2147483647 w 110"/>
                    <a:gd name="T1" fmla="*/ 2147483647 h 46"/>
                    <a:gd name="T2" fmla="*/ 2147483647 w 110"/>
                    <a:gd name="T3" fmla="*/ 2147483647 h 46"/>
                    <a:gd name="T4" fmla="*/ 2147483647 w 110"/>
                    <a:gd name="T5" fmla="*/ 2147483647 h 46"/>
                    <a:gd name="T6" fmla="*/ 2147483647 w 110"/>
                    <a:gd name="T7" fmla="*/ 2147483647 h 46"/>
                    <a:gd name="T8" fmla="*/ 2147483647 w 110"/>
                    <a:gd name="T9" fmla="*/ 2147483647 h 46"/>
                    <a:gd name="T10" fmla="*/ 2147483647 w 110"/>
                    <a:gd name="T11" fmla="*/ 2147483647 h 46"/>
                    <a:gd name="T12" fmla="*/ 2147483647 w 110"/>
                    <a:gd name="T13" fmla="*/ 2147483647 h 46"/>
                    <a:gd name="T14" fmla="*/ 2147483647 w 110"/>
                    <a:gd name="T15" fmla="*/ 2147483647 h 46"/>
                    <a:gd name="T16" fmla="*/ 2147483647 w 110"/>
                    <a:gd name="T17" fmla="*/ 2147483647 h 46"/>
                    <a:gd name="T18" fmla="*/ 2147483647 w 110"/>
                    <a:gd name="T19" fmla="*/ 2147483647 h 46"/>
                    <a:gd name="T20" fmla="*/ 2147483647 w 110"/>
                    <a:gd name="T21" fmla="*/ 2147483647 h 46"/>
                    <a:gd name="T22" fmla="*/ 2147483647 w 110"/>
                    <a:gd name="T23" fmla="*/ 2147483647 h 46"/>
                    <a:gd name="T24" fmla="*/ 2147483647 w 110"/>
                    <a:gd name="T25" fmla="*/ 2147483647 h 46"/>
                    <a:gd name="T26" fmla="*/ 2147483647 w 110"/>
                    <a:gd name="T27" fmla="*/ 2147483647 h 46"/>
                    <a:gd name="T28" fmla="*/ 2147483647 w 110"/>
                    <a:gd name="T29" fmla="*/ 2147483647 h 46"/>
                    <a:gd name="T30" fmla="*/ 2147483647 w 110"/>
                    <a:gd name="T31" fmla="*/ 2147483647 h 46"/>
                    <a:gd name="T32" fmla="*/ 2147483647 w 110"/>
                    <a:gd name="T33" fmla="*/ 2147483647 h 46"/>
                    <a:gd name="T34" fmla="*/ 2147483647 w 110"/>
                    <a:gd name="T35" fmla="*/ 2147483647 h 46"/>
                    <a:gd name="T36" fmla="*/ 2147483647 w 110"/>
                    <a:gd name="T37" fmla="*/ 2147483647 h 46"/>
                    <a:gd name="T38" fmla="*/ 2147483647 w 110"/>
                    <a:gd name="T39" fmla="*/ 2147483647 h 46"/>
                    <a:gd name="T40" fmla="*/ 2147483647 w 110"/>
                    <a:gd name="T41" fmla="*/ 2147483647 h 46"/>
                    <a:gd name="T42" fmla="*/ 2147483647 w 110"/>
                    <a:gd name="T43" fmla="*/ 2147483647 h 46"/>
                    <a:gd name="T44" fmla="*/ 2147483647 w 110"/>
                    <a:gd name="T45" fmla="*/ 2147483647 h 46"/>
                    <a:gd name="T46" fmla="*/ 2147483647 w 110"/>
                    <a:gd name="T47" fmla="*/ 2147483647 h 46"/>
                    <a:gd name="T48" fmla="*/ 0 w 110"/>
                    <a:gd name="T49" fmla="*/ 0 h 46"/>
                    <a:gd name="T50" fmla="*/ 2147483647 w 110"/>
                    <a:gd name="T51" fmla="*/ 2147483647 h 46"/>
                    <a:gd name="T52" fmla="*/ 2147483647 w 110"/>
                    <a:gd name="T53" fmla="*/ 2147483647 h 46"/>
                    <a:gd name="T54" fmla="*/ 2147483647 w 110"/>
                    <a:gd name="T55" fmla="*/ 2147483647 h 46"/>
                    <a:gd name="T56" fmla="*/ 2147483647 w 110"/>
                    <a:gd name="T57" fmla="*/ 2147483647 h 46"/>
                    <a:gd name="T58" fmla="*/ 2147483647 w 110"/>
                    <a:gd name="T59" fmla="*/ 2147483647 h 46"/>
                    <a:gd name="T60" fmla="*/ 2147483647 w 110"/>
                    <a:gd name="T61" fmla="*/ 2147483647 h 46"/>
                    <a:gd name="T62" fmla="*/ 2147483647 w 110"/>
                    <a:gd name="T63" fmla="*/ 2147483647 h 46"/>
                    <a:gd name="T64" fmla="*/ 2147483647 w 110"/>
                    <a:gd name="T65" fmla="*/ 2147483647 h 46"/>
                    <a:gd name="T66" fmla="*/ 2147483647 w 110"/>
                    <a:gd name="T67" fmla="*/ 2147483647 h 46"/>
                    <a:gd name="T68" fmla="*/ 2147483647 w 110"/>
                    <a:gd name="T69" fmla="*/ 2147483647 h 46"/>
                    <a:gd name="T70" fmla="*/ 2147483647 w 110"/>
                    <a:gd name="T71" fmla="*/ 2147483647 h 4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10"/>
                    <a:gd name="T109" fmla="*/ 0 h 46"/>
                    <a:gd name="T110" fmla="*/ 110 w 110"/>
                    <a:gd name="T111" fmla="*/ 46 h 4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10" h="46">
                      <a:moveTo>
                        <a:pt x="36" y="36"/>
                      </a:moveTo>
                      <a:lnTo>
                        <a:pt x="44" y="34"/>
                      </a:lnTo>
                      <a:lnTo>
                        <a:pt x="50" y="34"/>
                      </a:lnTo>
                      <a:lnTo>
                        <a:pt x="60" y="36"/>
                      </a:lnTo>
                      <a:lnTo>
                        <a:pt x="64" y="40"/>
                      </a:lnTo>
                      <a:lnTo>
                        <a:pt x="66" y="42"/>
                      </a:lnTo>
                      <a:lnTo>
                        <a:pt x="66" y="44"/>
                      </a:lnTo>
                      <a:lnTo>
                        <a:pt x="78" y="44"/>
                      </a:lnTo>
                      <a:lnTo>
                        <a:pt x="86" y="44"/>
                      </a:lnTo>
                      <a:lnTo>
                        <a:pt x="88" y="38"/>
                      </a:lnTo>
                      <a:lnTo>
                        <a:pt x="96" y="42"/>
                      </a:lnTo>
                      <a:lnTo>
                        <a:pt x="100" y="46"/>
                      </a:lnTo>
                      <a:lnTo>
                        <a:pt x="110" y="46"/>
                      </a:lnTo>
                      <a:lnTo>
                        <a:pt x="106" y="40"/>
                      </a:lnTo>
                      <a:lnTo>
                        <a:pt x="104" y="36"/>
                      </a:lnTo>
                      <a:lnTo>
                        <a:pt x="108" y="32"/>
                      </a:lnTo>
                      <a:lnTo>
                        <a:pt x="98" y="30"/>
                      </a:lnTo>
                      <a:lnTo>
                        <a:pt x="92" y="22"/>
                      </a:lnTo>
                      <a:lnTo>
                        <a:pt x="76" y="16"/>
                      </a:lnTo>
                      <a:lnTo>
                        <a:pt x="62" y="16"/>
                      </a:lnTo>
                      <a:lnTo>
                        <a:pt x="52" y="10"/>
                      </a:lnTo>
                      <a:lnTo>
                        <a:pt x="40" y="8"/>
                      </a:lnTo>
                      <a:lnTo>
                        <a:pt x="30" y="6"/>
                      </a:lnTo>
                      <a:lnTo>
                        <a:pt x="18" y="2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12" y="8"/>
                      </a:lnTo>
                      <a:lnTo>
                        <a:pt x="20" y="12"/>
                      </a:lnTo>
                      <a:lnTo>
                        <a:pt x="24" y="14"/>
                      </a:lnTo>
                      <a:lnTo>
                        <a:pt x="30" y="16"/>
                      </a:lnTo>
                      <a:lnTo>
                        <a:pt x="32" y="20"/>
                      </a:lnTo>
                      <a:lnTo>
                        <a:pt x="34" y="24"/>
                      </a:lnTo>
                      <a:lnTo>
                        <a:pt x="34" y="26"/>
                      </a:lnTo>
                      <a:lnTo>
                        <a:pt x="36" y="30"/>
                      </a:lnTo>
                      <a:lnTo>
                        <a:pt x="36" y="32"/>
                      </a:lnTo>
                      <a:lnTo>
                        <a:pt x="36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6" name="ïṡļiḋè">
                  <a:extLst>
                    <a:ext uri="{FF2B5EF4-FFF2-40B4-BE49-F238E27FC236}">
                      <a16:creationId xmlns:a16="http://schemas.microsoft.com/office/drawing/2014/main" id="{B1B1C337-3DAE-417C-8E29-30E9AF6904F0}"/>
                    </a:ext>
                  </a:extLst>
                </p:cNvPr>
                <p:cNvSpPr/>
                <p:nvPr/>
              </p:nvSpPr>
              <p:spPr bwMode="auto">
                <a:xfrm>
                  <a:off x="5459276" y="2599715"/>
                  <a:ext cx="89519" cy="71454"/>
                </a:xfrm>
                <a:custGeom>
                  <a:avLst/>
                  <a:gdLst>
                    <a:gd name="T0" fmla="*/ 0 w 52"/>
                    <a:gd name="T1" fmla="*/ 0 h 42"/>
                    <a:gd name="T2" fmla="*/ 2147483647 w 52"/>
                    <a:gd name="T3" fmla="*/ 0 h 42"/>
                    <a:gd name="T4" fmla="*/ 2147483647 w 52"/>
                    <a:gd name="T5" fmla="*/ 2147483647 h 42"/>
                    <a:gd name="T6" fmla="*/ 2147483647 w 52"/>
                    <a:gd name="T7" fmla="*/ 2147483647 h 42"/>
                    <a:gd name="T8" fmla="*/ 2147483647 w 52"/>
                    <a:gd name="T9" fmla="*/ 2147483647 h 42"/>
                    <a:gd name="T10" fmla="*/ 2147483647 w 52"/>
                    <a:gd name="T11" fmla="*/ 2147483647 h 42"/>
                    <a:gd name="T12" fmla="*/ 2147483647 w 52"/>
                    <a:gd name="T13" fmla="*/ 2147483647 h 42"/>
                    <a:gd name="T14" fmla="*/ 2147483647 w 52"/>
                    <a:gd name="T15" fmla="*/ 2147483647 h 42"/>
                    <a:gd name="T16" fmla="*/ 2147483647 w 52"/>
                    <a:gd name="T17" fmla="*/ 2147483647 h 42"/>
                    <a:gd name="T18" fmla="*/ 2147483647 w 52"/>
                    <a:gd name="T19" fmla="*/ 2147483647 h 42"/>
                    <a:gd name="T20" fmla="*/ 2147483647 w 52"/>
                    <a:gd name="T21" fmla="*/ 2147483647 h 42"/>
                    <a:gd name="T22" fmla="*/ 2147483647 w 52"/>
                    <a:gd name="T23" fmla="*/ 2147483647 h 42"/>
                    <a:gd name="T24" fmla="*/ 2147483647 w 52"/>
                    <a:gd name="T25" fmla="*/ 2147483647 h 42"/>
                    <a:gd name="T26" fmla="*/ 2147483647 w 52"/>
                    <a:gd name="T27" fmla="*/ 2147483647 h 42"/>
                    <a:gd name="T28" fmla="*/ 2147483647 w 52"/>
                    <a:gd name="T29" fmla="*/ 2147483647 h 42"/>
                    <a:gd name="T30" fmla="*/ 2147483647 w 52"/>
                    <a:gd name="T31" fmla="*/ 2147483647 h 42"/>
                    <a:gd name="T32" fmla="*/ 2147483647 w 52"/>
                    <a:gd name="T33" fmla="*/ 2147483647 h 42"/>
                    <a:gd name="T34" fmla="*/ 2147483647 w 52"/>
                    <a:gd name="T35" fmla="*/ 2147483647 h 42"/>
                    <a:gd name="T36" fmla="*/ 2147483647 w 52"/>
                    <a:gd name="T37" fmla="*/ 2147483647 h 42"/>
                    <a:gd name="T38" fmla="*/ 2147483647 w 52"/>
                    <a:gd name="T39" fmla="*/ 2147483647 h 42"/>
                    <a:gd name="T40" fmla="*/ 0 w 52"/>
                    <a:gd name="T41" fmla="*/ 0 h 42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52"/>
                    <a:gd name="T64" fmla="*/ 0 h 42"/>
                    <a:gd name="T65" fmla="*/ 52 w 52"/>
                    <a:gd name="T66" fmla="*/ 42 h 42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52" h="42">
                      <a:moveTo>
                        <a:pt x="0" y="0"/>
                      </a:moveTo>
                      <a:lnTo>
                        <a:pt x="20" y="0"/>
                      </a:lnTo>
                      <a:lnTo>
                        <a:pt x="26" y="6"/>
                      </a:lnTo>
                      <a:lnTo>
                        <a:pt x="28" y="6"/>
                      </a:lnTo>
                      <a:lnTo>
                        <a:pt x="30" y="10"/>
                      </a:lnTo>
                      <a:lnTo>
                        <a:pt x="32" y="16"/>
                      </a:lnTo>
                      <a:lnTo>
                        <a:pt x="38" y="22"/>
                      </a:lnTo>
                      <a:lnTo>
                        <a:pt x="40" y="22"/>
                      </a:lnTo>
                      <a:lnTo>
                        <a:pt x="48" y="26"/>
                      </a:lnTo>
                      <a:lnTo>
                        <a:pt x="52" y="38"/>
                      </a:lnTo>
                      <a:lnTo>
                        <a:pt x="48" y="42"/>
                      </a:lnTo>
                      <a:lnTo>
                        <a:pt x="42" y="38"/>
                      </a:lnTo>
                      <a:lnTo>
                        <a:pt x="38" y="34"/>
                      </a:lnTo>
                      <a:lnTo>
                        <a:pt x="32" y="30"/>
                      </a:lnTo>
                      <a:lnTo>
                        <a:pt x="24" y="32"/>
                      </a:lnTo>
                      <a:lnTo>
                        <a:pt x="20" y="26"/>
                      </a:lnTo>
                      <a:lnTo>
                        <a:pt x="16" y="22"/>
                      </a:lnTo>
                      <a:lnTo>
                        <a:pt x="12" y="20"/>
                      </a:lnTo>
                      <a:lnTo>
                        <a:pt x="2" y="18"/>
                      </a:lnTo>
                      <a:lnTo>
                        <a:pt x="2" y="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7" name="islidê">
                  <a:extLst>
                    <a:ext uri="{FF2B5EF4-FFF2-40B4-BE49-F238E27FC236}">
                      <a16:creationId xmlns:a16="http://schemas.microsoft.com/office/drawing/2014/main" id="{B16B2680-F9DE-4384-8D69-B21418A4BA34}"/>
                    </a:ext>
                  </a:extLst>
                </p:cNvPr>
                <p:cNvSpPr/>
                <p:nvPr/>
              </p:nvSpPr>
              <p:spPr bwMode="auto">
                <a:xfrm>
                  <a:off x="5495084" y="2582903"/>
                  <a:ext cx="134967" cy="98074"/>
                </a:xfrm>
                <a:custGeom>
                  <a:avLst/>
                  <a:gdLst>
                    <a:gd name="T0" fmla="*/ 2147483647 w 78"/>
                    <a:gd name="T1" fmla="*/ 2147483647 h 60"/>
                    <a:gd name="T2" fmla="*/ 2147483647 w 78"/>
                    <a:gd name="T3" fmla="*/ 2147483647 h 60"/>
                    <a:gd name="T4" fmla="*/ 2147483647 w 78"/>
                    <a:gd name="T5" fmla="*/ 2147483647 h 60"/>
                    <a:gd name="T6" fmla="*/ 2147483647 w 78"/>
                    <a:gd name="T7" fmla="*/ 2147483647 h 60"/>
                    <a:gd name="T8" fmla="*/ 2147483647 w 78"/>
                    <a:gd name="T9" fmla="*/ 2147483647 h 60"/>
                    <a:gd name="T10" fmla="*/ 2147483647 w 78"/>
                    <a:gd name="T11" fmla="*/ 2147483647 h 60"/>
                    <a:gd name="T12" fmla="*/ 2147483647 w 78"/>
                    <a:gd name="T13" fmla="*/ 0 h 60"/>
                    <a:gd name="T14" fmla="*/ 2147483647 w 78"/>
                    <a:gd name="T15" fmla="*/ 2147483647 h 60"/>
                    <a:gd name="T16" fmla="*/ 2147483647 w 78"/>
                    <a:gd name="T17" fmla="*/ 2147483647 h 60"/>
                    <a:gd name="T18" fmla="*/ 2147483647 w 78"/>
                    <a:gd name="T19" fmla="*/ 2147483647 h 60"/>
                    <a:gd name="T20" fmla="*/ 2147483647 w 78"/>
                    <a:gd name="T21" fmla="*/ 2147483647 h 60"/>
                    <a:gd name="T22" fmla="*/ 2147483647 w 78"/>
                    <a:gd name="T23" fmla="*/ 2147483647 h 60"/>
                    <a:gd name="T24" fmla="*/ 2147483647 w 78"/>
                    <a:gd name="T25" fmla="*/ 2147483647 h 60"/>
                    <a:gd name="T26" fmla="*/ 2147483647 w 78"/>
                    <a:gd name="T27" fmla="*/ 2147483647 h 60"/>
                    <a:gd name="T28" fmla="*/ 0 w 78"/>
                    <a:gd name="T29" fmla="*/ 2147483647 h 60"/>
                    <a:gd name="T30" fmla="*/ 2147483647 w 78"/>
                    <a:gd name="T31" fmla="*/ 2147483647 h 60"/>
                    <a:gd name="T32" fmla="*/ 2147483647 w 78"/>
                    <a:gd name="T33" fmla="*/ 2147483647 h 60"/>
                    <a:gd name="T34" fmla="*/ 2147483647 w 78"/>
                    <a:gd name="T35" fmla="*/ 2147483647 h 60"/>
                    <a:gd name="T36" fmla="*/ 2147483647 w 78"/>
                    <a:gd name="T37" fmla="*/ 2147483647 h 60"/>
                    <a:gd name="T38" fmla="*/ 2147483647 w 78"/>
                    <a:gd name="T39" fmla="*/ 2147483647 h 60"/>
                    <a:gd name="T40" fmla="*/ 2147483647 w 78"/>
                    <a:gd name="T41" fmla="*/ 2147483647 h 60"/>
                    <a:gd name="T42" fmla="*/ 2147483647 w 78"/>
                    <a:gd name="T43" fmla="*/ 2147483647 h 60"/>
                    <a:gd name="T44" fmla="*/ 2147483647 w 78"/>
                    <a:gd name="T45" fmla="*/ 2147483647 h 60"/>
                    <a:gd name="T46" fmla="*/ 2147483647 w 78"/>
                    <a:gd name="T47" fmla="*/ 2147483647 h 60"/>
                    <a:gd name="T48" fmla="*/ 2147483647 w 78"/>
                    <a:gd name="T49" fmla="*/ 2147483647 h 60"/>
                    <a:gd name="T50" fmla="*/ 2147483647 w 78"/>
                    <a:gd name="T51" fmla="*/ 2147483647 h 60"/>
                    <a:gd name="T52" fmla="*/ 2147483647 w 78"/>
                    <a:gd name="T53" fmla="*/ 2147483647 h 60"/>
                    <a:gd name="T54" fmla="*/ 2147483647 w 78"/>
                    <a:gd name="T55" fmla="*/ 2147483647 h 60"/>
                    <a:gd name="T56" fmla="*/ 2147483647 w 78"/>
                    <a:gd name="T57" fmla="*/ 2147483647 h 60"/>
                    <a:gd name="T58" fmla="*/ 2147483647 w 78"/>
                    <a:gd name="T59" fmla="*/ 2147483647 h 60"/>
                    <a:gd name="T60" fmla="*/ 2147483647 w 78"/>
                    <a:gd name="T61" fmla="*/ 2147483647 h 60"/>
                    <a:gd name="T62" fmla="*/ 2147483647 w 78"/>
                    <a:gd name="T63" fmla="*/ 2147483647 h 60"/>
                    <a:gd name="T64" fmla="*/ 2147483647 w 78"/>
                    <a:gd name="T65" fmla="*/ 2147483647 h 60"/>
                    <a:gd name="T66" fmla="*/ 2147483647 w 78"/>
                    <a:gd name="T67" fmla="*/ 2147483647 h 60"/>
                    <a:gd name="T68" fmla="*/ 2147483647 w 78"/>
                    <a:gd name="T69" fmla="*/ 2147483647 h 60"/>
                    <a:gd name="T70" fmla="*/ 2147483647 w 78"/>
                    <a:gd name="T71" fmla="*/ 2147483647 h 60"/>
                    <a:gd name="T72" fmla="*/ 2147483647 w 78"/>
                    <a:gd name="T73" fmla="*/ 2147483647 h 60"/>
                    <a:gd name="T74" fmla="*/ 2147483647 w 78"/>
                    <a:gd name="T75" fmla="*/ 2147483647 h 60"/>
                    <a:gd name="T76" fmla="*/ 2147483647 w 78"/>
                    <a:gd name="T77" fmla="*/ 2147483647 h 60"/>
                    <a:gd name="T78" fmla="*/ 2147483647 w 78"/>
                    <a:gd name="T79" fmla="*/ 2147483647 h 60"/>
                    <a:gd name="T80" fmla="*/ 2147483647 w 78"/>
                    <a:gd name="T81" fmla="*/ 2147483647 h 6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78"/>
                    <a:gd name="T124" fmla="*/ 0 h 60"/>
                    <a:gd name="T125" fmla="*/ 78 w 78"/>
                    <a:gd name="T126" fmla="*/ 60 h 6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78" h="60">
                      <a:moveTo>
                        <a:pt x="52" y="2"/>
                      </a:moveTo>
                      <a:lnTo>
                        <a:pt x="48" y="6"/>
                      </a:lnTo>
                      <a:lnTo>
                        <a:pt x="42" y="12"/>
                      </a:lnTo>
                      <a:lnTo>
                        <a:pt x="36" y="12"/>
                      </a:lnTo>
                      <a:lnTo>
                        <a:pt x="32" y="8"/>
                      </a:lnTo>
                      <a:lnTo>
                        <a:pt x="28" y="6"/>
                      </a:lnTo>
                      <a:lnTo>
                        <a:pt x="22" y="0"/>
                      </a:lnTo>
                      <a:lnTo>
                        <a:pt x="18" y="4"/>
                      </a:lnTo>
                      <a:lnTo>
                        <a:pt x="20" y="8"/>
                      </a:lnTo>
                      <a:lnTo>
                        <a:pt x="24" y="14"/>
                      </a:lnTo>
                      <a:lnTo>
                        <a:pt x="20" y="14"/>
                      </a:lnTo>
                      <a:lnTo>
                        <a:pt x="14" y="14"/>
                      </a:lnTo>
                      <a:lnTo>
                        <a:pt x="10" y="10"/>
                      </a:lnTo>
                      <a:lnTo>
                        <a:pt x="2" y="6"/>
                      </a:lnTo>
                      <a:lnTo>
                        <a:pt x="0" y="12"/>
                      </a:lnTo>
                      <a:lnTo>
                        <a:pt x="6" y="18"/>
                      </a:lnTo>
                      <a:lnTo>
                        <a:pt x="8" y="18"/>
                      </a:lnTo>
                      <a:lnTo>
                        <a:pt x="10" y="24"/>
                      </a:lnTo>
                      <a:lnTo>
                        <a:pt x="12" y="28"/>
                      </a:lnTo>
                      <a:lnTo>
                        <a:pt x="14" y="30"/>
                      </a:lnTo>
                      <a:lnTo>
                        <a:pt x="20" y="34"/>
                      </a:lnTo>
                      <a:lnTo>
                        <a:pt x="28" y="38"/>
                      </a:lnTo>
                      <a:lnTo>
                        <a:pt x="32" y="50"/>
                      </a:lnTo>
                      <a:lnTo>
                        <a:pt x="36" y="46"/>
                      </a:lnTo>
                      <a:lnTo>
                        <a:pt x="42" y="42"/>
                      </a:lnTo>
                      <a:lnTo>
                        <a:pt x="46" y="38"/>
                      </a:lnTo>
                      <a:lnTo>
                        <a:pt x="54" y="38"/>
                      </a:lnTo>
                      <a:lnTo>
                        <a:pt x="54" y="44"/>
                      </a:lnTo>
                      <a:lnTo>
                        <a:pt x="56" y="46"/>
                      </a:lnTo>
                      <a:lnTo>
                        <a:pt x="56" y="52"/>
                      </a:lnTo>
                      <a:lnTo>
                        <a:pt x="58" y="54"/>
                      </a:lnTo>
                      <a:lnTo>
                        <a:pt x="60" y="56"/>
                      </a:lnTo>
                      <a:lnTo>
                        <a:pt x="64" y="56"/>
                      </a:lnTo>
                      <a:lnTo>
                        <a:pt x="68" y="60"/>
                      </a:lnTo>
                      <a:lnTo>
                        <a:pt x="72" y="28"/>
                      </a:lnTo>
                      <a:lnTo>
                        <a:pt x="78" y="28"/>
                      </a:lnTo>
                      <a:lnTo>
                        <a:pt x="64" y="18"/>
                      </a:lnTo>
                      <a:lnTo>
                        <a:pt x="62" y="14"/>
                      </a:lnTo>
                      <a:lnTo>
                        <a:pt x="56" y="8"/>
                      </a:lnTo>
                      <a:lnTo>
                        <a:pt x="56" y="6"/>
                      </a:lnTo>
                      <a:lnTo>
                        <a:pt x="52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8" name="işļîdê">
                  <a:extLst>
                    <a:ext uri="{FF2B5EF4-FFF2-40B4-BE49-F238E27FC236}">
                      <a16:creationId xmlns:a16="http://schemas.microsoft.com/office/drawing/2014/main" id="{8E76D4BF-8DA1-41E4-9244-C6F021AAF6C4}"/>
                    </a:ext>
                  </a:extLst>
                </p:cNvPr>
                <p:cNvSpPr/>
                <p:nvPr/>
              </p:nvSpPr>
              <p:spPr bwMode="auto">
                <a:xfrm>
                  <a:off x="8283945" y="3934923"/>
                  <a:ext cx="265802" cy="254992"/>
                </a:xfrm>
                <a:custGeom>
                  <a:avLst/>
                  <a:gdLst>
                    <a:gd name="T0" fmla="*/ 2147483647 w 152"/>
                    <a:gd name="T1" fmla="*/ 2147483647 h 154"/>
                    <a:gd name="T2" fmla="*/ 0 w 152"/>
                    <a:gd name="T3" fmla="*/ 2147483647 h 154"/>
                    <a:gd name="T4" fmla="*/ 2147483647 w 152"/>
                    <a:gd name="T5" fmla="*/ 2147483647 h 154"/>
                    <a:gd name="T6" fmla="*/ 2147483647 w 152"/>
                    <a:gd name="T7" fmla="*/ 2147483647 h 154"/>
                    <a:gd name="T8" fmla="*/ 2147483647 w 152"/>
                    <a:gd name="T9" fmla="*/ 2147483647 h 154"/>
                    <a:gd name="T10" fmla="*/ 2147483647 w 152"/>
                    <a:gd name="T11" fmla="*/ 2147483647 h 154"/>
                    <a:gd name="T12" fmla="*/ 2147483647 w 152"/>
                    <a:gd name="T13" fmla="*/ 2147483647 h 154"/>
                    <a:gd name="T14" fmla="*/ 2147483647 w 152"/>
                    <a:gd name="T15" fmla="*/ 2147483647 h 154"/>
                    <a:gd name="T16" fmla="*/ 2147483647 w 152"/>
                    <a:gd name="T17" fmla="*/ 2147483647 h 154"/>
                    <a:gd name="T18" fmla="*/ 2147483647 w 152"/>
                    <a:gd name="T19" fmla="*/ 2147483647 h 154"/>
                    <a:gd name="T20" fmla="*/ 2147483647 w 152"/>
                    <a:gd name="T21" fmla="*/ 2147483647 h 154"/>
                    <a:gd name="T22" fmla="*/ 2147483647 w 152"/>
                    <a:gd name="T23" fmla="*/ 2147483647 h 154"/>
                    <a:gd name="T24" fmla="*/ 2147483647 w 152"/>
                    <a:gd name="T25" fmla="*/ 2147483647 h 154"/>
                    <a:gd name="T26" fmla="*/ 2147483647 w 152"/>
                    <a:gd name="T27" fmla="*/ 2147483647 h 154"/>
                    <a:gd name="T28" fmla="*/ 2147483647 w 152"/>
                    <a:gd name="T29" fmla="*/ 2147483647 h 154"/>
                    <a:gd name="T30" fmla="*/ 2147483647 w 152"/>
                    <a:gd name="T31" fmla="*/ 2147483647 h 154"/>
                    <a:gd name="T32" fmla="*/ 2147483647 w 152"/>
                    <a:gd name="T33" fmla="*/ 2147483647 h 154"/>
                    <a:gd name="T34" fmla="*/ 2147483647 w 152"/>
                    <a:gd name="T35" fmla="*/ 2147483647 h 154"/>
                    <a:gd name="T36" fmla="*/ 2147483647 w 152"/>
                    <a:gd name="T37" fmla="*/ 2147483647 h 154"/>
                    <a:gd name="T38" fmla="*/ 2147483647 w 152"/>
                    <a:gd name="T39" fmla="*/ 2147483647 h 154"/>
                    <a:gd name="T40" fmla="*/ 2147483647 w 152"/>
                    <a:gd name="T41" fmla="*/ 2147483647 h 154"/>
                    <a:gd name="T42" fmla="*/ 2147483647 w 152"/>
                    <a:gd name="T43" fmla="*/ 2147483647 h 154"/>
                    <a:gd name="T44" fmla="*/ 2147483647 w 152"/>
                    <a:gd name="T45" fmla="*/ 2147483647 h 154"/>
                    <a:gd name="T46" fmla="*/ 2147483647 w 152"/>
                    <a:gd name="T47" fmla="*/ 2147483647 h 154"/>
                    <a:gd name="T48" fmla="*/ 2147483647 w 152"/>
                    <a:gd name="T49" fmla="*/ 2147483647 h 154"/>
                    <a:gd name="T50" fmla="*/ 2147483647 w 152"/>
                    <a:gd name="T51" fmla="*/ 2147483647 h 154"/>
                    <a:gd name="T52" fmla="*/ 2147483647 w 152"/>
                    <a:gd name="T53" fmla="*/ 2147483647 h 154"/>
                    <a:gd name="T54" fmla="*/ 2147483647 w 152"/>
                    <a:gd name="T55" fmla="*/ 2147483647 h 154"/>
                    <a:gd name="T56" fmla="*/ 2147483647 w 152"/>
                    <a:gd name="T57" fmla="*/ 2147483647 h 154"/>
                    <a:gd name="T58" fmla="*/ 2147483647 w 152"/>
                    <a:gd name="T59" fmla="*/ 2147483647 h 154"/>
                    <a:gd name="T60" fmla="*/ 2147483647 w 152"/>
                    <a:gd name="T61" fmla="*/ 2147483647 h 154"/>
                    <a:gd name="T62" fmla="*/ 2147483647 w 152"/>
                    <a:gd name="T63" fmla="*/ 2147483647 h 154"/>
                    <a:gd name="T64" fmla="*/ 2147483647 w 152"/>
                    <a:gd name="T65" fmla="*/ 2147483647 h 154"/>
                    <a:gd name="T66" fmla="*/ 2147483647 w 152"/>
                    <a:gd name="T67" fmla="*/ 2147483647 h 154"/>
                    <a:gd name="T68" fmla="*/ 2147483647 w 152"/>
                    <a:gd name="T69" fmla="*/ 2147483647 h 154"/>
                    <a:gd name="T70" fmla="*/ 2147483647 w 152"/>
                    <a:gd name="T71" fmla="*/ 2147483647 h 154"/>
                    <a:gd name="T72" fmla="*/ 2147483647 w 152"/>
                    <a:gd name="T73" fmla="*/ 2147483647 h 154"/>
                    <a:gd name="T74" fmla="*/ 2147483647 w 152"/>
                    <a:gd name="T75" fmla="*/ 0 h 15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152"/>
                    <a:gd name="T115" fmla="*/ 0 h 154"/>
                    <a:gd name="T116" fmla="*/ 152 w 152"/>
                    <a:gd name="T117" fmla="*/ 154 h 15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152" h="154">
                      <a:moveTo>
                        <a:pt x="4" y="0"/>
                      </a:moveTo>
                      <a:lnTo>
                        <a:pt x="4" y="76"/>
                      </a:lnTo>
                      <a:lnTo>
                        <a:pt x="0" y="80"/>
                      </a:lnTo>
                      <a:lnTo>
                        <a:pt x="0" y="84"/>
                      </a:lnTo>
                      <a:lnTo>
                        <a:pt x="4" y="88"/>
                      </a:lnTo>
                      <a:lnTo>
                        <a:pt x="4" y="126"/>
                      </a:lnTo>
                      <a:lnTo>
                        <a:pt x="14" y="130"/>
                      </a:lnTo>
                      <a:lnTo>
                        <a:pt x="24" y="130"/>
                      </a:lnTo>
                      <a:lnTo>
                        <a:pt x="28" y="130"/>
                      </a:lnTo>
                      <a:lnTo>
                        <a:pt x="32" y="126"/>
                      </a:lnTo>
                      <a:lnTo>
                        <a:pt x="36" y="122"/>
                      </a:lnTo>
                      <a:lnTo>
                        <a:pt x="38" y="118"/>
                      </a:lnTo>
                      <a:lnTo>
                        <a:pt x="32" y="118"/>
                      </a:lnTo>
                      <a:lnTo>
                        <a:pt x="42" y="118"/>
                      </a:lnTo>
                      <a:lnTo>
                        <a:pt x="42" y="110"/>
                      </a:lnTo>
                      <a:lnTo>
                        <a:pt x="42" y="104"/>
                      </a:lnTo>
                      <a:lnTo>
                        <a:pt x="46" y="98"/>
                      </a:lnTo>
                      <a:lnTo>
                        <a:pt x="52" y="98"/>
                      </a:lnTo>
                      <a:lnTo>
                        <a:pt x="68" y="98"/>
                      </a:lnTo>
                      <a:lnTo>
                        <a:pt x="82" y="106"/>
                      </a:lnTo>
                      <a:lnTo>
                        <a:pt x="86" y="110"/>
                      </a:lnTo>
                      <a:lnTo>
                        <a:pt x="88" y="114"/>
                      </a:lnTo>
                      <a:lnTo>
                        <a:pt x="90" y="120"/>
                      </a:lnTo>
                      <a:lnTo>
                        <a:pt x="92" y="126"/>
                      </a:lnTo>
                      <a:lnTo>
                        <a:pt x="90" y="124"/>
                      </a:lnTo>
                      <a:lnTo>
                        <a:pt x="92" y="130"/>
                      </a:lnTo>
                      <a:lnTo>
                        <a:pt x="96" y="134"/>
                      </a:lnTo>
                      <a:lnTo>
                        <a:pt x="98" y="138"/>
                      </a:lnTo>
                      <a:lnTo>
                        <a:pt x="104" y="142"/>
                      </a:lnTo>
                      <a:lnTo>
                        <a:pt x="120" y="146"/>
                      </a:lnTo>
                      <a:lnTo>
                        <a:pt x="132" y="150"/>
                      </a:lnTo>
                      <a:lnTo>
                        <a:pt x="136" y="152"/>
                      </a:lnTo>
                      <a:lnTo>
                        <a:pt x="138" y="154"/>
                      </a:lnTo>
                      <a:lnTo>
                        <a:pt x="142" y="154"/>
                      </a:lnTo>
                      <a:lnTo>
                        <a:pt x="148" y="154"/>
                      </a:lnTo>
                      <a:lnTo>
                        <a:pt x="150" y="152"/>
                      </a:lnTo>
                      <a:lnTo>
                        <a:pt x="152" y="150"/>
                      </a:lnTo>
                      <a:lnTo>
                        <a:pt x="150" y="146"/>
                      </a:lnTo>
                      <a:lnTo>
                        <a:pt x="148" y="142"/>
                      </a:lnTo>
                      <a:lnTo>
                        <a:pt x="144" y="138"/>
                      </a:lnTo>
                      <a:lnTo>
                        <a:pt x="142" y="134"/>
                      </a:lnTo>
                      <a:lnTo>
                        <a:pt x="136" y="132"/>
                      </a:lnTo>
                      <a:lnTo>
                        <a:pt x="132" y="130"/>
                      </a:lnTo>
                      <a:lnTo>
                        <a:pt x="130" y="122"/>
                      </a:lnTo>
                      <a:lnTo>
                        <a:pt x="128" y="120"/>
                      </a:lnTo>
                      <a:lnTo>
                        <a:pt x="124" y="118"/>
                      </a:lnTo>
                      <a:lnTo>
                        <a:pt x="122" y="118"/>
                      </a:lnTo>
                      <a:lnTo>
                        <a:pt x="118" y="116"/>
                      </a:lnTo>
                      <a:lnTo>
                        <a:pt x="114" y="108"/>
                      </a:lnTo>
                      <a:lnTo>
                        <a:pt x="112" y="104"/>
                      </a:lnTo>
                      <a:lnTo>
                        <a:pt x="112" y="98"/>
                      </a:lnTo>
                      <a:lnTo>
                        <a:pt x="108" y="98"/>
                      </a:lnTo>
                      <a:lnTo>
                        <a:pt x="102" y="94"/>
                      </a:lnTo>
                      <a:lnTo>
                        <a:pt x="96" y="84"/>
                      </a:lnTo>
                      <a:lnTo>
                        <a:pt x="102" y="84"/>
                      </a:lnTo>
                      <a:lnTo>
                        <a:pt x="112" y="84"/>
                      </a:lnTo>
                      <a:lnTo>
                        <a:pt x="118" y="84"/>
                      </a:lnTo>
                      <a:lnTo>
                        <a:pt x="122" y="82"/>
                      </a:lnTo>
                      <a:lnTo>
                        <a:pt x="124" y="80"/>
                      </a:lnTo>
                      <a:lnTo>
                        <a:pt x="126" y="76"/>
                      </a:lnTo>
                      <a:lnTo>
                        <a:pt x="122" y="74"/>
                      </a:lnTo>
                      <a:lnTo>
                        <a:pt x="116" y="72"/>
                      </a:lnTo>
                      <a:lnTo>
                        <a:pt x="104" y="66"/>
                      </a:lnTo>
                      <a:lnTo>
                        <a:pt x="96" y="62"/>
                      </a:lnTo>
                      <a:lnTo>
                        <a:pt x="94" y="60"/>
                      </a:lnTo>
                      <a:lnTo>
                        <a:pt x="90" y="58"/>
                      </a:lnTo>
                      <a:lnTo>
                        <a:pt x="86" y="58"/>
                      </a:lnTo>
                      <a:lnTo>
                        <a:pt x="82" y="58"/>
                      </a:lnTo>
                      <a:lnTo>
                        <a:pt x="82" y="56"/>
                      </a:lnTo>
                      <a:lnTo>
                        <a:pt x="80" y="52"/>
                      </a:lnTo>
                      <a:lnTo>
                        <a:pt x="80" y="46"/>
                      </a:lnTo>
                      <a:lnTo>
                        <a:pt x="80" y="44"/>
                      </a:lnTo>
                      <a:lnTo>
                        <a:pt x="78" y="38"/>
                      </a:lnTo>
                      <a:lnTo>
                        <a:pt x="56" y="22"/>
                      </a:lnTo>
                      <a:lnTo>
                        <a:pt x="32" y="12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9" name="ïṣḷïḍê">
                  <a:extLst>
                    <a:ext uri="{FF2B5EF4-FFF2-40B4-BE49-F238E27FC236}">
                      <a16:creationId xmlns:a16="http://schemas.microsoft.com/office/drawing/2014/main" id="{83621DAE-C3BB-47C0-B77C-5BB2B6577960}"/>
                    </a:ext>
                  </a:extLst>
                </p:cNvPr>
                <p:cNvSpPr/>
                <p:nvPr/>
              </p:nvSpPr>
              <p:spPr bwMode="auto">
                <a:xfrm>
                  <a:off x="7007266" y="3685535"/>
                  <a:ext cx="307120" cy="343260"/>
                </a:xfrm>
                <a:custGeom>
                  <a:avLst/>
                  <a:gdLst>
                    <a:gd name="T0" fmla="*/ 2147483647 w 176"/>
                    <a:gd name="T1" fmla="*/ 2147483647 h 206"/>
                    <a:gd name="T2" fmla="*/ 2147483647 w 176"/>
                    <a:gd name="T3" fmla="*/ 2147483647 h 206"/>
                    <a:gd name="T4" fmla="*/ 2147483647 w 176"/>
                    <a:gd name="T5" fmla="*/ 2147483647 h 206"/>
                    <a:gd name="T6" fmla="*/ 0 w 176"/>
                    <a:gd name="T7" fmla="*/ 2147483647 h 206"/>
                    <a:gd name="T8" fmla="*/ 2147483647 w 176"/>
                    <a:gd name="T9" fmla="*/ 0 h 206"/>
                    <a:gd name="T10" fmla="*/ 2147483647 w 176"/>
                    <a:gd name="T11" fmla="*/ 0 h 206"/>
                    <a:gd name="T12" fmla="*/ 2147483647 w 176"/>
                    <a:gd name="T13" fmla="*/ 2147483647 h 206"/>
                    <a:gd name="T14" fmla="*/ 2147483647 w 176"/>
                    <a:gd name="T15" fmla="*/ 2147483647 h 206"/>
                    <a:gd name="T16" fmla="*/ 2147483647 w 176"/>
                    <a:gd name="T17" fmla="*/ 2147483647 h 206"/>
                    <a:gd name="T18" fmla="*/ 2147483647 w 176"/>
                    <a:gd name="T19" fmla="*/ 2147483647 h 206"/>
                    <a:gd name="T20" fmla="*/ 2147483647 w 176"/>
                    <a:gd name="T21" fmla="*/ 2147483647 h 206"/>
                    <a:gd name="T22" fmla="*/ 2147483647 w 176"/>
                    <a:gd name="T23" fmla="*/ 2147483647 h 206"/>
                    <a:gd name="T24" fmla="*/ 2147483647 w 176"/>
                    <a:gd name="T25" fmla="*/ 2147483647 h 206"/>
                    <a:gd name="T26" fmla="*/ 2147483647 w 176"/>
                    <a:gd name="T27" fmla="*/ 2147483647 h 206"/>
                    <a:gd name="T28" fmla="*/ 2147483647 w 176"/>
                    <a:gd name="T29" fmla="*/ 2147483647 h 206"/>
                    <a:gd name="T30" fmla="*/ 2147483647 w 176"/>
                    <a:gd name="T31" fmla="*/ 2147483647 h 206"/>
                    <a:gd name="T32" fmla="*/ 2147483647 w 176"/>
                    <a:gd name="T33" fmla="*/ 2147483647 h 206"/>
                    <a:gd name="T34" fmla="*/ 2147483647 w 176"/>
                    <a:gd name="T35" fmla="*/ 2147483647 h 206"/>
                    <a:gd name="T36" fmla="*/ 2147483647 w 176"/>
                    <a:gd name="T37" fmla="*/ 2147483647 h 206"/>
                    <a:gd name="T38" fmla="*/ 2147483647 w 176"/>
                    <a:gd name="T39" fmla="*/ 2147483647 h 206"/>
                    <a:gd name="T40" fmla="*/ 2147483647 w 176"/>
                    <a:gd name="T41" fmla="*/ 2147483647 h 206"/>
                    <a:gd name="T42" fmla="*/ 2147483647 w 176"/>
                    <a:gd name="T43" fmla="*/ 2147483647 h 206"/>
                    <a:gd name="T44" fmla="*/ 2147483647 w 176"/>
                    <a:gd name="T45" fmla="*/ 2147483647 h 206"/>
                    <a:gd name="T46" fmla="*/ 2147483647 w 176"/>
                    <a:gd name="T47" fmla="*/ 2147483647 h 206"/>
                    <a:gd name="T48" fmla="*/ 2147483647 w 176"/>
                    <a:gd name="T49" fmla="*/ 2147483647 h 206"/>
                    <a:gd name="T50" fmla="*/ 2147483647 w 176"/>
                    <a:gd name="T51" fmla="*/ 2147483647 h 206"/>
                    <a:gd name="T52" fmla="*/ 2147483647 w 176"/>
                    <a:gd name="T53" fmla="*/ 2147483647 h 206"/>
                    <a:gd name="T54" fmla="*/ 2147483647 w 176"/>
                    <a:gd name="T55" fmla="*/ 2147483647 h 206"/>
                    <a:gd name="T56" fmla="*/ 2147483647 w 176"/>
                    <a:gd name="T57" fmla="*/ 2147483647 h 206"/>
                    <a:gd name="T58" fmla="*/ 2147483647 w 176"/>
                    <a:gd name="T59" fmla="*/ 2147483647 h 206"/>
                    <a:gd name="T60" fmla="*/ 2147483647 w 176"/>
                    <a:gd name="T61" fmla="*/ 2147483647 h 206"/>
                    <a:gd name="T62" fmla="*/ 2147483647 w 176"/>
                    <a:gd name="T63" fmla="*/ 2147483647 h 206"/>
                    <a:gd name="T64" fmla="*/ 2147483647 w 176"/>
                    <a:gd name="T65" fmla="*/ 2147483647 h 206"/>
                    <a:gd name="T66" fmla="*/ 2147483647 w 176"/>
                    <a:gd name="T67" fmla="*/ 2147483647 h 206"/>
                    <a:gd name="T68" fmla="*/ 2147483647 w 176"/>
                    <a:gd name="T69" fmla="*/ 2147483647 h 206"/>
                    <a:gd name="T70" fmla="*/ 2147483647 w 176"/>
                    <a:gd name="T71" fmla="*/ 2147483647 h 206"/>
                    <a:gd name="T72" fmla="*/ 2147483647 w 176"/>
                    <a:gd name="T73" fmla="*/ 2147483647 h 206"/>
                    <a:gd name="T74" fmla="*/ 2147483647 w 176"/>
                    <a:gd name="T75" fmla="*/ 2147483647 h 206"/>
                    <a:gd name="T76" fmla="*/ 2147483647 w 176"/>
                    <a:gd name="T77" fmla="*/ 2147483647 h 206"/>
                    <a:gd name="T78" fmla="*/ 2147483647 w 176"/>
                    <a:gd name="T79" fmla="*/ 2147483647 h 206"/>
                    <a:gd name="T80" fmla="*/ 2147483647 w 176"/>
                    <a:gd name="T81" fmla="*/ 2147483647 h 206"/>
                    <a:gd name="T82" fmla="*/ 2147483647 w 176"/>
                    <a:gd name="T83" fmla="*/ 2147483647 h 206"/>
                    <a:gd name="T84" fmla="*/ 2147483647 w 176"/>
                    <a:gd name="T85" fmla="*/ 2147483647 h 206"/>
                    <a:gd name="T86" fmla="*/ 2147483647 w 176"/>
                    <a:gd name="T87" fmla="*/ 2147483647 h 20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76"/>
                    <a:gd name="T133" fmla="*/ 0 h 206"/>
                    <a:gd name="T134" fmla="*/ 176 w 176"/>
                    <a:gd name="T135" fmla="*/ 206 h 20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76" h="206">
                      <a:moveTo>
                        <a:pt x="42" y="54"/>
                      </a:moveTo>
                      <a:lnTo>
                        <a:pt x="36" y="46"/>
                      </a:lnTo>
                      <a:lnTo>
                        <a:pt x="32" y="38"/>
                      </a:lnTo>
                      <a:lnTo>
                        <a:pt x="22" y="28"/>
                      </a:lnTo>
                      <a:lnTo>
                        <a:pt x="16" y="24"/>
                      </a:lnTo>
                      <a:lnTo>
                        <a:pt x="6" y="14"/>
                      </a:lnTo>
                      <a:lnTo>
                        <a:pt x="2" y="10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8" y="0"/>
                      </a:lnTo>
                      <a:lnTo>
                        <a:pt x="10" y="0"/>
                      </a:lnTo>
                      <a:lnTo>
                        <a:pt x="10" y="4"/>
                      </a:lnTo>
                      <a:lnTo>
                        <a:pt x="18" y="6"/>
                      </a:lnTo>
                      <a:lnTo>
                        <a:pt x="34" y="6"/>
                      </a:lnTo>
                      <a:lnTo>
                        <a:pt x="36" y="6"/>
                      </a:lnTo>
                      <a:lnTo>
                        <a:pt x="40" y="8"/>
                      </a:lnTo>
                      <a:lnTo>
                        <a:pt x="44" y="14"/>
                      </a:lnTo>
                      <a:lnTo>
                        <a:pt x="48" y="20"/>
                      </a:lnTo>
                      <a:lnTo>
                        <a:pt x="52" y="28"/>
                      </a:lnTo>
                      <a:lnTo>
                        <a:pt x="60" y="32"/>
                      </a:lnTo>
                      <a:lnTo>
                        <a:pt x="62" y="34"/>
                      </a:lnTo>
                      <a:lnTo>
                        <a:pt x="64" y="36"/>
                      </a:lnTo>
                      <a:lnTo>
                        <a:pt x="70" y="38"/>
                      </a:lnTo>
                      <a:lnTo>
                        <a:pt x="74" y="42"/>
                      </a:lnTo>
                      <a:lnTo>
                        <a:pt x="82" y="52"/>
                      </a:lnTo>
                      <a:lnTo>
                        <a:pt x="88" y="58"/>
                      </a:lnTo>
                      <a:lnTo>
                        <a:pt x="90" y="62"/>
                      </a:lnTo>
                      <a:lnTo>
                        <a:pt x="92" y="64"/>
                      </a:lnTo>
                      <a:lnTo>
                        <a:pt x="98" y="62"/>
                      </a:lnTo>
                      <a:lnTo>
                        <a:pt x="100" y="66"/>
                      </a:lnTo>
                      <a:lnTo>
                        <a:pt x="108" y="72"/>
                      </a:lnTo>
                      <a:lnTo>
                        <a:pt x="118" y="80"/>
                      </a:lnTo>
                      <a:lnTo>
                        <a:pt x="120" y="82"/>
                      </a:lnTo>
                      <a:lnTo>
                        <a:pt x="122" y="86"/>
                      </a:lnTo>
                      <a:lnTo>
                        <a:pt x="124" y="84"/>
                      </a:lnTo>
                      <a:lnTo>
                        <a:pt x="128" y="82"/>
                      </a:lnTo>
                      <a:lnTo>
                        <a:pt x="128" y="86"/>
                      </a:lnTo>
                      <a:lnTo>
                        <a:pt x="126" y="90"/>
                      </a:lnTo>
                      <a:lnTo>
                        <a:pt x="124" y="94"/>
                      </a:lnTo>
                      <a:lnTo>
                        <a:pt x="140" y="94"/>
                      </a:lnTo>
                      <a:lnTo>
                        <a:pt x="140" y="102"/>
                      </a:lnTo>
                      <a:lnTo>
                        <a:pt x="136" y="114"/>
                      </a:lnTo>
                      <a:lnTo>
                        <a:pt x="138" y="118"/>
                      </a:lnTo>
                      <a:lnTo>
                        <a:pt x="142" y="120"/>
                      </a:lnTo>
                      <a:lnTo>
                        <a:pt x="146" y="122"/>
                      </a:lnTo>
                      <a:lnTo>
                        <a:pt x="152" y="122"/>
                      </a:lnTo>
                      <a:lnTo>
                        <a:pt x="152" y="134"/>
                      </a:lnTo>
                      <a:lnTo>
                        <a:pt x="152" y="136"/>
                      </a:lnTo>
                      <a:lnTo>
                        <a:pt x="152" y="138"/>
                      </a:lnTo>
                      <a:lnTo>
                        <a:pt x="156" y="138"/>
                      </a:lnTo>
                      <a:lnTo>
                        <a:pt x="158" y="138"/>
                      </a:lnTo>
                      <a:lnTo>
                        <a:pt x="160" y="140"/>
                      </a:lnTo>
                      <a:lnTo>
                        <a:pt x="162" y="144"/>
                      </a:lnTo>
                      <a:lnTo>
                        <a:pt x="172" y="150"/>
                      </a:lnTo>
                      <a:lnTo>
                        <a:pt x="174" y="152"/>
                      </a:lnTo>
                      <a:lnTo>
                        <a:pt x="176" y="158"/>
                      </a:lnTo>
                      <a:lnTo>
                        <a:pt x="174" y="192"/>
                      </a:lnTo>
                      <a:lnTo>
                        <a:pt x="174" y="204"/>
                      </a:lnTo>
                      <a:lnTo>
                        <a:pt x="170" y="206"/>
                      </a:lnTo>
                      <a:lnTo>
                        <a:pt x="164" y="206"/>
                      </a:lnTo>
                      <a:lnTo>
                        <a:pt x="160" y="204"/>
                      </a:lnTo>
                      <a:lnTo>
                        <a:pt x="154" y="206"/>
                      </a:lnTo>
                      <a:lnTo>
                        <a:pt x="152" y="206"/>
                      </a:lnTo>
                      <a:lnTo>
                        <a:pt x="148" y="206"/>
                      </a:lnTo>
                      <a:lnTo>
                        <a:pt x="146" y="204"/>
                      </a:lnTo>
                      <a:lnTo>
                        <a:pt x="144" y="198"/>
                      </a:lnTo>
                      <a:lnTo>
                        <a:pt x="140" y="192"/>
                      </a:lnTo>
                      <a:lnTo>
                        <a:pt x="132" y="186"/>
                      </a:lnTo>
                      <a:lnTo>
                        <a:pt x="124" y="180"/>
                      </a:lnTo>
                      <a:lnTo>
                        <a:pt x="118" y="176"/>
                      </a:lnTo>
                      <a:lnTo>
                        <a:pt x="112" y="168"/>
                      </a:lnTo>
                      <a:lnTo>
                        <a:pt x="104" y="160"/>
                      </a:lnTo>
                      <a:lnTo>
                        <a:pt x="98" y="150"/>
                      </a:lnTo>
                      <a:lnTo>
                        <a:pt x="96" y="144"/>
                      </a:lnTo>
                      <a:lnTo>
                        <a:pt x="94" y="138"/>
                      </a:lnTo>
                      <a:lnTo>
                        <a:pt x="88" y="126"/>
                      </a:lnTo>
                      <a:lnTo>
                        <a:pt x="82" y="114"/>
                      </a:lnTo>
                      <a:lnTo>
                        <a:pt x="76" y="104"/>
                      </a:lnTo>
                      <a:lnTo>
                        <a:pt x="66" y="94"/>
                      </a:lnTo>
                      <a:lnTo>
                        <a:pt x="64" y="88"/>
                      </a:lnTo>
                      <a:lnTo>
                        <a:pt x="64" y="82"/>
                      </a:lnTo>
                      <a:lnTo>
                        <a:pt x="62" y="76"/>
                      </a:lnTo>
                      <a:lnTo>
                        <a:pt x="60" y="70"/>
                      </a:lnTo>
                      <a:lnTo>
                        <a:pt x="54" y="66"/>
                      </a:lnTo>
                      <a:lnTo>
                        <a:pt x="48" y="62"/>
                      </a:lnTo>
                      <a:lnTo>
                        <a:pt x="42" y="58"/>
                      </a:lnTo>
                      <a:lnTo>
                        <a:pt x="40" y="54"/>
                      </a:lnTo>
                      <a:lnTo>
                        <a:pt x="42" y="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0" name="ïṥľïdê">
                  <a:extLst>
                    <a:ext uri="{FF2B5EF4-FFF2-40B4-BE49-F238E27FC236}">
                      <a16:creationId xmlns:a16="http://schemas.microsoft.com/office/drawing/2014/main" id="{8781E60E-71DD-4497-9899-AA4C8EF4C745}"/>
                    </a:ext>
                  </a:extLst>
                </p:cNvPr>
                <p:cNvSpPr/>
                <p:nvPr/>
              </p:nvSpPr>
              <p:spPr bwMode="auto">
                <a:xfrm>
                  <a:off x="7401151" y="3735973"/>
                  <a:ext cx="279576" cy="243783"/>
                </a:xfrm>
                <a:custGeom>
                  <a:avLst/>
                  <a:gdLst>
                    <a:gd name="T0" fmla="*/ 2147483647 w 160"/>
                    <a:gd name="T1" fmla="*/ 2147483647 h 146"/>
                    <a:gd name="T2" fmla="*/ 2147483647 w 160"/>
                    <a:gd name="T3" fmla="*/ 0 h 146"/>
                    <a:gd name="T4" fmla="*/ 2147483647 w 160"/>
                    <a:gd name="T5" fmla="*/ 2147483647 h 146"/>
                    <a:gd name="T6" fmla="*/ 2147483647 w 160"/>
                    <a:gd name="T7" fmla="*/ 2147483647 h 146"/>
                    <a:gd name="T8" fmla="*/ 2147483647 w 160"/>
                    <a:gd name="T9" fmla="*/ 2147483647 h 146"/>
                    <a:gd name="T10" fmla="*/ 2147483647 w 160"/>
                    <a:gd name="T11" fmla="*/ 2147483647 h 146"/>
                    <a:gd name="T12" fmla="*/ 2147483647 w 160"/>
                    <a:gd name="T13" fmla="*/ 2147483647 h 146"/>
                    <a:gd name="T14" fmla="*/ 2147483647 w 160"/>
                    <a:gd name="T15" fmla="*/ 2147483647 h 146"/>
                    <a:gd name="T16" fmla="*/ 2147483647 w 160"/>
                    <a:gd name="T17" fmla="*/ 2147483647 h 146"/>
                    <a:gd name="T18" fmla="*/ 2147483647 w 160"/>
                    <a:gd name="T19" fmla="*/ 2147483647 h 146"/>
                    <a:gd name="T20" fmla="*/ 2147483647 w 160"/>
                    <a:gd name="T21" fmla="*/ 2147483647 h 146"/>
                    <a:gd name="T22" fmla="*/ 2147483647 w 160"/>
                    <a:gd name="T23" fmla="*/ 2147483647 h 146"/>
                    <a:gd name="T24" fmla="*/ 2147483647 w 160"/>
                    <a:gd name="T25" fmla="*/ 2147483647 h 146"/>
                    <a:gd name="T26" fmla="*/ 2147483647 w 160"/>
                    <a:gd name="T27" fmla="*/ 2147483647 h 146"/>
                    <a:gd name="T28" fmla="*/ 2147483647 w 160"/>
                    <a:gd name="T29" fmla="*/ 2147483647 h 146"/>
                    <a:gd name="T30" fmla="*/ 2147483647 w 160"/>
                    <a:gd name="T31" fmla="*/ 2147483647 h 146"/>
                    <a:gd name="T32" fmla="*/ 0 w 160"/>
                    <a:gd name="T33" fmla="*/ 2147483647 h 146"/>
                    <a:gd name="T34" fmla="*/ 2147483647 w 160"/>
                    <a:gd name="T35" fmla="*/ 2147483647 h 146"/>
                    <a:gd name="T36" fmla="*/ 2147483647 w 160"/>
                    <a:gd name="T37" fmla="*/ 2147483647 h 146"/>
                    <a:gd name="T38" fmla="*/ 2147483647 w 160"/>
                    <a:gd name="T39" fmla="*/ 2147483647 h 146"/>
                    <a:gd name="T40" fmla="*/ 2147483647 w 160"/>
                    <a:gd name="T41" fmla="*/ 2147483647 h 146"/>
                    <a:gd name="T42" fmla="*/ 2147483647 w 160"/>
                    <a:gd name="T43" fmla="*/ 2147483647 h 146"/>
                    <a:gd name="T44" fmla="*/ 2147483647 w 160"/>
                    <a:gd name="T45" fmla="*/ 2147483647 h 146"/>
                    <a:gd name="T46" fmla="*/ 2147483647 w 160"/>
                    <a:gd name="T47" fmla="*/ 2147483647 h 146"/>
                    <a:gd name="T48" fmla="*/ 2147483647 w 160"/>
                    <a:gd name="T49" fmla="*/ 2147483647 h 146"/>
                    <a:gd name="T50" fmla="*/ 2147483647 w 160"/>
                    <a:gd name="T51" fmla="*/ 2147483647 h 146"/>
                    <a:gd name="T52" fmla="*/ 2147483647 w 160"/>
                    <a:gd name="T53" fmla="*/ 2147483647 h 146"/>
                    <a:gd name="T54" fmla="*/ 2147483647 w 160"/>
                    <a:gd name="T55" fmla="*/ 2147483647 h 146"/>
                    <a:gd name="T56" fmla="*/ 2147483647 w 160"/>
                    <a:gd name="T57" fmla="*/ 2147483647 h 146"/>
                    <a:gd name="T58" fmla="*/ 2147483647 w 160"/>
                    <a:gd name="T59" fmla="*/ 2147483647 h 146"/>
                    <a:gd name="T60" fmla="*/ 2147483647 w 160"/>
                    <a:gd name="T61" fmla="*/ 2147483647 h 146"/>
                    <a:gd name="T62" fmla="*/ 2147483647 w 160"/>
                    <a:gd name="T63" fmla="*/ 2147483647 h 146"/>
                    <a:gd name="T64" fmla="*/ 2147483647 w 160"/>
                    <a:gd name="T65" fmla="*/ 2147483647 h 146"/>
                    <a:gd name="T66" fmla="*/ 2147483647 w 160"/>
                    <a:gd name="T67" fmla="*/ 2147483647 h 146"/>
                    <a:gd name="T68" fmla="*/ 2147483647 w 160"/>
                    <a:gd name="T69" fmla="*/ 2147483647 h 146"/>
                    <a:gd name="T70" fmla="*/ 2147483647 w 160"/>
                    <a:gd name="T71" fmla="*/ 2147483647 h 146"/>
                    <a:gd name="T72" fmla="*/ 2147483647 w 160"/>
                    <a:gd name="T73" fmla="*/ 2147483647 h 146"/>
                    <a:gd name="T74" fmla="*/ 2147483647 w 160"/>
                    <a:gd name="T75" fmla="*/ 2147483647 h 146"/>
                    <a:gd name="T76" fmla="*/ 2147483647 w 160"/>
                    <a:gd name="T77" fmla="*/ 2147483647 h 146"/>
                    <a:gd name="T78" fmla="*/ 2147483647 w 160"/>
                    <a:gd name="T79" fmla="*/ 2147483647 h 146"/>
                    <a:gd name="T80" fmla="*/ 2147483647 w 160"/>
                    <a:gd name="T81" fmla="*/ 2147483647 h 146"/>
                    <a:gd name="T82" fmla="*/ 2147483647 w 160"/>
                    <a:gd name="T83" fmla="*/ 2147483647 h 146"/>
                    <a:gd name="T84" fmla="*/ 2147483647 w 160"/>
                    <a:gd name="T85" fmla="*/ 2147483647 h 146"/>
                    <a:gd name="T86" fmla="*/ 2147483647 w 160"/>
                    <a:gd name="T87" fmla="*/ 2147483647 h 146"/>
                    <a:gd name="T88" fmla="*/ 2147483647 w 160"/>
                    <a:gd name="T89" fmla="*/ 2147483647 h 146"/>
                    <a:gd name="T90" fmla="*/ 2147483647 w 160"/>
                    <a:gd name="T91" fmla="*/ 2147483647 h 146"/>
                    <a:gd name="T92" fmla="*/ 2147483647 w 160"/>
                    <a:gd name="T93" fmla="*/ 2147483647 h 146"/>
                    <a:gd name="T94" fmla="*/ 2147483647 w 160"/>
                    <a:gd name="T95" fmla="*/ 2147483647 h 146"/>
                    <a:gd name="T96" fmla="*/ 2147483647 w 160"/>
                    <a:gd name="T97" fmla="*/ 2147483647 h 146"/>
                    <a:gd name="T98" fmla="*/ 2147483647 w 160"/>
                    <a:gd name="T99" fmla="*/ 2147483647 h 146"/>
                    <a:gd name="T100" fmla="*/ 2147483647 w 160"/>
                    <a:gd name="T101" fmla="*/ 2147483647 h 146"/>
                    <a:gd name="T102" fmla="*/ 2147483647 w 160"/>
                    <a:gd name="T103" fmla="*/ 2147483647 h 14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60"/>
                    <a:gd name="T157" fmla="*/ 0 h 146"/>
                    <a:gd name="T158" fmla="*/ 160 w 160"/>
                    <a:gd name="T159" fmla="*/ 146 h 14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60" h="146">
                      <a:moveTo>
                        <a:pt x="136" y="4"/>
                      </a:moveTo>
                      <a:lnTo>
                        <a:pt x="126" y="2"/>
                      </a:lnTo>
                      <a:lnTo>
                        <a:pt x="120" y="0"/>
                      </a:lnTo>
                      <a:lnTo>
                        <a:pt x="114" y="0"/>
                      </a:lnTo>
                      <a:lnTo>
                        <a:pt x="108" y="0"/>
                      </a:lnTo>
                      <a:lnTo>
                        <a:pt x="102" y="4"/>
                      </a:lnTo>
                      <a:lnTo>
                        <a:pt x="96" y="8"/>
                      </a:lnTo>
                      <a:lnTo>
                        <a:pt x="92" y="14"/>
                      </a:lnTo>
                      <a:lnTo>
                        <a:pt x="88" y="26"/>
                      </a:lnTo>
                      <a:lnTo>
                        <a:pt x="84" y="40"/>
                      </a:lnTo>
                      <a:lnTo>
                        <a:pt x="84" y="48"/>
                      </a:lnTo>
                      <a:lnTo>
                        <a:pt x="82" y="52"/>
                      </a:lnTo>
                      <a:lnTo>
                        <a:pt x="78" y="52"/>
                      </a:lnTo>
                      <a:lnTo>
                        <a:pt x="74" y="50"/>
                      </a:lnTo>
                      <a:lnTo>
                        <a:pt x="70" y="48"/>
                      </a:lnTo>
                      <a:lnTo>
                        <a:pt x="66" y="44"/>
                      </a:lnTo>
                      <a:lnTo>
                        <a:pt x="62" y="42"/>
                      </a:lnTo>
                      <a:lnTo>
                        <a:pt x="58" y="42"/>
                      </a:lnTo>
                      <a:lnTo>
                        <a:pt x="56" y="44"/>
                      </a:lnTo>
                      <a:lnTo>
                        <a:pt x="50" y="50"/>
                      </a:lnTo>
                      <a:lnTo>
                        <a:pt x="42" y="52"/>
                      </a:lnTo>
                      <a:lnTo>
                        <a:pt x="40" y="54"/>
                      </a:lnTo>
                      <a:lnTo>
                        <a:pt x="34" y="56"/>
                      </a:lnTo>
                      <a:lnTo>
                        <a:pt x="28" y="54"/>
                      </a:lnTo>
                      <a:lnTo>
                        <a:pt x="22" y="52"/>
                      </a:lnTo>
                      <a:lnTo>
                        <a:pt x="16" y="50"/>
                      </a:lnTo>
                      <a:lnTo>
                        <a:pt x="14" y="48"/>
                      </a:lnTo>
                      <a:lnTo>
                        <a:pt x="14" y="46"/>
                      </a:lnTo>
                      <a:lnTo>
                        <a:pt x="14" y="36"/>
                      </a:lnTo>
                      <a:lnTo>
                        <a:pt x="14" y="34"/>
                      </a:lnTo>
                      <a:lnTo>
                        <a:pt x="8" y="38"/>
                      </a:lnTo>
                      <a:lnTo>
                        <a:pt x="4" y="44"/>
                      </a:lnTo>
                      <a:lnTo>
                        <a:pt x="2" y="52"/>
                      </a:lnTo>
                      <a:lnTo>
                        <a:pt x="0" y="60"/>
                      </a:lnTo>
                      <a:lnTo>
                        <a:pt x="2" y="66"/>
                      </a:lnTo>
                      <a:lnTo>
                        <a:pt x="4" y="72"/>
                      </a:lnTo>
                      <a:lnTo>
                        <a:pt x="4" y="74"/>
                      </a:lnTo>
                      <a:lnTo>
                        <a:pt x="2" y="78"/>
                      </a:lnTo>
                      <a:lnTo>
                        <a:pt x="4" y="82"/>
                      </a:lnTo>
                      <a:lnTo>
                        <a:pt x="8" y="86"/>
                      </a:lnTo>
                      <a:lnTo>
                        <a:pt x="10" y="86"/>
                      </a:lnTo>
                      <a:lnTo>
                        <a:pt x="10" y="92"/>
                      </a:lnTo>
                      <a:lnTo>
                        <a:pt x="16" y="94"/>
                      </a:lnTo>
                      <a:lnTo>
                        <a:pt x="18" y="96"/>
                      </a:lnTo>
                      <a:lnTo>
                        <a:pt x="18" y="98"/>
                      </a:lnTo>
                      <a:lnTo>
                        <a:pt x="18" y="102"/>
                      </a:lnTo>
                      <a:lnTo>
                        <a:pt x="16" y="106"/>
                      </a:lnTo>
                      <a:lnTo>
                        <a:pt x="16" y="108"/>
                      </a:lnTo>
                      <a:lnTo>
                        <a:pt x="18" y="112"/>
                      </a:lnTo>
                      <a:lnTo>
                        <a:pt x="18" y="110"/>
                      </a:lnTo>
                      <a:lnTo>
                        <a:pt x="18" y="116"/>
                      </a:lnTo>
                      <a:lnTo>
                        <a:pt x="20" y="120"/>
                      </a:lnTo>
                      <a:lnTo>
                        <a:pt x="24" y="124"/>
                      </a:lnTo>
                      <a:lnTo>
                        <a:pt x="28" y="126"/>
                      </a:lnTo>
                      <a:lnTo>
                        <a:pt x="34" y="126"/>
                      </a:lnTo>
                      <a:lnTo>
                        <a:pt x="42" y="128"/>
                      </a:lnTo>
                      <a:lnTo>
                        <a:pt x="46" y="130"/>
                      </a:lnTo>
                      <a:lnTo>
                        <a:pt x="44" y="134"/>
                      </a:lnTo>
                      <a:lnTo>
                        <a:pt x="48" y="134"/>
                      </a:lnTo>
                      <a:lnTo>
                        <a:pt x="54" y="134"/>
                      </a:lnTo>
                      <a:lnTo>
                        <a:pt x="56" y="132"/>
                      </a:lnTo>
                      <a:lnTo>
                        <a:pt x="62" y="130"/>
                      </a:lnTo>
                      <a:lnTo>
                        <a:pt x="66" y="130"/>
                      </a:lnTo>
                      <a:lnTo>
                        <a:pt x="72" y="130"/>
                      </a:lnTo>
                      <a:lnTo>
                        <a:pt x="78" y="132"/>
                      </a:lnTo>
                      <a:lnTo>
                        <a:pt x="82" y="134"/>
                      </a:lnTo>
                      <a:lnTo>
                        <a:pt x="88" y="134"/>
                      </a:lnTo>
                      <a:lnTo>
                        <a:pt x="88" y="140"/>
                      </a:lnTo>
                      <a:lnTo>
                        <a:pt x="88" y="144"/>
                      </a:lnTo>
                      <a:lnTo>
                        <a:pt x="88" y="146"/>
                      </a:lnTo>
                      <a:lnTo>
                        <a:pt x="90" y="146"/>
                      </a:lnTo>
                      <a:lnTo>
                        <a:pt x="98" y="144"/>
                      </a:lnTo>
                      <a:lnTo>
                        <a:pt x="106" y="142"/>
                      </a:lnTo>
                      <a:lnTo>
                        <a:pt x="112" y="138"/>
                      </a:lnTo>
                      <a:lnTo>
                        <a:pt x="120" y="138"/>
                      </a:lnTo>
                      <a:lnTo>
                        <a:pt x="120" y="134"/>
                      </a:lnTo>
                      <a:lnTo>
                        <a:pt x="118" y="134"/>
                      </a:lnTo>
                      <a:lnTo>
                        <a:pt x="116" y="130"/>
                      </a:lnTo>
                      <a:lnTo>
                        <a:pt x="116" y="126"/>
                      </a:lnTo>
                      <a:lnTo>
                        <a:pt x="118" y="124"/>
                      </a:lnTo>
                      <a:lnTo>
                        <a:pt x="122" y="120"/>
                      </a:lnTo>
                      <a:lnTo>
                        <a:pt x="122" y="114"/>
                      </a:lnTo>
                      <a:lnTo>
                        <a:pt x="122" y="108"/>
                      </a:lnTo>
                      <a:lnTo>
                        <a:pt x="120" y="106"/>
                      </a:lnTo>
                      <a:lnTo>
                        <a:pt x="122" y="100"/>
                      </a:lnTo>
                      <a:lnTo>
                        <a:pt x="126" y="94"/>
                      </a:lnTo>
                      <a:lnTo>
                        <a:pt x="132" y="92"/>
                      </a:lnTo>
                      <a:lnTo>
                        <a:pt x="136" y="82"/>
                      </a:lnTo>
                      <a:lnTo>
                        <a:pt x="138" y="72"/>
                      </a:lnTo>
                      <a:lnTo>
                        <a:pt x="142" y="60"/>
                      </a:lnTo>
                      <a:lnTo>
                        <a:pt x="144" y="58"/>
                      </a:lnTo>
                      <a:lnTo>
                        <a:pt x="148" y="56"/>
                      </a:lnTo>
                      <a:lnTo>
                        <a:pt x="154" y="56"/>
                      </a:lnTo>
                      <a:lnTo>
                        <a:pt x="160" y="56"/>
                      </a:lnTo>
                      <a:lnTo>
                        <a:pt x="160" y="52"/>
                      </a:lnTo>
                      <a:lnTo>
                        <a:pt x="150" y="46"/>
                      </a:lnTo>
                      <a:lnTo>
                        <a:pt x="146" y="40"/>
                      </a:lnTo>
                      <a:lnTo>
                        <a:pt x="144" y="34"/>
                      </a:lnTo>
                      <a:lnTo>
                        <a:pt x="146" y="32"/>
                      </a:lnTo>
                      <a:lnTo>
                        <a:pt x="148" y="28"/>
                      </a:lnTo>
                      <a:lnTo>
                        <a:pt x="142" y="26"/>
                      </a:lnTo>
                      <a:lnTo>
                        <a:pt x="138" y="22"/>
                      </a:lnTo>
                      <a:lnTo>
                        <a:pt x="138" y="14"/>
                      </a:lnTo>
                      <a:lnTo>
                        <a:pt x="136" y="8"/>
                      </a:lnTo>
                      <a:lnTo>
                        <a:pt x="136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1" name="îṧḷiḓe">
                  <a:extLst>
                    <a:ext uri="{FF2B5EF4-FFF2-40B4-BE49-F238E27FC236}">
                      <a16:creationId xmlns:a16="http://schemas.microsoft.com/office/drawing/2014/main" id="{E4A69560-93A7-40F2-8ECC-A803C495686D}"/>
                    </a:ext>
                  </a:extLst>
                </p:cNvPr>
                <p:cNvSpPr/>
                <p:nvPr/>
              </p:nvSpPr>
              <p:spPr bwMode="auto">
                <a:xfrm>
                  <a:off x="7397018" y="4189916"/>
                  <a:ext cx="1111414" cy="861650"/>
                </a:xfrm>
                <a:custGeom>
                  <a:avLst/>
                  <a:gdLst>
                    <a:gd name="T0" fmla="*/ 2147483647 w 636"/>
                    <a:gd name="T1" fmla="*/ 2147483647 h 516"/>
                    <a:gd name="T2" fmla="*/ 2147483647 w 636"/>
                    <a:gd name="T3" fmla="*/ 2147483647 h 516"/>
                    <a:gd name="T4" fmla="*/ 2147483647 w 636"/>
                    <a:gd name="T5" fmla="*/ 2147483647 h 516"/>
                    <a:gd name="T6" fmla="*/ 2147483647 w 636"/>
                    <a:gd name="T7" fmla="*/ 2147483647 h 516"/>
                    <a:gd name="T8" fmla="*/ 2147483647 w 636"/>
                    <a:gd name="T9" fmla="*/ 2147483647 h 516"/>
                    <a:gd name="T10" fmla="*/ 2147483647 w 636"/>
                    <a:gd name="T11" fmla="*/ 2147483647 h 516"/>
                    <a:gd name="T12" fmla="*/ 2147483647 w 636"/>
                    <a:gd name="T13" fmla="*/ 2147483647 h 516"/>
                    <a:gd name="T14" fmla="*/ 2147483647 w 636"/>
                    <a:gd name="T15" fmla="*/ 2147483647 h 516"/>
                    <a:gd name="T16" fmla="*/ 2147483647 w 636"/>
                    <a:gd name="T17" fmla="*/ 2147483647 h 516"/>
                    <a:gd name="T18" fmla="*/ 2147483647 w 636"/>
                    <a:gd name="T19" fmla="*/ 2147483647 h 516"/>
                    <a:gd name="T20" fmla="*/ 2147483647 w 636"/>
                    <a:gd name="T21" fmla="*/ 2147483647 h 516"/>
                    <a:gd name="T22" fmla="*/ 2147483647 w 636"/>
                    <a:gd name="T23" fmla="*/ 2147483647 h 516"/>
                    <a:gd name="T24" fmla="*/ 2147483647 w 636"/>
                    <a:gd name="T25" fmla="*/ 2147483647 h 516"/>
                    <a:gd name="T26" fmla="*/ 2147483647 w 636"/>
                    <a:gd name="T27" fmla="*/ 2147483647 h 516"/>
                    <a:gd name="T28" fmla="*/ 2147483647 w 636"/>
                    <a:gd name="T29" fmla="*/ 2147483647 h 516"/>
                    <a:gd name="T30" fmla="*/ 2147483647 w 636"/>
                    <a:gd name="T31" fmla="*/ 2147483647 h 516"/>
                    <a:gd name="T32" fmla="*/ 2147483647 w 636"/>
                    <a:gd name="T33" fmla="*/ 2147483647 h 516"/>
                    <a:gd name="T34" fmla="*/ 2147483647 w 636"/>
                    <a:gd name="T35" fmla="*/ 2147483647 h 516"/>
                    <a:gd name="T36" fmla="*/ 2147483647 w 636"/>
                    <a:gd name="T37" fmla="*/ 2147483647 h 516"/>
                    <a:gd name="T38" fmla="*/ 2147483647 w 636"/>
                    <a:gd name="T39" fmla="*/ 2147483647 h 516"/>
                    <a:gd name="T40" fmla="*/ 2147483647 w 636"/>
                    <a:gd name="T41" fmla="*/ 2147483647 h 516"/>
                    <a:gd name="T42" fmla="*/ 2147483647 w 636"/>
                    <a:gd name="T43" fmla="*/ 0 h 516"/>
                    <a:gd name="T44" fmla="*/ 2147483647 w 636"/>
                    <a:gd name="T45" fmla="*/ 2147483647 h 516"/>
                    <a:gd name="T46" fmla="*/ 2147483647 w 636"/>
                    <a:gd name="T47" fmla="*/ 2147483647 h 516"/>
                    <a:gd name="T48" fmla="*/ 2147483647 w 636"/>
                    <a:gd name="T49" fmla="*/ 2147483647 h 516"/>
                    <a:gd name="T50" fmla="*/ 2147483647 w 636"/>
                    <a:gd name="T51" fmla="*/ 2147483647 h 516"/>
                    <a:gd name="T52" fmla="*/ 2147483647 w 636"/>
                    <a:gd name="T53" fmla="*/ 2147483647 h 516"/>
                    <a:gd name="T54" fmla="*/ 2147483647 w 636"/>
                    <a:gd name="T55" fmla="*/ 2147483647 h 516"/>
                    <a:gd name="T56" fmla="*/ 2147483647 w 636"/>
                    <a:gd name="T57" fmla="*/ 2147483647 h 516"/>
                    <a:gd name="T58" fmla="*/ 2147483647 w 636"/>
                    <a:gd name="T59" fmla="*/ 2147483647 h 516"/>
                    <a:gd name="T60" fmla="*/ 2147483647 w 636"/>
                    <a:gd name="T61" fmla="*/ 2147483647 h 516"/>
                    <a:gd name="T62" fmla="*/ 2147483647 w 636"/>
                    <a:gd name="T63" fmla="*/ 2147483647 h 516"/>
                    <a:gd name="T64" fmla="*/ 2147483647 w 636"/>
                    <a:gd name="T65" fmla="*/ 2147483647 h 516"/>
                    <a:gd name="T66" fmla="*/ 2147483647 w 636"/>
                    <a:gd name="T67" fmla="*/ 2147483647 h 516"/>
                    <a:gd name="T68" fmla="*/ 2147483647 w 636"/>
                    <a:gd name="T69" fmla="*/ 2147483647 h 516"/>
                    <a:gd name="T70" fmla="*/ 2147483647 w 636"/>
                    <a:gd name="T71" fmla="*/ 2147483647 h 516"/>
                    <a:gd name="T72" fmla="*/ 2147483647 w 636"/>
                    <a:gd name="T73" fmla="*/ 2147483647 h 516"/>
                    <a:gd name="T74" fmla="*/ 2147483647 w 636"/>
                    <a:gd name="T75" fmla="*/ 2147483647 h 516"/>
                    <a:gd name="T76" fmla="*/ 2147483647 w 636"/>
                    <a:gd name="T77" fmla="*/ 2147483647 h 516"/>
                    <a:gd name="T78" fmla="*/ 2147483647 w 636"/>
                    <a:gd name="T79" fmla="*/ 2147483647 h 516"/>
                    <a:gd name="T80" fmla="*/ 2147483647 w 636"/>
                    <a:gd name="T81" fmla="*/ 2147483647 h 516"/>
                    <a:gd name="T82" fmla="*/ 2147483647 w 636"/>
                    <a:gd name="T83" fmla="*/ 2147483647 h 516"/>
                    <a:gd name="T84" fmla="*/ 2147483647 w 636"/>
                    <a:gd name="T85" fmla="*/ 2147483647 h 516"/>
                    <a:gd name="T86" fmla="*/ 2147483647 w 636"/>
                    <a:gd name="T87" fmla="*/ 2147483647 h 516"/>
                    <a:gd name="T88" fmla="*/ 2147483647 w 636"/>
                    <a:gd name="T89" fmla="*/ 2147483647 h 516"/>
                    <a:gd name="T90" fmla="*/ 2147483647 w 636"/>
                    <a:gd name="T91" fmla="*/ 2147483647 h 516"/>
                    <a:gd name="T92" fmla="*/ 2147483647 w 636"/>
                    <a:gd name="T93" fmla="*/ 2147483647 h 516"/>
                    <a:gd name="T94" fmla="*/ 2147483647 w 636"/>
                    <a:gd name="T95" fmla="*/ 2147483647 h 516"/>
                    <a:gd name="T96" fmla="*/ 2147483647 w 636"/>
                    <a:gd name="T97" fmla="*/ 2147483647 h 516"/>
                    <a:gd name="T98" fmla="*/ 2147483647 w 636"/>
                    <a:gd name="T99" fmla="*/ 2147483647 h 516"/>
                    <a:gd name="T100" fmla="*/ 0 w 636"/>
                    <a:gd name="T101" fmla="*/ 2147483647 h 516"/>
                    <a:gd name="T102" fmla="*/ 2147483647 w 636"/>
                    <a:gd name="T103" fmla="*/ 2147483647 h 516"/>
                    <a:gd name="T104" fmla="*/ 2147483647 w 636"/>
                    <a:gd name="T105" fmla="*/ 2147483647 h 516"/>
                    <a:gd name="T106" fmla="*/ 2147483647 w 636"/>
                    <a:gd name="T107" fmla="*/ 2147483647 h 516"/>
                    <a:gd name="T108" fmla="*/ 2147483647 w 636"/>
                    <a:gd name="T109" fmla="*/ 2147483647 h 516"/>
                    <a:gd name="T110" fmla="*/ 2147483647 w 636"/>
                    <a:gd name="T111" fmla="*/ 2147483647 h 516"/>
                    <a:gd name="T112" fmla="*/ 2147483647 w 636"/>
                    <a:gd name="T113" fmla="*/ 2147483647 h 516"/>
                    <a:gd name="T114" fmla="*/ 2147483647 w 636"/>
                    <a:gd name="T115" fmla="*/ 2147483647 h 516"/>
                    <a:gd name="T116" fmla="*/ 2147483647 w 636"/>
                    <a:gd name="T117" fmla="*/ 2147483647 h 516"/>
                    <a:gd name="T118" fmla="*/ 2147483647 w 636"/>
                    <a:gd name="T119" fmla="*/ 2147483647 h 51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636"/>
                    <a:gd name="T181" fmla="*/ 0 h 516"/>
                    <a:gd name="T182" fmla="*/ 636 w 636"/>
                    <a:gd name="T183" fmla="*/ 516 h 51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636" h="516">
                      <a:moveTo>
                        <a:pt x="180" y="138"/>
                      </a:moveTo>
                      <a:lnTo>
                        <a:pt x="186" y="132"/>
                      </a:lnTo>
                      <a:lnTo>
                        <a:pt x="188" y="130"/>
                      </a:lnTo>
                      <a:lnTo>
                        <a:pt x="188" y="124"/>
                      </a:lnTo>
                      <a:lnTo>
                        <a:pt x="190" y="118"/>
                      </a:lnTo>
                      <a:lnTo>
                        <a:pt x="194" y="112"/>
                      </a:lnTo>
                      <a:lnTo>
                        <a:pt x="198" y="108"/>
                      </a:lnTo>
                      <a:lnTo>
                        <a:pt x="202" y="106"/>
                      </a:lnTo>
                      <a:lnTo>
                        <a:pt x="204" y="112"/>
                      </a:lnTo>
                      <a:lnTo>
                        <a:pt x="206" y="114"/>
                      </a:lnTo>
                      <a:lnTo>
                        <a:pt x="210" y="116"/>
                      </a:lnTo>
                      <a:lnTo>
                        <a:pt x="212" y="114"/>
                      </a:lnTo>
                      <a:lnTo>
                        <a:pt x="212" y="112"/>
                      </a:lnTo>
                      <a:lnTo>
                        <a:pt x="214" y="110"/>
                      </a:lnTo>
                      <a:lnTo>
                        <a:pt x="212" y="106"/>
                      </a:lnTo>
                      <a:lnTo>
                        <a:pt x="212" y="100"/>
                      </a:lnTo>
                      <a:lnTo>
                        <a:pt x="220" y="100"/>
                      </a:lnTo>
                      <a:lnTo>
                        <a:pt x="226" y="100"/>
                      </a:lnTo>
                      <a:lnTo>
                        <a:pt x="226" y="92"/>
                      </a:lnTo>
                      <a:lnTo>
                        <a:pt x="230" y="86"/>
                      </a:lnTo>
                      <a:lnTo>
                        <a:pt x="232" y="82"/>
                      </a:lnTo>
                      <a:lnTo>
                        <a:pt x="236" y="80"/>
                      </a:lnTo>
                      <a:lnTo>
                        <a:pt x="240" y="78"/>
                      </a:lnTo>
                      <a:lnTo>
                        <a:pt x="242" y="72"/>
                      </a:lnTo>
                      <a:lnTo>
                        <a:pt x="244" y="68"/>
                      </a:lnTo>
                      <a:lnTo>
                        <a:pt x="248" y="64"/>
                      </a:lnTo>
                      <a:lnTo>
                        <a:pt x="262" y="58"/>
                      </a:lnTo>
                      <a:lnTo>
                        <a:pt x="270" y="56"/>
                      </a:lnTo>
                      <a:lnTo>
                        <a:pt x="276" y="54"/>
                      </a:lnTo>
                      <a:lnTo>
                        <a:pt x="284" y="62"/>
                      </a:lnTo>
                      <a:lnTo>
                        <a:pt x="288" y="66"/>
                      </a:lnTo>
                      <a:lnTo>
                        <a:pt x="288" y="72"/>
                      </a:lnTo>
                      <a:lnTo>
                        <a:pt x="288" y="74"/>
                      </a:lnTo>
                      <a:lnTo>
                        <a:pt x="286" y="76"/>
                      </a:lnTo>
                      <a:lnTo>
                        <a:pt x="290" y="74"/>
                      </a:lnTo>
                      <a:lnTo>
                        <a:pt x="294" y="72"/>
                      </a:lnTo>
                      <a:lnTo>
                        <a:pt x="298" y="74"/>
                      </a:lnTo>
                      <a:lnTo>
                        <a:pt x="302" y="74"/>
                      </a:lnTo>
                      <a:lnTo>
                        <a:pt x="306" y="72"/>
                      </a:lnTo>
                      <a:lnTo>
                        <a:pt x="310" y="70"/>
                      </a:lnTo>
                      <a:lnTo>
                        <a:pt x="308" y="62"/>
                      </a:lnTo>
                      <a:lnTo>
                        <a:pt x="310" y="56"/>
                      </a:lnTo>
                      <a:lnTo>
                        <a:pt x="314" y="54"/>
                      </a:lnTo>
                      <a:lnTo>
                        <a:pt x="320" y="50"/>
                      </a:lnTo>
                      <a:lnTo>
                        <a:pt x="326" y="48"/>
                      </a:lnTo>
                      <a:lnTo>
                        <a:pt x="324" y="44"/>
                      </a:lnTo>
                      <a:lnTo>
                        <a:pt x="322" y="42"/>
                      </a:lnTo>
                      <a:lnTo>
                        <a:pt x="324" y="38"/>
                      </a:lnTo>
                      <a:lnTo>
                        <a:pt x="326" y="34"/>
                      </a:lnTo>
                      <a:lnTo>
                        <a:pt x="334" y="28"/>
                      </a:lnTo>
                      <a:lnTo>
                        <a:pt x="344" y="26"/>
                      </a:lnTo>
                      <a:lnTo>
                        <a:pt x="354" y="26"/>
                      </a:lnTo>
                      <a:lnTo>
                        <a:pt x="358" y="24"/>
                      </a:lnTo>
                      <a:lnTo>
                        <a:pt x="360" y="24"/>
                      </a:lnTo>
                      <a:lnTo>
                        <a:pt x="362" y="20"/>
                      </a:lnTo>
                      <a:lnTo>
                        <a:pt x="364" y="16"/>
                      </a:lnTo>
                      <a:lnTo>
                        <a:pt x="364" y="12"/>
                      </a:lnTo>
                      <a:lnTo>
                        <a:pt x="358" y="10"/>
                      </a:lnTo>
                      <a:lnTo>
                        <a:pt x="358" y="8"/>
                      </a:lnTo>
                      <a:lnTo>
                        <a:pt x="358" y="2"/>
                      </a:lnTo>
                      <a:lnTo>
                        <a:pt x="362" y="2"/>
                      </a:lnTo>
                      <a:lnTo>
                        <a:pt x="364" y="4"/>
                      </a:lnTo>
                      <a:lnTo>
                        <a:pt x="368" y="6"/>
                      </a:lnTo>
                      <a:lnTo>
                        <a:pt x="366" y="10"/>
                      </a:lnTo>
                      <a:lnTo>
                        <a:pt x="368" y="10"/>
                      </a:lnTo>
                      <a:lnTo>
                        <a:pt x="372" y="12"/>
                      </a:lnTo>
                      <a:lnTo>
                        <a:pt x="374" y="12"/>
                      </a:lnTo>
                      <a:lnTo>
                        <a:pt x="384" y="14"/>
                      </a:lnTo>
                      <a:lnTo>
                        <a:pt x="390" y="18"/>
                      </a:lnTo>
                      <a:lnTo>
                        <a:pt x="398" y="22"/>
                      </a:lnTo>
                      <a:lnTo>
                        <a:pt x="408" y="22"/>
                      </a:lnTo>
                      <a:lnTo>
                        <a:pt x="414" y="22"/>
                      </a:lnTo>
                      <a:lnTo>
                        <a:pt x="416" y="18"/>
                      </a:lnTo>
                      <a:lnTo>
                        <a:pt x="418" y="24"/>
                      </a:lnTo>
                      <a:lnTo>
                        <a:pt x="422" y="26"/>
                      </a:lnTo>
                      <a:lnTo>
                        <a:pt x="424" y="22"/>
                      </a:lnTo>
                      <a:lnTo>
                        <a:pt x="424" y="20"/>
                      </a:lnTo>
                      <a:lnTo>
                        <a:pt x="428" y="20"/>
                      </a:lnTo>
                      <a:lnTo>
                        <a:pt x="432" y="22"/>
                      </a:lnTo>
                      <a:lnTo>
                        <a:pt x="434" y="26"/>
                      </a:lnTo>
                      <a:lnTo>
                        <a:pt x="432" y="30"/>
                      </a:lnTo>
                      <a:lnTo>
                        <a:pt x="428" y="36"/>
                      </a:lnTo>
                      <a:lnTo>
                        <a:pt x="422" y="40"/>
                      </a:lnTo>
                      <a:lnTo>
                        <a:pt x="416" y="42"/>
                      </a:lnTo>
                      <a:lnTo>
                        <a:pt x="416" y="48"/>
                      </a:lnTo>
                      <a:lnTo>
                        <a:pt x="416" y="50"/>
                      </a:lnTo>
                      <a:lnTo>
                        <a:pt x="418" y="52"/>
                      </a:lnTo>
                      <a:lnTo>
                        <a:pt x="420" y="54"/>
                      </a:lnTo>
                      <a:lnTo>
                        <a:pt x="422" y="54"/>
                      </a:lnTo>
                      <a:lnTo>
                        <a:pt x="424" y="52"/>
                      </a:lnTo>
                      <a:lnTo>
                        <a:pt x="426" y="54"/>
                      </a:lnTo>
                      <a:lnTo>
                        <a:pt x="428" y="54"/>
                      </a:lnTo>
                      <a:lnTo>
                        <a:pt x="426" y="58"/>
                      </a:lnTo>
                      <a:lnTo>
                        <a:pt x="422" y="60"/>
                      </a:lnTo>
                      <a:lnTo>
                        <a:pt x="420" y="60"/>
                      </a:lnTo>
                      <a:lnTo>
                        <a:pt x="418" y="56"/>
                      </a:lnTo>
                      <a:lnTo>
                        <a:pt x="418" y="54"/>
                      </a:lnTo>
                      <a:lnTo>
                        <a:pt x="410" y="60"/>
                      </a:lnTo>
                      <a:lnTo>
                        <a:pt x="406" y="64"/>
                      </a:lnTo>
                      <a:lnTo>
                        <a:pt x="404" y="70"/>
                      </a:lnTo>
                      <a:lnTo>
                        <a:pt x="404" y="76"/>
                      </a:lnTo>
                      <a:lnTo>
                        <a:pt x="408" y="80"/>
                      </a:lnTo>
                      <a:lnTo>
                        <a:pt x="410" y="84"/>
                      </a:lnTo>
                      <a:lnTo>
                        <a:pt x="414" y="86"/>
                      </a:lnTo>
                      <a:lnTo>
                        <a:pt x="424" y="90"/>
                      </a:lnTo>
                      <a:lnTo>
                        <a:pt x="430" y="92"/>
                      </a:lnTo>
                      <a:lnTo>
                        <a:pt x="434" y="96"/>
                      </a:lnTo>
                      <a:lnTo>
                        <a:pt x="442" y="104"/>
                      </a:lnTo>
                      <a:lnTo>
                        <a:pt x="456" y="108"/>
                      </a:lnTo>
                      <a:lnTo>
                        <a:pt x="458" y="110"/>
                      </a:lnTo>
                      <a:lnTo>
                        <a:pt x="462" y="116"/>
                      </a:lnTo>
                      <a:lnTo>
                        <a:pt x="464" y="120"/>
                      </a:lnTo>
                      <a:lnTo>
                        <a:pt x="466" y="122"/>
                      </a:lnTo>
                      <a:lnTo>
                        <a:pt x="468" y="122"/>
                      </a:lnTo>
                      <a:lnTo>
                        <a:pt x="472" y="122"/>
                      </a:lnTo>
                      <a:lnTo>
                        <a:pt x="476" y="120"/>
                      </a:lnTo>
                      <a:lnTo>
                        <a:pt x="480" y="116"/>
                      </a:lnTo>
                      <a:lnTo>
                        <a:pt x="484" y="110"/>
                      </a:lnTo>
                      <a:lnTo>
                        <a:pt x="486" y="104"/>
                      </a:lnTo>
                      <a:lnTo>
                        <a:pt x="490" y="92"/>
                      </a:lnTo>
                      <a:lnTo>
                        <a:pt x="494" y="84"/>
                      </a:lnTo>
                      <a:lnTo>
                        <a:pt x="498" y="76"/>
                      </a:lnTo>
                      <a:lnTo>
                        <a:pt x="500" y="64"/>
                      </a:lnTo>
                      <a:lnTo>
                        <a:pt x="502" y="52"/>
                      </a:lnTo>
                      <a:lnTo>
                        <a:pt x="504" y="42"/>
                      </a:lnTo>
                      <a:lnTo>
                        <a:pt x="510" y="32"/>
                      </a:lnTo>
                      <a:lnTo>
                        <a:pt x="514" y="24"/>
                      </a:lnTo>
                      <a:lnTo>
                        <a:pt x="520" y="6"/>
                      </a:lnTo>
                      <a:lnTo>
                        <a:pt x="522" y="0"/>
                      </a:lnTo>
                      <a:lnTo>
                        <a:pt x="524" y="0"/>
                      </a:lnTo>
                      <a:lnTo>
                        <a:pt x="528" y="0"/>
                      </a:lnTo>
                      <a:lnTo>
                        <a:pt x="532" y="0"/>
                      </a:lnTo>
                      <a:lnTo>
                        <a:pt x="534" y="4"/>
                      </a:lnTo>
                      <a:lnTo>
                        <a:pt x="532" y="12"/>
                      </a:lnTo>
                      <a:lnTo>
                        <a:pt x="532" y="20"/>
                      </a:lnTo>
                      <a:lnTo>
                        <a:pt x="532" y="26"/>
                      </a:lnTo>
                      <a:lnTo>
                        <a:pt x="536" y="44"/>
                      </a:lnTo>
                      <a:lnTo>
                        <a:pt x="538" y="56"/>
                      </a:lnTo>
                      <a:lnTo>
                        <a:pt x="540" y="60"/>
                      </a:lnTo>
                      <a:lnTo>
                        <a:pt x="542" y="62"/>
                      </a:lnTo>
                      <a:lnTo>
                        <a:pt x="546" y="62"/>
                      </a:lnTo>
                      <a:lnTo>
                        <a:pt x="548" y="60"/>
                      </a:lnTo>
                      <a:lnTo>
                        <a:pt x="552" y="68"/>
                      </a:lnTo>
                      <a:lnTo>
                        <a:pt x="558" y="76"/>
                      </a:lnTo>
                      <a:lnTo>
                        <a:pt x="554" y="82"/>
                      </a:lnTo>
                      <a:lnTo>
                        <a:pt x="556" y="90"/>
                      </a:lnTo>
                      <a:lnTo>
                        <a:pt x="554" y="100"/>
                      </a:lnTo>
                      <a:lnTo>
                        <a:pt x="556" y="106"/>
                      </a:lnTo>
                      <a:lnTo>
                        <a:pt x="558" y="110"/>
                      </a:lnTo>
                      <a:lnTo>
                        <a:pt x="560" y="118"/>
                      </a:lnTo>
                      <a:lnTo>
                        <a:pt x="560" y="124"/>
                      </a:lnTo>
                      <a:lnTo>
                        <a:pt x="562" y="132"/>
                      </a:lnTo>
                      <a:lnTo>
                        <a:pt x="564" y="136"/>
                      </a:lnTo>
                      <a:lnTo>
                        <a:pt x="564" y="144"/>
                      </a:lnTo>
                      <a:lnTo>
                        <a:pt x="564" y="148"/>
                      </a:lnTo>
                      <a:lnTo>
                        <a:pt x="568" y="152"/>
                      </a:lnTo>
                      <a:lnTo>
                        <a:pt x="576" y="158"/>
                      </a:lnTo>
                      <a:lnTo>
                        <a:pt x="584" y="162"/>
                      </a:lnTo>
                      <a:lnTo>
                        <a:pt x="592" y="168"/>
                      </a:lnTo>
                      <a:lnTo>
                        <a:pt x="594" y="174"/>
                      </a:lnTo>
                      <a:lnTo>
                        <a:pt x="594" y="178"/>
                      </a:lnTo>
                      <a:lnTo>
                        <a:pt x="596" y="182"/>
                      </a:lnTo>
                      <a:lnTo>
                        <a:pt x="598" y="186"/>
                      </a:lnTo>
                      <a:lnTo>
                        <a:pt x="598" y="200"/>
                      </a:lnTo>
                      <a:lnTo>
                        <a:pt x="598" y="206"/>
                      </a:lnTo>
                      <a:lnTo>
                        <a:pt x="600" y="208"/>
                      </a:lnTo>
                      <a:lnTo>
                        <a:pt x="602" y="208"/>
                      </a:lnTo>
                      <a:lnTo>
                        <a:pt x="604" y="208"/>
                      </a:lnTo>
                      <a:lnTo>
                        <a:pt x="604" y="206"/>
                      </a:lnTo>
                      <a:lnTo>
                        <a:pt x="612" y="216"/>
                      </a:lnTo>
                      <a:lnTo>
                        <a:pt x="614" y="220"/>
                      </a:lnTo>
                      <a:lnTo>
                        <a:pt x="614" y="228"/>
                      </a:lnTo>
                      <a:lnTo>
                        <a:pt x="616" y="232"/>
                      </a:lnTo>
                      <a:lnTo>
                        <a:pt x="618" y="234"/>
                      </a:lnTo>
                      <a:lnTo>
                        <a:pt x="620" y="236"/>
                      </a:lnTo>
                      <a:lnTo>
                        <a:pt x="622" y="238"/>
                      </a:lnTo>
                      <a:lnTo>
                        <a:pt x="632" y="250"/>
                      </a:lnTo>
                      <a:lnTo>
                        <a:pt x="634" y="258"/>
                      </a:lnTo>
                      <a:lnTo>
                        <a:pt x="636" y="264"/>
                      </a:lnTo>
                      <a:lnTo>
                        <a:pt x="634" y="270"/>
                      </a:lnTo>
                      <a:lnTo>
                        <a:pt x="632" y="276"/>
                      </a:lnTo>
                      <a:lnTo>
                        <a:pt x="630" y="280"/>
                      </a:lnTo>
                      <a:lnTo>
                        <a:pt x="630" y="288"/>
                      </a:lnTo>
                      <a:lnTo>
                        <a:pt x="630" y="300"/>
                      </a:lnTo>
                      <a:lnTo>
                        <a:pt x="630" y="312"/>
                      </a:lnTo>
                      <a:lnTo>
                        <a:pt x="626" y="322"/>
                      </a:lnTo>
                      <a:lnTo>
                        <a:pt x="624" y="328"/>
                      </a:lnTo>
                      <a:lnTo>
                        <a:pt x="620" y="336"/>
                      </a:lnTo>
                      <a:lnTo>
                        <a:pt x="608" y="352"/>
                      </a:lnTo>
                      <a:lnTo>
                        <a:pt x="600" y="370"/>
                      </a:lnTo>
                      <a:lnTo>
                        <a:pt x="598" y="376"/>
                      </a:lnTo>
                      <a:lnTo>
                        <a:pt x="594" y="378"/>
                      </a:lnTo>
                      <a:lnTo>
                        <a:pt x="590" y="382"/>
                      </a:lnTo>
                      <a:lnTo>
                        <a:pt x="586" y="384"/>
                      </a:lnTo>
                      <a:lnTo>
                        <a:pt x="582" y="390"/>
                      </a:lnTo>
                      <a:lnTo>
                        <a:pt x="578" y="394"/>
                      </a:lnTo>
                      <a:lnTo>
                        <a:pt x="566" y="402"/>
                      </a:lnTo>
                      <a:lnTo>
                        <a:pt x="558" y="408"/>
                      </a:lnTo>
                      <a:lnTo>
                        <a:pt x="552" y="416"/>
                      </a:lnTo>
                      <a:lnTo>
                        <a:pt x="548" y="424"/>
                      </a:lnTo>
                      <a:lnTo>
                        <a:pt x="542" y="432"/>
                      </a:lnTo>
                      <a:lnTo>
                        <a:pt x="522" y="454"/>
                      </a:lnTo>
                      <a:lnTo>
                        <a:pt x="510" y="466"/>
                      </a:lnTo>
                      <a:lnTo>
                        <a:pt x="500" y="480"/>
                      </a:lnTo>
                      <a:lnTo>
                        <a:pt x="498" y="482"/>
                      </a:lnTo>
                      <a:lnTo>
                        <a:pt x="496" y="486"/>
                      </a:lnTo>
                      <a:lnTo>
                        <a:pt x="496" y="488"/>
                      </a:lnTo>
                      <a:lnTo>
                        <a:pt x="494" y="490"/>
                      </a:lnTo>
                      <a:lnTo>
                        <a:pt x="484" y="490"/>
                      </a:lnTo>
                      <a:lnTo>
                        <a:pt x="476" y="490"/>
                      </a:lnTo>
                      <a:lnTo>
                        <a:pt x="468" y="492"/>
                      </a:lnTo>
                      <a:lnTo>
                        <a:pt x="462" y="492"/>
                      </a:lnTo>
                      <a:lnTo>
                        <a:pt x="454" y="496"/>
                      </a:lnTo>
                      <a:lnTo>
                        <a:pt x="448" y="500"/>
                      </a:lnTo>
                      <a:lnTo>
                        <a:pt x="442" y="504"/>
                      </a:lnTo>
                      <a:lnTo>
                        <a:pt x="438" y="506"/>
                      </a:lnTo>
                      <a:lnTo>
                        <a:pt x="434" y="508"/>
                      </a:lnTo>
                      <a:lnTo>
                        <a:pt x="432" y="512"/>
                      </a:lnTo>
                      <a:lnTo>
                        <a:pt x="428" y="514"/>
                      </a:lnTo>
                      <a:lnTo>
                        <a:pt x="426" y="516"/>
                      </a:lnTo>
                      <a:lnTo>
                        <a:pt x="420" y="506"/>
                      </a:lnTo>
                      <a:lnTo>
                        <a:pt x="416" y="494"/>
                      </a:lnTo>
                      <a:lnTo>
                        <a:pt x="412" y="494"/>
                      </a:lnTo>
                      <a:lnTo>
                        <a:pt x="410" y="496"/>
                      </a:lnTo>
                      <a:lnTo>
                        <a:pt x="408" y="500"/>
                      </a:lnTo>
                      <a:lnTo>
                        <a:pt x="386" y="514"/>
                      </a:lnTo>
                      <a:lnTo>
                        <a:pt x="380" y="510"/>
                      </a:lnTo>
                      <a:lnTo>
                        <a:pt x="378" y="504"/>
                      </a:lnTo>
                      <a:lnTo>
                        <a:pt x="370" y="504"/>
                      </a:lnTo>
                      <a:lnTo>
                        <a:pt x="364" y="504"/>
                      </a:lnTo>
                      <a:lnTo>
                        <a:pt x="358" y="500"/>
                      </a:lnTo>
                      <a:lnTo>
                        <a:pt x="354" y="494"/>
                      </a:lnTo>
                      <a:lnTo>
                        <a:pt x="348" y="488"/>
                      </a:lnTo>
                      <a:lnTo>
                        <a:pt x="346" y="482"/>
                      </a:lnTo>
                      <a:lnTo>
                        <a:pt x="346" y="478"/>
                      </a:lnTo>
                      <a:lnTo>
                        <a:pt x="350" y="474"/>
                      </a:lnTo>
                      <a:lnTo>
                        <a:pt x="352" y="470"/>
                      </a:lnTo>
                      <a:lnTo>
                        <a:pt x="354" y="464"/>
                      </a:lnTo>
                      <a:lnTo>
                        <a:pt x="352" y="458"/>
                      </a:lnTo>
                      <a:lnTo>
                        <a:pt x="348" y="454"/>
                      </a:lnTo>
                      <a:lnTo>
                        <a:pt x="344" y="452"/>
                      </a:lnTo>
                      <a:lnTo>
                        <a:pt x="340" y="448"/>
                      </a:lnTo>
                      <a:lnTo>
                        <a:pt x="346" y="440"/>
                      </a:lnTo>
                      <a:lnTo>
                        <a:pt x="346" y="436"/>
                      </a:lnTo>
                      <a:lnTo>
                        <a:pt x="348" y="432"/>
                      </a:lnTo>
                      <a:lnTo>
                        <a:pt x="346" y="428"/>
                      </a:lnTo>
                      <a:lnTo>
                        <a:pt x="342" y="428"/>
                      </a:lnTo>
                      <a:lnTo>
                        <a:pt x="340" y="430"/>
                      </a:lnTo>
                      <a:lnTo>
                        <a:pt x="336" y="436"/>
                      </a:lnTo>
                      <a:lnTo>
                        <a:pt x="332" y="442"/>
                      </a:lnTo>
                      <a:lnTo>
                        <a:pt x="330" y="444"/>
                      </a:lnTo>
                      <a:lnTo>
                        <a:pt x="326" y="444"/>
                      </a:lnTo>
                      <a:lnTo>
                        <a:pt x="324" y="444"/>
                      </a:lnTo>
                      <a:lnTo>
                        <a:pt x="322" y="442"/>
                      </a:lnTo>
                      <a:lnTo>
                        <a:pt x="324" y="438"/>
                      </a:lnTo>
                      <a:lnTo>
                        <a:pt x="328" y="438"/>
                      </a:lnTo>
                      <a:lnTo>
                        <a:pt x="332" y="436"/>
                      </a:lnTo>
                      <a:lnTo>
                        <a:pt x="346" y="420"/>
                      </a:lnTo>
                      <a:lnTo>
                        <a:pt x="352" y="412"/>
                      </a:lnTo>
                      <a:lnTo>
                        <a:pt x="356" y="404"/>
                      </a:lnTo>
                      <a:lnTo>
                        <a:pt x="350" y="404"/>
                      </a:lnTo>
                      <a:lnTo>
                        <a:pt x="342" y="404"/>
                      </a:lnTo>
                      <a:lnTo>
                        <a:pt x="340" y="410"/>
                      </a:lnTo>
                      <a:lnTo>
                        <a:pt x="338" y="416"/>
                      </a:lnTo>
                      <a:lnTo>
                        <a:pt x="332" y="416"/>
                      </a:lnTo>
                      <a:lnTo>
                        <a:pt x="326" y="418"/>
                      </a:lnTo>
                      <a:lnTo>
                        <a:pt x="318" y="424"/>
                      </a:lnTo>
                      <a:lnTo>
                        <a:pt x="312" y="432"/>
                      </a:lnTo>
                      <a:lnTo>
                        <a:pt x="310" y="438"/>
                      </a:lnTo>
                      <a:lnTo>
                        <a:pt x="304" y="438"/>
                      </a:lnTo>
                      <a:lnTo>
                        <a:pt x="304" y="436"/>
                      </a:lnTo>
                      <a:lnTo>
                        <a:pt x="304" y="434"/>
                      </a:lnTo>
                      <a:lnTo>
                        <a:pt x="304" y="426"/>
                      </a:lnTo>
                      <a:lnTo>
                        <a:pt x="306" y="418"/>
                      </a:lnTo>
                      <a:lnTo>
                        <a:pt x="304" y="410"/>
                      </a:lnTo>
                      <a:lnTo>
                        <a:pt x="304" y="406"/>
                      </a:lnTo>
                      <a:lnTo>
                        <a:pt x="302" y="400"/>
                      </a:lnTo>
                      <a:lnTo>
                        <a:pt x="300" y="392"/>
                      </a:lnTo>
                      <a:lnTo>
                        <a:pt x="286" y="388"/>
                      </a:lnTo>
                      <a:lnTo>
                        <a:pt x="276" y="384"/>
                      </a:lnTo>
                      <a:lnTo>
                        <a:pt x="270" y="382"/>
                      </a:lnTo>
                      <a:lnTo>
                        <a:pt x="268" y="380"/>
                      </a:lnTo>
                      <a:lnTo>
                        <a:pt x="264" y="378"/>
                      </a:lnTo>
                      <a:lnTo>
                        <a:pt x="232" y="378"/>
                      </a:lnTo>
                      <a:lnTo>
                        <a:pt x="208" y="392"/>
                      </a:lnTo>
                      <a:lnTo>
                        <a:pt x="176" y="392"/>
                      </a:lnTo>
                      <a:lnTo>
                        <a:pt x="164" y="398"/>
                      </a:lnTo>
                      <a:lnTo>
                        <a:pt x="150" y="406"/>
                      </a:lnTo>
                      <a:lnTo>
                        <a:pt x="134" y="416"/>
                      </a:lnTo>
                      <a:lnTo>
                        <a:pt x="122" y="420"/>
                      </a:lnTo>
                      <a:lnTo>
                        <a:pt x="108" y="422"/>
                      </a:lnTo>
                      <a:lnTo>
                        <a:pt x="92" y="422"/>
                      </a:lnTo>
                      <a:lnTo>
                        <a:pt x="84" y="424"/>
                      </a:lnTo>
                      <a:lnTo>
                        <a:pt x="74" y="426"/>
                      </a:lnTo>
                      <a:lnTo>
                        <a:pt x="58" y="432"/>
                      </a:lnTo>
                      <a:lnTo>
                        <a:pt x="42" y="438"/>
                      </a:lnTo>
                      <a:lnTo>
                        <a:pt x="32" y="440"/>
                      </a:lnTo>
                      <a:lnTo>
                        <a:pt x="24" y="440"/>
                      </a:lnTo>
                      <a:lnTo>
                        <a:pt x="18" y="440"/>
                      </a:lnTo>
                      <a:lnTo>
                        <a:pt x="14" y="436"/>
                      </a:lnTo>
                      <a:lnTo>
                        <a:pt x="6" y="430"/>
                      </a:lnTo>
                      <a:lnTo>
                        <a:pt x="4" y="428"/>
                      </a:lnTo>
                      <a:lnTo>
                        <a:pt x="2" y="428"/>
                      </a:lnTo>
                      <a:lnTo>
                        <a:pt x="0" y="426"/>
                      </a:lnTo>
                      <a:lnTo>
                        <a:pt x="0" y="422"/>
                      </a:lnTo>
                      <a:lnTo>
                        <a:pt x="0" y="420"/>
                      </a:lnTo>
                      <a:lnTo>
                        <a:pt x="2" y="416"/>
                      </a:lnTo>
                      <a:lnTo>
                        <a:pt x="4" y="414"/>
                      </a:lnTo>
                      <a:lnTo>
                        <a:pt x="10" y="412"/>
                      </a:lnTo>
                      <a:lnTo>
                        <a:pt x="16" y="408"/>
                      </a:lnTo>
                      <a:lnTo>
                        <a:pt x="24" y="394"/>
                      </a:lnTo>
                      <a:lnTo>
                        <a:pt x="30" y="380"/>
                      </a:lnTo>
                      <a:lnTo>
                        <a:pt x="28" y="376"/>
                      </a:lnTo>
                      <a:lnTo>
                        <a:pt x="26" y="372"/>
                      </a:lnTo>
                      <a:lnTo>
                        <a:pt x="26" y="362"/>
                      </a:lnTo>
                      <a:lnTo>
                        <a:pt x="26" y="328"/>
                      </a:lnTo>
                      <a:lnTo>
                        <a:pt x="26" y="316"/>
                      </a:lnTo>
                      <a:lnTo>
                        <a:pt x="26" y="304"/>
                      </a:lnTo>
                      <a:lnTo>
                        <a:pt x="24" y="296"/>
                      </a:lnTo>
                      <a:lnTo>
                        <a:pt x="20" y="288"/>
                      </a:lnTo>
                      <a:lnTo>
                        <a:pt x="16" y="280"/>
                      </a:lnTo>
                      <a:lnTo>
                        <a:pt x="16" y="276"/>
                      </a:lnTo>
                      <a:lnTo>
                        <a:pt x="20" y="280"/>
                      </a:lnTo>
                      <a:lnTo>
                        <a:pt x="20" y="284"/>
                      </a:lnTo>
                      <a:lnTo>
                        <a:pt x="26" y="284"/>
                      </a:lnTo>
                      <a:lnTo>
                        <a:pt x="24" y="278"/>
                      </a:lnTo>
                      <a:lnTo>
                        <a:pt x="24" y="272"/>
                      </a:lnTo>
                      <a:lnTo>
                        <a:pt x="28" y="276"/>
                      </a:lnTo>
                      <a:lnTo>
                        <a:pt x="28" y="280"/>
                      </a:lnTo>
                      <a:lnTo>
                        <a:pt x="30" y="278"/>
                      </a:lnTo>
                      <a:lnTo>
                        <a:pt x="30" y="276"/>
                      </a:lnTo>
                      <a:lnTo>
                        <a:pt x="32" y="272"/>
                      </a:lnTo>
                      <a:lnTo>
                        <a:pt x="28" y="256"/>
                      </a:lnTo>
                      <a:lnTo>
                        <a:pt x="36" y="236"/>
                      </a:lnTo>
                      <a:lnTo>
                        <a:pt x="38" y="226"/>
                      </a:lnTo>
                      <a:lnTo>
                        <a:pt x="40" y="214"/>
                      </a:lnTo>
                      <a:lnTo>
                        <a:pt x="40" y="208"/>
                      </a:lnTo>
                      <a:lnTo>
                        <a:pt x="44" y="202"/>
                      </a:lnTo>
                      <a:lnTo>
                        <a:pt x="46" y="206"/>
                      </a:lnTo>
                      <a:lnTo>
                        <a:pt x="48" y="208"/>
                      </a:lnTo>
                      <a:lnTo>
                        <a:pt x="48" y="210"/>
                      </a:lnTo>
                      <a:lnTo>
                        <a:pt x="52" y="208"/>
                      </a:lnTo>
                      <a:lnTo>
                        <a:pt x="54" y="206"/>
                      </a:lnTo>
                      <a:lnTo>
                        <a:pt x="56" y="202"/>
                      </a:lnTo>
                      <a:lnTo>
                        <a:pt x="58" y="198"/>
                      </a:lnTo>
                      <a:lnTo>
                        <a:pt x="62" y="196"/>
                      </a:lnTo>
                      <a:lnTo>
                        <a:pt x="70" y="194"/>
                      </a:lnTo>
                      <a:lnTo>
                        <a:pt x="76" y="190"/>
                      </a:lnTo>
                      <a:lnTo>
                        <a:pt x="78" y="188"/>
                      </a:lnTo>
                      <a:lnTo>
                        <a:pt x="82" y="186"/>
                      </a:lnTo>
                      <a:lnTo>
                        <a:pt x="86" y="182"/>
                      </a:lnTo>
                      <a:lnTo>
                        <a:pt x="94" y="178"/>
                      </a:lnTo>
                      <a:lnTo>
                        <a:pt x="102" y="176"/>
                      </a:lnTo>
                      <a:lnTo>
                        <a:pt x="110" y="174"/>
                      </a:lnTo>
                      <a:lnTo>
                        <a:pt x="118" y="172"/>
                      </a:lnTo>
                      <a:lnTo>
                        <a:pt x="128" y="168"/>
                      </a:lnTo>
                      <a:lnTo>
                        <a:pt x="138" y="166"/>
                      </a:lnTo>
                      <a:lnTo>
                        <a:pt x="146" y="166"/>
                      </a:lnTo>
                      <a:lnTo>
                        <a:pt x="156" y="164"/>
                      </a:lnTo>
                      <a:lnTo>
                        <a:pt x="162" y="162"/>
                      </a:lnTo>
                      <a:lnTo>
                        <a:pt x="168" y="152"/>
                      </a:lnTo>
                      <a:lnTo>
                        <a:pt x="180" y="1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2" name="iṧľïḍê">
                  <a:extLst>
                    <a:ext uri="{FF2B5EF4-FFF2-40B4-BE49-F238E27FC236}">
                      <a16:creationId xmlns:a16="http://schemas.microsoft.com/office/drawing/2014/main" id="{8782D0E9-801D-44C4-B47E-868E6CC9B658}"/>
                    </a:ext>
                  </a:extLst>
                </p:cNvPr>
                <p:cNvSpPr/>
                <p:nvPr/>
              </p:nvSpPr>
              <p:spPr bwMode="auto">
                <a:xfrm>
                  <a:off x="7785393" y="4114259"/>
                  <a:ext cx="112932" cy="61646"/>
                </a:xfrm>
                <a:custGeom>
                  <a:avLst/>
                  <a:gdLst>
                    <a:gd name="T0" fmla="*/ 2147483647 w 64"/>
                    <a:gd name="T1" fmla="*/ 0 h 38"/>
                    <a:gd name="T2" fmla="*/ 2147483647 w 64"/>
                    <a:gd name="T3" fmla="*/ 2147483647 h 38"/>
                    <a:gd name="T4" fmla="*/ 2147483647 w 64"/>
                    <a:gd name="T5" fmla="*/ 2147483647 h 38"/>
                    <a:gd name="T6" fmla="*/ 2147483647 w 64"/>
                    <a:gd name="T7" fmla="*/ 2147483647 h 38"/>
                    <a:gd name="T8" fmla="*/ 2147483647 w 64"/>
                    <a:gd name="T9" fmla="*/ 2147483647 h 38"/>
                    <a:gd name="T10" fmla="*/ 2147483647 w 64"/>
                    <a:gd name="T11" fmla="*/ 2147483647 h 38"/>
                    <a:gd name="T12" fmla="*/ 2147483647 w 64"/>
                    <a:gd name="T13" fmla="*/ 2147483647 h 38"/>
                    <a:gd name="T14" fmla="*/ 2147483647 w 64"/>
                    <a:gd name="T15" fmla="*/ 2147483647 h 38"/>
                    <a:gd name="T16" fmla="*/ 2147483647 w 64"/>
                    <a:gd name="T17" fmla="*/ 2147483647 h 38"/>
                    <a:gd name="T18" fmla="*/ 0 w 64"/>
                    <a:gd name="T19" fmla="*/ 2147483647 h 38"/>
                    <a:gd name="T20" fmla="*/ 0 w 64"/>
                    <a:gd name="T21" fmla="*/ 2147483647 h 38"/>
                    <a:gd name="T22" fmla="*/ 0 w 64"/>
                    <a:gd name="T23" fmla="*/ 2147483647 h 38"/>
                    <a:gd name="T24" fmla="*/ 2147483647 w 64"/>
                    <a:gd name="T25" fmla="*/ 2147483647 h 38"/>
                    <a:gd name="T26" fmla="*/ 2147483647 w 64"/>
                    <a:gd name="T27" fmla="*/ 2147483647 h 38"/>
                    <a:gd name="T28" fmla="*/ 2147483647 w 64"/>
                    <a:gd name="T29" fmla="*/ 2147483647 h 38"/>
                    <a:gd name="T30" fmla="*/ 2147483647 w 64"/>
                    <a:gd name="T31" fmla="*/ 2147483647 h 38"/>
                    <a:gd name="T32" fmla="*/ 2147483647 w 64"/>
                    <a:gd name="T33" fmla="*/ 2147483647 h 38"/>
                    <a:gd name="T34" fmla="*/ 2147483647 w 64"/>
                    <a:gd name="T35" fmla="*/ 2147483647 h 38"/>
                    <a:gd name="T36" fmla="*/ 2147483647 w 64"/>
                    <a:gd name="T37" fmla="*/ 2147483647 h 38"/>
                    <a:gd name="T38" fmla="*/ 2147483647 w 64"/>
                    <a:gd name="T39" fmla="*/ 2147483647 h 38"/>
                    <a:gd name="T40" fmla="*/ 2147483647 w 64"/>
                    <a:gd name="T41" fmla="*/ 0 h 38"/>
                    <a:gd name="T42" fmla="*/ 2147483647 w 64"/>
                    <a:gd name="T43" fmla="*/ 0 h 38"/>
                    <a:gd name="T44" fmla="*/ 2147483647 w 64"/>
                    <a:gd name="T45" fmla="*/ 2147483647 h 38"/>
                    <a:gd name="T46" fmla="*/ 2147483647 w 64"/>
                    <a:gd name="T47" fmla="*/ 0 h 3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64"/>
                    <a:gd name="T73" fmla="*/ 0 h 38"/>
                    <a:gd name="T74" fmla="*/ 64 w 64"/>
                    <a:gd name="T75" fmla="*/ 38 h 3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64" h="38">
                      <a:moveTo>
                        <a:pt x="64" y="0"/>
                      </a:moveTo>
                      <a:lnTo>
                        <a:pt x="52" y="10"/>
                      </a:lnTo>
                      <a:lnTo>
                        <a:pt x="36" y="16"/>
                      </a:lnTo>
                      <a:lnTo>
                        <a:pt x="32" y="18"/>
                      </a:lnTo>
                      <a:lnTo>
                        <a:pt x="28" y="20"/>
                      </a:lnTo>
                      <a:lnTo>
                        <a:pt x="22" y="28"/>
                      </a:lnTo>
                      <a:lnTo>
                        <a:pt x="14" y="36"/>
                      </a:lnTo>
                      <a:lnTo>
                        <a:pt x="8" y="38"/>
                      </a:lnTo>
                      <a:lnTo>
                        <a:pt x="2" y="38"/>
                      </a:lnTo>
                      <a:lnTo>
                        <a:pt x="0" y="38"/>
                      </a:lnTo>
                      <a:lnTo>
                        <a:pt x="0" y="34"/>
                      </a:lnTo>
                      <a:lnTo>
                        <a:pt x="0" y="30"/>
                      </a:lnTo>
                      <a:lnTo>
                        <a:pt x="2" y="26"/>
                      </a:lnTo>
                      <a:lnTo>
                        <a:pt x="10" y="20"/>
                      </a:lnTo>
                      <a:lnTo>
                        <a:pt x="26" y="14"/>
                      </a:lnTo>
                      <a:lnTo>
                        <a:pt x="28" y="12"/>
                      </a:lnTo>
                      <a:lnTo>
                        <a:pt x="30" y="8"/>
                      </a:lnTo>
                      <a:lnTo>
                        <a:pt x="32" y="6"/>
                      </a:lnTo>
                      <a:lnTo>
                        <a:pt x="36" y="4"/>
                      </a:lnTo>
                      <a:lnTo>
                        <a:pt x="46" y="2"/>
                      </a:lnTo>
                      <a:lnTo>
                        <a:pt x="54" y="0"/>
                      </a:lnTo>
                      <a:lnTo>
                        <a:pt x="64" y="0"/>
                      </a:lnTo>
                      <a:lnTo>
                        <a:pt x="64" y="2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3" name="íṩḷïḑê">
                  <a:extLst>
                    <a:ext uri="{FF2B5EF4-FFF2-40B4-BE49-F238E27FC236}">
                      <a16:creationId xmlns:a16="http://schemas.microsoft.com/office/drawing/2014/main" id="{988845A6-3630-46AC-91DC-89E90F416C63}"/>
                    </a:ext>
                  </a:extLst>
                </p:cNvPr>
                <p:cNvSpPr/>
                <p:nvPr/>
              </p:nvSpPr>
              <p:spPr bwMode="auto">
                <a:xfrm>
                  <a:off x="7691743" y="4105852"/>
                  <a:ext cx="86765" cy="16812"/>
                </a:xfrm>
                <a:custGeom>
                  <a:avLst/>
                  <a:gdLst>
                    <a:gd name="T0" fmla="*/ 2147483647 w 50"/>
                    <a:gd name="T1" fmla="*/ 2147483647 h 10"/>
                    <a:gd name="T2" fmla="*/ 2147483647 w 50"/>
                    <a:gd name="T3" fmla="*/ 2147483647 h 10"/>
                    <a:gd name="T4" fmla="*/ 2147483647 w 50"/>
                    <a:gd name="T5" fmla="*/ 2147483647 h 10"/>
                    <a:gd name="T6" fmla="*/ 2147483647 w 50"/>
                    <a:gd name="T7" fmla="*/ 2147483647 h 10"/>
                    <a:gd name="T8" fmla="*/ 2147483647 w 50"/>
                    <a:gd name="T9" fmla="*/ 2147483647 h 10"/>
                    <a:gd name="T10" fmla="*/ 2147483647 w 50"/>
                    <a:gd name="T11" fmla="*/ 2147483647 h 10"/>
                    <a:gd name="T12" fmla="*/ 2147483647 w 50"/>
                    <a:gd name="T13" fmla="*/ 2147483647 h 10"/>
                    <a:gd name="T14" fmla="*/ 0 w 50"/>
                    <a:gd name="T15" fmla="*/ 2147483647 h 10"/>
                    <a:gd name="T16" fmla="*/ 2147483647 w 50"/>
                    <a:gd name="T17" fmla="*/ 2147483647 h 10"/>
                    <a:gd name="T18" fmla="*/ 2147483647 w 50"/>
                    <a:gd name="T19" fmla="*/ 0 h 10"/>
                    <a:gd name="T20" fmla="*/ 2147483647 w 50"/>
                    <a:gd name="T21" fmla="*/ 2147483647 h 10"/>
                    <a:gd name="T22" fmla="*/ 2147483647 w 50"/>
                    <a:gd name="T23" fmla="*/ 2147483647 h 10"/>
                    <a:gd name="T24" fmla="*/ 2147483647 w 50"/>
                    <a:gd name="T25" fmla="*/ 2147483647 h 10"/>
                    <a:gd name="T26" fmla="*/ 2147483647 w 50"/>
                    <a:gd name="T27" fmla="*/ 2147483647 h 10"/>
                    <a:gd name="T28" fmla="*/ 2147483647 w 50"/>
                    <a:gd name="T29" fmla="*/ 2147483647 h 10"/>
                    <a:gd name="T30" fmla="*/ 2147483647 w 50"/>
                    <a:gd name="T31" fmla="*/ 2147483647 h 10"/>
                    <a:gd name="T32" fmla="*/ 2147483647 w 50"/>
                    <a:gd name="T33" fmla="*/ 2147483647 h 10"/>
                    <a:gd name="T34" fmla="*/ 2147483647 w 50"/>
                    <a:gd name="T35" fmla="*/ 2147483647 h 10"/>
                    <a:gd name="T36" fmla="*/ 2147483647 w 50"/>
                    <a:gd name="T37" fmla="*/ 2147483647 h 10"/>
                    <a:gd name="T38" fmla="*/ 2147483647 w 50"/>
                    <a:gd name="T39" fmla="*/ 2147483647 h 10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50"/>
                    <a:gd name="T61" fmla="*/ 0 h 10"/>
                    <a:gd name="T62" fmla="*/ 50 w 50"/>
                    <a:gd name="T63" fmla="*/ 10 h 10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50" h="10">
                      <a:moveTo>
                        <a:pt x="40" y="8"/>
                      </a:moveTo>
                      <a:lnTo>
                        <a:pt x="34" y="10"/>
                      </a:lnTo>
                      <a:lnTo>
                        <a:pt x="28" y="10"/>
                      </a:lnTo>
                      <a:lnTo>
                        <a:pt x="22" y="8"/>
                      </a:lnTo>
                      <a:lnTo>
                        <a:pt x="10" y="10"/>
                      </a:lnTo>
                      <a:lnTo>
                        <a:pt x="4" y="10"/>
                      </a:lnTo>
                      <a:lnTo>
                        <a:pt x="2" y="8"/>
                      </a:lnTo>
                      <a:lnTo>
                        <a:pt x="0" y="4"/>
                      </a:lnTo>
                      <a:lnTo>
                        <a:pt x="6" y="2"/>
                      </a:lnTo>
                      <a:lnTo>
                        <a:pt x="12" y="0"/>
                      </a:lnTo>
                      <a:lnTo>
                        <a:pt x="18" y="2"/>
                      </a:lnTo>
                      <a:lnTo>
                        <a:pt x="24" y="4"/>
                      </a:lnTo>
                      <a:lnTo>
                        <a:pt x="28" y="6"/>
                      </a:lnTo>
                      <a:lnTo>
                        <a:pt x="34" y="8"/>
                      </a:lnTo>
                      <a:lnTo>
                        <a:pt x="42" y="6"/>
                      </a:lnTo>
                      <a:lnTo>
                        <a:pt x="50" y="4"/>
                      </a:lnTo>
                      <a:lnTo>
                        <a:pt x="46" y="8"/>
                      </a:lnTo>
                      <a:lnTo>
                        <a:pt x="44" y="10"/>
                      </a:lnTo>
                      <a:lnTo>
                        <a:pt x="38" y="10"/>
                      </a:lnTo>
                      <a:lnTo>
                        <a:pt x="4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4" name="îşļiḑe">
                  <a:extLst>
                    <a:ext uri="{FF2B5EF4-FFF2-40B4-BE49-F238E27FC236}">
                      <a16:creationId xmlns:a16="http://schemas.microsoft.com/office/drawing/2014/main" id="{F5D82EF1-6EA7-4EA8-B733-10E534AEAF1C}"/>
                    </a:ext>
                  </a:extLst>
                </p:cNvPr>
                <p:cNvSpPr/>
                <p:nvPr/>
              </p:nvSpPr>
              <p:spPr bwMode="auto">
                <a:xfrm>
                  <a:off x="7295104" y="4040003"/>
                  <a:ext cx="280952" cy="82662"/>
                </a:xfrm>
                <a:custGeom>
                  <a:avLst/>
                  <a:gdLst>
                    <a:gd name="T0" fmla="*/ 2147483647 w 162"/>
                    <a:gd name="T1" fmla="*/ 2147483647 h 50"/>
                    <a:gd name="T2" fmla="*/ 0 w 162"/>
                    <a:gd name="T3" fmla="*/ 2147483647 h 50"/>
                    <a:gd name="T4" fmla="*/ 2147483647 w 162"/>
                    <a:gd name="T5" fmla="*/ 2147483647 h 50"/>
                    <a:gd name="T6" fmla="*/ 2147483647 w 162"/>
                    <a:gd name="T7" fmla="*/ 2147483647 h 50"/>
                    <a:gd name="T8" fmla="*/ 2147483647 w 162"/>
                    <a:gd name="T9" fmla="*/ 2147483647 h 50"/>
                    <a:gd name="T10" fmla="*/ 2147483647 w 162"/>
                    <a:gd name="T11" fmla="*/ 0 h 50"/>
                    <a:gd name="T12" fmla="*/ 2147483647 w 162"/>
                    <a:gd name="T13" fmla="*/ 2147483647 h 50"/>
                    <a:gd name="T14" fmla="*/ 2147483647 w 162"/>
                    <a:gd name="T15" fmla="*/ 2147483647 h 50"/>
                    <a:gd name="T16" fmla="*/ 2147483647 w 162"/>
                    <a:gd name="T17" fmla="*/ 2147483647 h 50"/>
                    <a:gd name="T18" fmla="*/ 2147483647 w 162"/>
                    <a:gd name="T19" fmla="*/ 2147483647 h 50"/>
                    <a:gd name="T20" fmla="*/ 2147483647 w 162"/>
                    <a:gd name="T21" fmla="*/ 2147483647 h 50"/>
                    <a:gd name="T22" fmla="*/ 2147483647 w 162"/>
                    <a:gd name="T23" fmla="*/ 2147483647 h 50"/>
                    <a:gd name="T24" fmla="*/ 2147483647 w 162"/>
                    <a:gd name="T25" fmla="*/ 2147483647 h 50"/>
                    <a:gd name="T26" fmla="*/ 2147483647 w 162"/>
                    <a:gd name="T27" fmla="*/ 2147483647 h 50"/>
                    <a:gd name="T28" fmla="*/ 2147483647 w 162"/>
                    <a:gd name="T29" fmla="*/ 2147483647 h 50"/>
                    <a:gd name="T30" fmla="*/ 2147483647 w 162"/>
                    <a:gd name="T31" fmla="*/ 2147483647 h 50"/>
                    <a:gd name="T32" fmla="*/ 2147483647 w 162"/>
                    <a:gd name="T33" fmla="*/ 2147483647 h 50"/>
                    <a:gd name="T34" fmla="*/ 2147483647 w 162"/>
                    <a:gd name="T35" fmla="*/ 2147483647 h 50"/>
                    <a:gd name="T36" fmla="*/ 2147483647 w 162"/>
                    <a:gd name="T37" fmla="*/ 2147483647 h 50"/>
                    <a:gd name="T38" fmla="*/ 2147483647 w 162"/>
                    <a:gd name="T39" fmla="*/ 2147483647 h 50"/>
                    <a:gd name="T40" fmla="*/ 2147483647 w 162"/>
                    <a:gd name="T41" fmla="*/ 2147483647 h 50"/>
                    <a:gd name="T42" fmla="*/ 2147483647 w 162"/>
                    <a:gd name="T43" fmla="*/ 2147483647 h 50"/>
                    <a:gd name="T44" fmla="*/ 2147483647 w 162"/>
                    <a:gd name="T45" fmla="*/ 2147483647 h 50"/>
                    <a:gd name="T46" fmla="*/ 2147483647 w 162"/>
                    <a:gd name="T47" fmla="*/ 2147483647 h 50"/>
                    <a:gd name="T48" fmla="*/ 2147483647 w 162"/>
                    <a:gd name="T49" fmla="*/ 2147483647 h 50"/>
                    <a:gd name="T50" fmla="*/ 2147483647 w 162"/>
                    <a:gd name="T51" fmla="*/ 2147483647 h 50"/>
                    <a:gd name="T52" fmla="*/ 2147483647 w 162"/>
                    <a:gd name="T53" fmla="*/ 2147483647 h 50"/>
                    <a:gd name="T54" fmla="*/ 2147483647 w 162"/>
                    <a:gd name="T55" fmla="*/ 2147483647 h 50"/>
                    <a:gd name="T56" fmla="*/ 2147483647 w 162"/>
                    <a:gd name="T57" fmla="*/ 2147483647 h 50"/>
                    <a:gd name="T58" fmla="*/ 2147483647 w 162"/>
                    <a:gd name="T59" fmla="*/ 2147483647 h 50"/>
                    <a:gd name="T60" fmla="*/ 2147483647 w 162"/>
                    <a:gd name="T61" fmla="*/ 2147483647 h 50"/>
                    <a:gd name="T62" fmla="*/ 2147483647 w 162"/>
                    <a:gd name="T63" fmla="*/ 2147483647 h 50"/>
                    <a:gd name="T64" fmla="*/ 2147483647 w 162"/>
                    <a:gd name="T65" fmla="*/ 2147483647 h 50"/>
                    <a:gd name="T66" fmla="*/ 2147483647 w 162"/>
                    <a:gd name="T67" fmla="*/ 2147483647 h 50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162"/>
                    <a:gd name="T103" fmla="*/ 0 h 50"/>
                    <a:gd name="T104" fmla="*/ 162 w 162"/>
                    <a:gd name="T105" fmla="*/ 50 h 50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162" h="50">
                      <a:moveTo>
                        <a:pt x="16" y="16"/>
                      </a:moveTo>
                      <a:lnTo>
                        <a:pt x="8" y="16"/>
                      </a:lnTo>
                      <a:lnTo>
                        <a:pt x="4" y="14"/>
                      </a:lnTo>
                      <a:lnTo>
                        <a:pt x="0" y="12"/>
                      </a:lnTo>
                      <a:lnTo>
                        <a:pt x="4" y="10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0" y="6"/>
                      </a:lnTo>
                      <a:lnTo>
                        <a:pt x="10" y="4"/>
                      </a:lnTo>
                      <a:lnTo>
                        <a:pt x="10" y="2"/>
                      </a:lnTo>
                      <a:lnTo>
                        <a:pt x="12" y="0"/>
                      </a:lnTo>
                      <a:lnTo>
                        <a:pt x="16" y="0"/>
                      </a:lnTo>
                      <a:lnTo>
                        <a:pt x="22" y="2"/>
                      </a:lnTo>
                      <a:lnTo>
                        <a:pt x="36" y="2"/>
                      </a:lnTo>
                      <a:lnTo>
                        <a:pt x="48" y="4"/>
                      </a:lnTo>
                      <a:lnTo>
                        <a:pt x="50" y="6"/>
                      </a:lnTo>
                      <a:lnTo>
                        <a:pt x="52" y="8"/>
                      </a:lnTo>
                      <a:lnTo>
                        <a:pt x="54" y="12"/>
                      </a:lnTo>
                      <a:lnTo>
                        <a:pt x="56" y="14"/>
                      </a:lnTo>
                      <a:lnTo>
                        <a:pt x="62" y="16"/>
                      </a:lnTo>
                      <a:lnTo>
                        <a:pt x="70" y="16"/>
                      </a:lnTo>
                      <a:lnTo>
                        <a:pt x="78" y="14"/>
                      </a:lnTo>
                      <a:lnTo>
                        <a:pt x="84" y="12"/>
                      </a:lnTo>
                      <a:lnTo>
                        <a:pt x="88" y="10"/>
                      </a:lnTo>
                      <a:lnTo>
                        <a:pt x="90" y="8"/>
                      </a:lnTo>
                      <a:lnTo>
                        <a:pt x="92" y="10"/>
                      </a:lnTo>
                      <a:lnTo>
                        <a:pt x="94" y="10"/>
                      </a:lnTo>
                      <a:lnTo>
                        <a:pt x="100" y="12"/>
                      </a:lnTo>
                      <a:lnTo>
                        <a:pt x="102" y="16"/>
                      </a:lnTo>
                      <a:lnTo>
                        <a:pt x="106" y="16"/>
                      </a:lnTo>
                      <a:lnTo>
                        <a:pt x="114" y="18"/>
                      </a:lnTo>
                      <a:lnTo>
                        <a:pt x="118" y="20"/>
                      </a:lnTo>
                      <a:lnTo>
                        <a:pt x="118" y="22"/>
                      </a:lnTo>
                      <a:lnTo>
                        <a:pt x="118" y="30"/>
                      </a:lnTo>
                      <a:lnTo>
                        <a:pt x="124" y="32"/>
                      </a:lnTo>
                      <a:lnTo>
                        <a:pt x="132" y="32"/>
                      </a:lnTo>
                      <a:lnTo>
                        <a:pt x="146" y="34"/>
                      </a:lnTo>
                      <a:lnTo>
                        <a:pt x="150" y="36"/>
                      </a:lnTo>
                      <a:lnTo>
                        <a:pt x="162" y="40"/>
                      </a:lnTo>
                      <a:lnTo>
                        <a:pt x="162" y="42"/>
                      </a:lnTo>
                      <a:lnTo>
                        <a:pt x="160" y="46"/>
                      </a:lnTo>
                      <a:lnTo>
                        <a:pt x="156" y="48"/>
                      </a:lnTo>
                      <a:lnTo>
                        <a:pt x="152" y="48"/>
                      </a:lnTo>
                      <a:lnTo>
                        <a:pt x="150" y="46"/>
                      </a:lnTo>
                      <a:lnTo>
                        <a:pt x="146" y="40"/>
                      </a:lnTo>
                      <a:lnTo>
                        <a:pt x="144" y="46"/>
                      </a:lnTo>
                      <a:lnTo>
                        <a:pt x="144" y="48"/>
                      </a:lnTo>
                      <a:lnTo>
                        <a:pt x="142" y="50"/>
                      </a:lnTo>
                      <a:lnTo>
                        <a:pt x="136" y="48"/>
                      </a:lnTo>
                      <a:lnTo>
                        <a:pt x="130" y="46"/>
                      </a:lnTo>
                      <a:lnTo>
                        <a:pt x="126" y="44"/>
                      </a:lnTo>
                      <a:lnTo>
                        <a:pt x="118" y="42"/>
                      </a:lnTo>
                      <a:lnTo>
                        <a:pt x="92" y="42"/>
                      </a:lnTo>
                      <a:lnTo>
                        <a:pt x="90" y="40"/>
                      </a:lnTo>
                      <a:lnTo>
                        <a:pt x="84" y="40"/>
                      </a:lnTo>
                      <a:lnTo>
                        <a:pt x="82" y="38"/>
                      </a:lnTo>
                      <a:lnTo>
                        <a:pt x="80" y="36"/>
                      </a:lnTo>
                      <a:lnTo>
                        <a:pt x="74" y="34"/>
                      </a:lnTo>
                      <a:lnTo>
                        <a:pt x="64" y="32"/>
                      </a:lnTo>
                      <a:lnTo>
                        <a:pt x="56" y="32"/>
                      </a:lnTo>
                      <a:lnTo>
                        <a:pt x="48" y="32"/>
                      </a:lnTo>
                      <a:lnTo>
                        <a:pt x="40" y="32"/>
                      </a:lnTo>
                      <a:lnTo>
                        <a:pt x="36" y="32"/>
                      </a:lnTo>
                      <a:lnTo>
                        <a:pt x="36" y="30"/>
                      </a:lnTo>
                      <a:lnTo>
                        <a:pt x="32" y="26"/>
                      </a:lnTo>
                      <a:lnTo>
                        <a:pt x="24" y="26"/>
                      </a:lnTo>
                      <a:lnTo>
                        <a:pt x="20" y="26"/>
                      </a:lnTo>
                      <a:lnTo>
                        <a:pt x="18" y="22"/>
                      </a:lnTo>
                      <a:lnTo>
                        <a:pt x="1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5" name="îsḻïḋé">
                  <a:extLst>
                    <a:ext uri="{FF2B5EF4-FFF2-40B4-BE49-F238E27FC236}">
                      <a16:creationId xmlns:a16="http://schemas.microsoft.com/office/drawing/2014/main" id="{EF40663E-9A82-4FE1-BA46-64CF3D2C3AE4}"/>
                    </a:ext>
                  </a:extLst>
                </p:cNvPr>
                <p:cNvSpPr/>
                <p:nvPr/>
              </p:nvSpPr>
              <p:spPr bwMode="auto">
                <a:xfrm>
                  <a:off x="7295104" y="3905501"/>
                  <a:ext cx="39939" cy="43433"/>
                </a:xfrm>
                <a:custGeom>
                  <a:avLst/>
                  <a:gdLst>
                    <a:gd name="T0" fmla="*/ 0 w 24"/>
                    <a:gd name="T1" fmla="*/ 2147483647 h 26"/>
                    <a:gd name="T2" fmla="*/ 2147483647 w 24"/>
                    <a:gd name="T3" fmla="*/ 2147483647 h 26"/>
                    <a:gd name="T4" fmla="*/ 2147483647 w 24"/>
                    <a:gd name="T5" fmla="*/ 2147483647 h 26"/>
                    <a:gd name="T6" fmla="*/ 2147483647 w 24"/>
                    <a:gd name="T7" fmla="*/ 0 h 26"/>
                    <a:gd name="T8" fmla="*/ 2147483647 w 24"/>
                    <a:gd name="T9" fmla="*/ 0 h 26"/>
                    <a:gd name="T10" fmla="*/ 2147483647 w 24"/>
                    <a:gd name="T11" fmla="*/ 2147483647 h 26"/>
                    <a:gd name="T12" fmla="*/ 2147483647 w 24"/>
                    <a:gd name="T13" fmla="*/ 2147483647 h 26"/>
                    <a:gd name="T14" fmla="*/ 2147483647 w 24"/>
                    <a:gd name="T15" fmla="*/ 2147483647 h 26"/>
                    <a:gd name="T16" fmla="*/ 2147483647 w 24"/>
                    <a:gd name="T17" fmla="*/ 2147483647 h 26"/>
                    <a:gd name="T18" fmla="*/ 2147483647 w 24"/>
                    <a:gd name="T19" fmla="*/ 2147483647 h 26"/>
                    <a:gd name="T20" fmla="*/ 2147483647 w 24"/>
                    <a:gd name="T21" fmla="*/ 2147483647 h 26"/>
                    <a:gd name="T22" fmla="*/ 2147483647 w 24"/>
                    <a:gd name="T23" fmla="*/ 2147483647 h 26"/>
                    <a:gd name="T24" fmla="*/ 2147483647 w 24"/>
                    <a:gd name="T25" fmla="*/ 2147483647 h 26"/>
                    <a:gd name="T26" fmla="*/ 2147483647 w 24"/>
                    <a:gd name="T27" fmla="*/ 2147483647 h 26"/>
                    <a:gd name="T28" fmla="*/ 2147483647 w 24"/>
                    <a:gd name="T29" fmla="*/ 2147483647 h 26"/>
                    <a:gd name="T30" fmla="*/ 2147483647 w 24"/>
                    <a:gd name="T31" fmla="*/ 2147483647 h 26"/>
                    <a:gd name="T32" fmla="*/ 2147483647 w 24"/>
                    <a:gd name="T33" fmla="*/ 2147483647 h 26"/>
                    <a:gd name="T34" fmla="*/ 2147483647 w 24"/>
                    <a:gd name="T35" fmla="*/ 2147483647 h 26"/>
                    <a:gd name="T36" fmla="*/ 0 w 24"/>
                    <a:gd name="T37" fmla="*/ 2147483647 h 2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4"/>
                    <a:gd name="T58" fmla="*/ 0 h 26"/>
                    <a:gd name="T59" fmla="*/ 24 w 24"/>
                    <a:gd name="T60" fmla="*/ 26 h 2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4" h="26">
                      <a:moveTo>
                        <a:pt x="0" y="6"/>
                      </a:moveTo>
                      <a:lnTo>
                        <a:pt x="4" y="4"/>
                      </a:lnTo>
                      <a:lnTo>
                        <a:pt x="6" y="2"/>
                      </a:lnTo>
                      <a:lnTo>
                        <a:pt x="10" y="0"/>
                      </a:lnTo>
                      <a:lnTo>
                        <a:pt x="12" y="0"/>
                      </a:lnTo>
                      <a:lnTo>
                        <a:pt x="14" y="2"/>
                      </a:lnTo>
                      <a:lnTo>
                        <a:pt x="14" y="6"/>
                      </a:lnTo>
                      <a:lnTo>
                        <a:pt x="18" y="12"/>
                      </a:lnTo>
                      <a:lnTo>
                        <a:pt x="24" y="18"/>
                      </a:lnTo>
                      <a:lnTo>
                        <a:pt x="24" y="24"/>
                      </a:lnTo>
                      <a:lnTo>
                        <a:pt x="22" y="26"/>
                      </a:lnTo>
                      <a:lnTo>
                        <a:pt x="14" y="22"/>
                      </a:lnTo>
                      <a:lnTo>
                        <a:pt x="12" y="18"/>
                      </a:lnTo>
                      <a:lnTo>
                        <a:pt x="10" y="16"/>
                      </a:lnTo>
                      <a:lnTo>
                        <a:pt x="12" y="12"/>
                      </a:lnTo>
                      <a:lnTo>
                        <a:pt x="12" y="10"/>
                      </a:lnTo>
                      <a:lnTo>
                        <a:pt x="6" y="8"/>
                      </a:lnTo>
                      <a:lnTo>
                        <a:pt x="2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6" name="iṡ1íḍe">
                  <a:extLst>
                    <a:ext uri="{FF2B5EF4-FFF2-40B4-BE49-F238E27FC236}">
                      <a16:creationId xmlns:a16="http://schemas.microsoft.com/office/drawing/2014/main" id="{7467EA97-8C5B-43EB-B494-FBB936BC2AA9}"/>
                    </a:ext>
                  </a:extLst>
                </p:cNvPr>
                <p:cNvSpPr/>
                <p:nvPr/>
              </p:nvSpPr>
              <p:spPr bwMode="auto">
                <a:xfrm>
                  <a:off x="7359833" y="3936324"/>
                  <a:ext cx="20657" cy="16812"/>
                </a:xfrm>
                <a:custGeom>
                  <a:avLst/>
                  <a:gdLst>
                    <a:gd name="T0" fmla="*/ 2147483647 w 12"/>
                    <a:gd name="T1" fmla="*/ 2147483647 h 10"/>
                    <a:gd name="T2" fmla="*/ 2147483647 w 12"/>
                    <a:gd name="T3" fmla="*/ 2147483647 h 10"/>
                    <a:gd name="T4" fmla="*/ 2147483647 w 12"/>
                    <a:gd name="T5" fmla="*/ 2147483647 h 10"/>
                    <a:gd name="T6" fmla="*/ 2147483647 w 12"/>
                    <a:gd name="T7" fmla="*/ 2147483647 h 10"/>
                    <a:gd name="T8" fmla="*/ 2147483647 w 12"/>
                    <a:gd name="T9" fmla="*/ 2147483647 h 10"/>
                    <a:gd name="T10" fmla="*/ 0 w 12"/>
                    <a:gd name="T11" fmla="*/ 2147483647 h 10"/>
                    <a:gd name="T12" fmla="*/ 2147483647 w 12"/>
                    <a:gd name="T13" fmla="*/ 2147483647 h 10"/>
                    <a:gd name="T14" fmla="*/ 2147483647 w 12"/>
                    <a:gd name="T15" fmla="*/ 0 h 10"/>
                    <a:gd name="T16" fmla="*/ 2147483647 w 12"/>
                    <a:gd name="T17" fmla="*/ 2147483647 h 1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"/>
                    <a:gd name="T28" fmla="*/ 0 h 10"/>
                    <a:gd name="T29" fmla="*/ 12 w 12"/>
                    <a:gd name="T30" fmla="*/ 10 h 1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" h="10">
                      <a:moveTo>
                        <a:pt x="12" y="2"/>
                      </a:moveTo>
                      <a:lnTo>
                        <a:pt x="10" y="6"/>
                      </a:lnTo>
                      <a:lnTo>
                        <a:pt x="10" y="10"/>
                      </a:lnTo>
                      <a:lnTo>
                        <a:pt x="4" y="10"/>
                      </a:lnTo>
                      <a:lnTo>
                        <a:pt x="2" y="8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4" y="0"/>
                      </a:lnTo>
                      <a:lnTo>
                        <a:pt x="12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7" name="iş1íḍe">
                  <a:extLst>
                    <a:ext uri="{FF2B5EF4-FFF2-40B4-BE49-F238E27FC236}">
                      <a16:creationId xmlns:a16="http://schemas.microsoft.com/office/drawing/2014/main" id="{5576A05F-F574-42DA-A1BA-4E66E9D93A53}"/>
                    </a:ext>
                  </a:extLst>
                </p:cNvPr>
                <p:cNvSpPr/>
                <p:nvPr/>
              </p:nvSpPr>
              <p:spPr bwMode="auto">
                <a:xfrm>
                  <a:off x="7107803" y="3887287"/>
                  <a:ext cx="16526" cy="18214"/>
                </a:xfrm>
                <a:custGeom>
                  <a:avLst/>
                  <a:gdLst>
                    <a:gd name="T0" fmla="*/ 2147483647 w 10"/>
                    <a:gd name="T1" fmla="*/ 0 h 12"/>
                    <a:gd name="T2" fmla="*/ 2147483647 w 10"/>
                    <a:gd name="T3" fmla="*/ 2147483647 h 12"/>
                    <a:gd name="T4" fmla="*/ 2147483647 w 10"/>
                    <a:gd name="T5" fmla="*/ 2147483647 h 12"/>
                    <a:gd name="T6" fmla="*/ 2147483647 w 10"/>
                    <a:gd name="T7" fmla="*/ 2147483647 h 12"/>
                    <a:gd name="T8" fmla="*/ 2147483647 w 10"/>
                    <a:gd name="T9" fmla="*/ 2147483647 h 12"/>
                    <a:gd name="T10" fmla="*/ 2147483647 w 10"/>
                    <a:gd name="T11" fmla="*/ 2147483647 h 12"/>
                    <a:gd name="T12" fmla="*/ 2147483647 w 10"/>
                    <a:gd name="T13" fmla="*/ 2147483647 h 12"/>
                    <a:gd name="T14" fmla="*/ 0 w 10"/>
                    <a:gd name="T15" fmla="*/ 2147483647 h 12"/>
                    <a:gd name="T16" fmla="*/ 2147483647 w 10"/>
                    <a:gd name="T17" fmla="*/ 0 h 12"/>
                    <a:gd name="T18" fmla="*/ 2147483647 w 10"/>
                    <a:gd name="T19" fmla="*/ 0 h 12"/>
                    <a:gd name="T20" fmla="*/ 2147483647 w 10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0"/>
                    <a:gd name="T34" fmla="*/ 0 h 12"/>
                    <a:gd name="T35" fmla="*/ 10 w 10"/>
                    <a:gd name="T36" fmla="*/ 12 h 1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0" h="12">
                      <a:moveTo>
                        <a:pt x="6" y="0"/>
                      </a:moveTo>
                      <a:lnTo>
                        <a:pt x="6" y="6"/>
                      </a:lnTo>
                      <a:lnTo>
                        <a:pt x="10" y="8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4" y="10"/>
                      </a:lnTo>
                      <a:lnTo>
                        <a:pt x="2" y="8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8" name="îş1ïḋe">
                  <a:extLst>
                    <a:ext uri="{FF2B5EF4-FFF2-40B4-BE49-F238E27FC236}">
                      <a16:creationId xmlns:a16="http://schemas.microsoft.com/office/drawing/2014/main" id="{E014BD4A-F2F2-4E12-8495-2AAD8E6200CE}"/>
                    </a:ext>
                  </a:extLst>
                </p:cNvPr>
                <p:cNvSpPr/>
                <p:nvPr/>
              </p:nvSpPr>
              <p:spPr bwMode="auto">
                <a:xfrm>
                  <a:off x="7070618" y="3813032"/>
                  <a:ext cx="20657" cy="23818"/>
                </a:xfrm>
                <a:custGeom>
                  <a:avLst/>
                  <a:gdLst>
                    <a:gd name="T0" fmla="*/ 2147483647 w 12"/>
                    <a:gd name="T1" fmla="*/ 2147483647 h 14"/>
                    <a:gd name="T2" fmla="*/ 2147483647 w 12"/>
                    <a:gd name="T3" fmla="*/ 2147483647 h 14"/>
                    <a:gd name="T4" fmla="*/ 2147483647 w 12"/>
                    <a:gd name="T5" fmla="*/ 2147483647 h 14"/>
                    <a:gd name="T6" fmla="*/ 2147483647 w 12"/>
                    <a:gd name="T7" fmla="*/ 2147483647 h 14"/>
                    <a:gd name="T8" fmla="*/ 0 w 12"/>
                    <a:gd name="T9" fmla="*/ 2147483647 h 14"/>
                    <a:gd name="T10" fmla="*/ 0 w 12"/>
                    <a:gd name="T11" fmla="*/ 2147483647 h 14"/>
                    <a:gd name="T12" fmla="*/ 0 w 12"/>
                    <a:gd name="T13" fmla="*/ 0 h 14"/>
                    <a:gd name="T14" fmla="*/ 2147483647 w 12"/>
                    <a:gd name="T15" fmla="*/ 2147483647 h 14"/>
                    <a:gd name="T16" fmla="*/ 2147483647 w 12"/>
                    <a:gd name="T17" fmla="*/ 2147483647 h 14"/>
                    <a:gd name="T18" fmla="*/ 2147483647 w 12"/>
                    <a:gd name="T19" fmla="*/ 2147483647 h 1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2"/>
                    <a:gd name="T31" fmla="*/ 0 h 14"/>
                    <a:gd name="T32" fmla="*/ 12 w 12"/>
                    <a:gd name="T33" fmla="*/ 14 h 1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2" h="14">
                      <a:moveTo>
                        <a:pt x="12" y="8"/>
                      </a:moveTo>
                      <a:lnTo>
                        <a:pt x="10" y="12"/>
                      </a:lnTo>
                      <a:lnTo>
                        <a:pt x="8" y="14"/>
                      </a:lnTo>
                      <a:lnTo>
                        <a:pt x="4" y="12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10" y="6"/>
                      </a:lnTo>
                      <a:lnTo>
                        <a:pt x="12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9" name="iSḻíde">
                  <a:extLst>
                    <a:ext uri="{FF2B5EF4-FFF2-40B4-BE49-F238E27FC236}">
                      <a16:creationId xmlns:a16="http://schemas.microsoft.com/office/drawing/2014/main" id="{B638D9D3-D75A-4E1C-84A4-9AA00C250117}"/>
                    </a:ext>
                  </a:extLst>
                </p:cNvPr>
                <p:cNvSpPr/>
                <p:nvPr/>
              </p:nvSpPr>
              <p:spPr bwMode="auto">
                <a:xfrm>
                  <a:off x="7974072" y="4199724"/>
                  <a:ext cx="35808" cy="16812"/>
                </a:xfrm>
                <a:custGeom>
                  <a:avLst/>
                  <a:gdLst>
                    <a:gd name="T0" fmla="*/ 0 w 20"/>
                    <a:gd name="T1" fmla="*/ 0 h 10"/>
                    <a:gd name="T2" fmla="*/ 0 w 20"/>
                    <a:gd name="T3" fmla="*/ 2147483647 h 10"/>
                    <a:gd name="T4" fmla="*/ 2147483647 w 20"/>
                    <a:gd name="T5" fmla="*/ 2147483647 h 10"/>
                    <a:gd name="T6" fmla="*/ 2147483647 w 20"/>
                    <a:gd name="T7" fmla="*/ 2147483647 h 10"/>
                    <a:gd name="T8" fmla="*/ 2147483647 w 20"/>
                    <a:gd name="T9" fmla="*/ 2147483647 h 10"/>
                    <a:gd name="T10" fmla="*/ 2147483647 w 20"/>
                    <a:gd name="T11" fmla="*/ 2147483647 h 10"/>
                    <a:gd name="T12" fmla="*/ 2147483647 w 20"/>
                    <a:gd name="T13" fmla="*/ 2147483647 h 10"/>
                    <a:gd name="T14" fmla="*/ 2147483647 w 20"/>
                    <a:gd name="T15" fmla="*/ 0 h 10"/>
                    <a:gd name="T16" fmla="*/ 2147483647 w 20"/>
                    <a:gd name="T17" fmla="*/ 0 h 10"/>
                    <a:gd name="T18" fmla="*/ 0 w 20"/>
                    <a:gd name="T19" fmla="*/ 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0"/>
                    <a:gd name="T31" fmla="*/ 0 h 10"/>
                    <a:gd name="T32" fmla="*/ 20 w 20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0" h="10">
                      <a:moveTo>
                        <a:pt x="0" y="0"/>
                      </a:moveTo>
                      <a:lnTo>
                        <a:pt x="0" y="8"/>
                      </a:lnTo>
                      <a:lnTo>
                        <a:pt x="4" y="10"/>
                      </a:lnTo>
                      <a:lnTo>
                        <a:pt x="10" y="10"/>
                      </a:lnTo>
                      <a:lnTo>
                        <a:pt x="14" y="10"/>
                      </a:lnTo>
                      <a:lnTo>
                        <a:pt x="16" y="6"/>
                      </a:lnTo>
                      <a:lnTo>
                        <a:pt x="20" y="2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0" name="íṩlîḍé">
                  <a:extLst>
                    <a:ext uri="{FF2B5EF4-FFF2-40B4-BE49-F238E27FC236}">
                      <a16:creationId xmlns:a16="http://schemas.microsoft.com/office/drawing/2014/main" id="{211CC7D6-B23A-48C4-98AB-2467080A9B7E}"/>
                    </a:ext>
                  </a:extLst>
                </p:cNvPr>
                <p:cNvSpPr/>
                <p:nvPr/>
              </p:nvSpPr>
              <p:spPr bwMode="auto">
                <a:xfrm>
                  <a:off x="8041555" y="5092197"/>
                  <a:ext cx="114309" cy="98074"/>
                </a:xfrm>
                <a:custGeom>
                  <a:avLst/>
                  <a:gdLst>
                    <a:gd name="T0" fmla="*/ 2147483647 w 66"/>
                    <a:gd name="T1" fmla="*/ 2147483647 h 58"/>
                    <a:gd name="T2" fmla="*/ 2147483647 w 66"/>
                    <a:gd name="T3" fmla="*/ 2147483647 h 58"/>
                    <a:gd name="T4" fmla="*/ 2147483647 w 66"/>
                    <a:gd name="T5" fmla="*/ 2147483647 h 58"/>
                    <a:gd name="T6" fmla="*/ 2147483647 w 66"/>
                    <a:gd name="T7" fmla="*/ 2147483647 h 58"/>
                    <a:gd name="T8" fmla="*/ 2147483647 w 66"/>
                    <a:gd name="T9" fmla="*/ 2147483647 h 58"/>
                    <a:gd name="T10" fmla="*/ 2147483647 w 66"/>
                    <a:gd name="T11" fmla="*/ 2147483647 h 58"/>
                    <a:gd name="T12" fmla="*/ 2147483647 w 66"/>
                    <a:gd name="T13" fmla="*/ 2147483647 h 58"/>
                    <a:gd name="T14" fmla="*/ 2147483647 w 66"/>
                    <a:gd name="T15" fmla="*/ 2147483647 h 58"/>
                    <a:gd name="T16" fmla="*/ 2147483647 w 66"/>
                    <a:gd name="T17" fmla="*/ 2147483647 h 58"/>
                    <a:gd name="T18" fmla="*/ 2147483647 w 66"/>
                    <a:gd name="T19" fmla="*/ 2147483647 h 58"/>
                    <a:gd name="T20" fmla="*/ 2147483647 w 66"/>
                    <a:gd name="T21" fmla="*/ 2147483647 h 58"/>
                    <a:gd name="T22" fmla="*/ 2147483647 w 66"/>
                    <a:gd name="T23" fmla="*/ 2147483647 h 58"/>
                    <a:gd name="T24" fmla="*/ 2147483647 w 66"/>
                    <a:gd name="T25" fmla="*/ 2147483647 h 58"/>
                    <a:gd name="T26" fmla="*/ 2147483647 w 66"/>
                    <a:gd name="T27" fmla="*/ 2147483647 h 58"/>
                    <a:gd name="T28" fmla="*/ 2147483647 w 66"/>
                    <a:gd name="T29" fmla="*/ 2147483647 h 58"/>
                    <a:gd name="T30" fmla="*/ 2147483647 w 66"/>
                    <a:gd name="T31" fmla="*/ 2147483647 h 58"/>
                    <a:gd name="T32" fmla="*/ 2147483647 w 66"/>
                    <a:gd name="T33" fmla="*/ 2147483647 h 58"/>
                    <a:gd name="T34" fmla="*/ 2147483647 w 66"/>
                    <a:gd name="T35" fmla="*/ 2147483647 h 58"/>
                    <a:gd name="T36" fmla="*/ 2147483647 w 66"/>
                    <a:gd name="T37" fmla="*/ 2147483647 h 58"/>
                    <a:gd name="T38" fmla="*/ 2147483647 w 66"/>
                    <a:gd name="T39" fmla="*/ 2147483647 h 58"/>
                    <a:gd name="T40" fmla="*/ 2147483647 w 66"/>
                    <a:gd name="T41" fmla="*/ 2147483647 h 58"/>
                    <a:gd name="T42" fmla="*/ 2147483647 w 66"/>
                    <a:gd name="T43" fmla="*/ 2147483647 h 58"/>
                    <a:gd name="T44" fmla="*/ 2147483647 w 66"/>
                    <a:gd name="T45" fmla="*/ 2147483647 h 58"/>
                    <a:gd name="T46" fmla="*/ 2147483647 w 66"/>
                    <a:gd name="T47" fmla="*/ 2147483647 h 58"/>
                    <a:gd name="T48" fmla="*/ 2147483647 w 66"/>
                    <a:gd name="T49" fmla="*/ 2147483647 h 58"/>
                    <a:gd name="T50" fmla="*/ 0 w 66"/>
                    <a:gd name="T51" fmla="*/ 2147483647 h 58"/>
                    <a:gd name="T52" fmla="*/ 0 w 66"/>
                    <a:gd name="T53" fmla="*/ 2147483647 h 58"/>
                    <a:gd name="T54" fmla="*/ 0 w 66"/>
                    <a:gd name="T55" fmla="*/ 2147483647 h 58"/>
                    <a:gd name="T56" fmla="*/ 0 w 66"/>
                    <a:gd name="T57" fmla="*/ 2147483647 h 58"/>
                    <a:gd name="T58" fmla="*/ 2147483647 w 66"/>
                    <a:gd name="T59" fmla="*/ 2147483647 h 58"/>
                    <a:gd name="T60" fmla="*/ 2147483647 w 66"/>
                    <a:gd name="T61" fmla="*/ 2147483647 h 58"/>
                    <a:gd name="T62" fmla="*/ 2147483647 w 66"/>
                    <a:gd name="T63" fmla="*/ 2147483647 h 58"/>
                    <a:gd name="T64" fmla="*/ 2147483647 w 66"/>
                    <a:gd name="T65" fmla="*/ 2147483647 h 58"/>
                    <a:gd name="T66" fmla="*/ 2147483647 w 66"/>
                    <a:gd name="T67" fmla="*/ 2147483647 h 58"/>
                    <a:gd name="T68" fmla="*/ 2147483647 w 66"/>
                    <a:gd name="T69" fmla="*/ 2147483647 h 58"/>
                    <a:gd name="T70" fmla="*/ 2147483647 w 66"/>
                    <a:gd name="T71" fmla="*/ 2147483647 h 58"/>
                    <a:gd name="T72" fmla="*/ 2147483647 w 66"/>
                    <a:gd name="T73" fmla="*/ 0 h 58"/>
                    <a:gd name="T74" fmla="*/ 2147483647 w 66"/>
                    <a:gd name="T75" fmla="*/ 2147483647 h 58"/>
                    <a:gd name="T76" fmla="*/ 2147483647 w 66"/>
                    <a:gd name="T77" fmla="*/ 2147483647 h 5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66"/>
                    <a:gd name="T118" fmla="*/ 0 h 58"/>
                    <a:gd name="T119" fmla="*/ 66 w 66"/>
                    <a:gd name="T120" fmla="*/ 58 h 5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66" h="58">
                      <a:moveTo>
                        <a:pt x="18" y="2"/>
                      </a:moveTo>
                      <a:lnTo>
                        <a:pt x="24" y="8"/>
                      </a:lnTo>
                      <a:lnTo>
                        <a:pt x="28" y="10"/>
                      </a:lnTo>
                      <a:lnTo>
                        <a:pt x="32" y="12"/>
                      </a:lnTo>
                      <a:lnTo>
                        <a:pt x="40" y="12"/>
                      </a:lnTo>
                      <a:lnTo>
                        <a:pt x="46" y="10"/>
                      </a:lnTo>
                      <a:lnTo>
                        <a:pt x="58" y="6"/>
                      </a:lnTo>
                      <a:lnTo>
                        <a:pt x="66" y="6"/>
                      </a:lnTo>
                      <a:lnTo>
                        <a:pt x="66" y="8"/>
                      </a:lnTo>
                      <a:lnTo>
                        <a:pt x="64" y="12"/>
                      </a:lnTo>
                      <a:lnTo>
                        <a:pt x="60" y="16"/>
                      </a:lnTo>
                      <a:lnTo>
                        <a:pt x="56" y="24"/>
                      </a:lnTo>
                      <a:lnTo>
                        <a:pt x="54" y="32"/>
                      </a:lnTo>
                      <a:lnTo>
                        <a:pt x="50" y="34"/>
                      </a:lnTo>
                      <a:lnTo>
                        <a:pt x="46" y="36"/>
                      </a:lnTo>
                      <a:lnTo>
                        <a:pt x="42" y="42"/>
                      </a:lnTo>
                      <a:lnTo>
                        <a:pt x="38" y="48"/>
                      </a:lnTo>
                      <a:lnTo>
                        <a:pt x="34" y="50"/>
                      </a:lnTo>
                      <a:lnTo>
                        <a:pt x="32" y="52"/>
                      </a:lnTo>
                      <a:lnTo>
                        <a:pt x="30" y="50"/>
                      </a:lnTo>
                      <a:lnTo>
                        <a:pt x="28" y="46"/>
                      </a:lnTo>
                      <a:lnTo>
                        <a:pt x="18" y="54"/>
                      </a:lnTo>
                      <a:lnTo>
                        <a:pt x="16" y="56"/>
                      </a:lnTo>
                      <a:lnTo>
                        <a:pt x="10" y="58"/>
                      </a:lnTo>
                      <a:lnTo>
                        <a:pt x="4" y="56"/>
                      </a:lnTo>
                      <a:lnTo>
                        <a:pt x="0" y="52"/>
                      </a:lnTo>
                      <a:lnTo>
                        <a:pt x="0" y="48"/>
                      </a:lnTo>
                      <a:lnTo>
                        <a:pt x="0" y="42"/>
                      </a:lnTo>
                      <a:lnTo>
                        <a:pt x="0" y="38"/>
                      </a:lnTo>
                      <a:lnTo>
                        <a:pt x="2" y="36"/>
                      </a:lnTo>
                      <a:lnTo>
                        <a:pt x="6" y="32"/>
                      </a:lnTo>
                      <a:lnTo>
                        <a:pt x="8" y="32"/>
                      </a:lnTo>
                      <a:lnTo>
                        <a:pt x="8" y="28"/>
                      </a:lnTo>
                      <a:lnTo>
                        <a:pt x="6" y="20"/>
                      </a:lnTo>
                      <a:lnTo>
                        <a:pt x="8" y="16"/>
                      </a:lnTo>
                      <a:lnTo>
                        <a:pt x="12" y="8"/>
                      </a:lnTo>
                      <a:lnTo>
                        <a:pt x="18" y="0"/>
                      </a:lnTo>
                      <a:lnTo>
                        <a:pt x="18" y="4"/>
                      </a:lnTo>
                      <a:lnTo>
                        <a:pt x="18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1" name="íṡļîďe">
                  <a:extLst>
                    <a:ext uri="{FF2B5EF4-FFF2-40B4-BE49-F238E27FC236}">
                      <a16:creationId xmlns:a16="http://schemas.microsoft.com/office/drawing/2014/main" id="{8DCB8640-E5A6-411A-81CA-7E69AFBD785F}"/>
                    </a:ext>
                  </a:extLst>
                </p:cNvPr>
                <p:cNvSpPr/>
                <p:nvPr/>
              </p:nvSpPr>
              <p:spPr bwMode="auto">
                <a:xfrm>
                  <a:off x="8502922" y="5097802"/>
                  <a:ext cx="319514" cy="189143"/>
                </a:xfrm>
                <a:custGeom>
                  <a:avLst/>
                  <a:gdLst>
                    <a:gd name="T0" fmla="*/ 2147483647 w 184"/>
                    <a:gd name="T1" fmla="*/ 2147483647 h 114"/>
                    <a:gd name="T2" fmla="*/ 2147483647 w 184"/>
                    <a:gd name="T3" fmla="*/ 2147483647 h 114"/>
                    <a:gd name="T4" fmla="*/ 2147483647 w 184"/>
                    <a:gd name="T5" fmla="*/ 2147483647 h 114"/>
                    <a:gd name="T6" fmla="*/ 2147483647 w 184"/>
                    <a:gd name="T7" fmla="*/ 2147483647 h 114"/>
                    <a:gd name="T8" fmla="*/ 2147483647 w 184"/>
                    <a:gd name="T9" fmla="*/ 2147483647 h 114"/>
                    <a:gd name="T10" fmla="*/ 2147483647 w 184"/>
                    <a:gd name="T11" fmla="*/ 2147483647 h 114"/>
                    <a:gd name="T12" fmla="*/ 2147483647 w 184"/>
                    <a:gd name="T13" fmla="*/ 2147483647 h 114"/>
                    <a:gd name="T14" fmla="*/ 2147483647 w 184"/>
                    <a:gd name="T15" fmla="*/ 0 h 114"/>
                    <a:gd name="T16" fmla="*/ 2147483647 w 184"/>
                    <a:gd name="T17" fmla="*/ 2147483647 h 114"/>
                    <a:gd name="T18" fmla="*/ 2147483647 w 184"/>
                    <a:gd name="T19" fmla="*/ 2147483647 h 114"/>
                    <a:gd name="T20" fmla="*/ 2147483647 w 184"/>
                    <a:gd name="T21" fmla="*/ 2147483647 h 114"/>
                    <a:gd name="T22" fmla="*/ 2147483647 w 184"/>
                    <a:gd name="T23" fmla="*/ 2147483647 h 114"/>
                    <a:gd name="T24" fmla="*/ 2147483647 w 184"/>
                    <a:gd name="T25" fmla="*/ 2147483647 h 114"/>
                    <a:gd name="T26" fmla="*/ 2147483647 w 184"/>
                    <a:gd name="T27" fmla="*/ 2147483647 h 114"/>
                    <a:gd name="T28" fmla="*/ 2147483647 w 184"/>
                    <a:gd name="T29" fmla="*/ 2147483647 h 114"/>
                    <a:gd name="T30" fmla="*/ 2147483647 w 184"/>
                    <a:gd name="T31" fmla="*/ 2147483647 h 114"/>
                    <a:gd name="T32" fmla="*/ 2147483647 w 184"/>
                    <a:gd name="T33" fmla="*/ 2147483647 h 114"/>
                    <a:gd name="T34" fmla="*/ 2147483647 w 184"/>
                    <a:gd name="T35" fmla="*/ 2147483647 h 114"/>
                    <a:gd name="T36" fmla="*/ 2147483647 w 184"/>
                    <a:gd name="T37" fmla="*/ 2147483647 h 114"/>
                    <a:gd name="T38" fmla="*/ 2147483647 w 184"/>
                    <a:gd name="T39" fmla="*/ 2147483647 h 114"/>
                    <a:gd name="T40" fmla="*/ 2147483647 w 184"/>
                    <a:gd name="T41" fmla="*/ 2147483647 h 114"/>
                    <a:gd name="T42" fmla="*/ 2147483647 w 184"/>
                    <a:gd name="T43" fmla="*/ 2147483647 h 114"/>
                    <a:gd name="T44" fmla="*/ 2147483647 w 184"/>
                    <a:gd name="T45" fmla="*/ 2147483647 h 114"/>
                    <a:gd name="T46" fmla="*/ 2147483647 w 184"/>
                    <a:gd name="T47" fmla="*/ 2147483647 h 114"/>
                    <a:gd name="T48" fmla="*/ 2147483647 w 184"/>
                    <a:gd name="T49" fmla="*/ 2147483647 h 114"/>
                    <a:gd name="T50" fmla="*/ 2147483647 w 184"/>
                    <a:gd name="T51" fmla="*/ 2147483647 h 114"/>
                    <a:gd name="T52" fmla="*/ 2147483647 w 184"/>
                    <a:gd name="T53" fmla="*/ 2147483647 h 114"/>
                    <a:gd name="T54" fmla="*/ 2147483647 w 184"/>
                    <a:gd name="T55" fmla="*/ 2147483647 h 114"/>
                    <a:gd name="T56" fmla="*/ 2147483647 w 184"/>
                    <a:gd name="T57" fmla="*/ 2147483647 h 114"/>
                    <a:gd name="T58" fmla="*/ 2147483647 w 184"/>
                    <a:gd name="T59" fmla="*/ 2147483647 h 114"/>
                    <a:gd name="T60" fmla="*/ 2147483647 w 184"/>
                    <a:gd name="T61" fmla="*/ 2147483647 h 114"/>
                    <a:gd name="T62" fmla="*/ 2147483647 w 184"/>
                    <a:gd name="T63" fmla="*/ 2147483647 h 114"/>
                    <a:gd name="T64" fmla="*/ 2147483647 w 184"/>
                    <a:gd name="T65" fmla="*/ 2147483647 h 114"/>
                    <a:gd name="T66" fmla="*/ 2147483647 w 184"/>
                    <a:gd name="T67" fmla="*/ 2147483647 h 114"/>
                    <a:gd name="T68" fmla="*/ 2147483647 w 184"/>
                    <a:gd name="T69" fmla="*/ 2147483647 h 114"/>
                    <a:gd name="T70" fmla="*/ 2147483647 w 184"/>
                    <a:gd name="T71" fmla="*/ 2147483647 h 114"/>
                    <a:gd name="T72" fmla="*/ 2147483647 w 184"/>
                    <a:gd name="T73" fmla="*/ 2147483647 h 114"/>
                    <a:gd name="T74" fmla="*/ 2147483647 w 184"/>
                    <a:gd name="T75" fmla="*/ 2147483647 h 114"/>
                    <a:gd name="T76" fmla="*/ 2147483647 w 184"/>
                    <a:gd name="T77" fmla="*/ 2147483647 h 114"/>
                    <a:gd name="T78" fmla="*/ 2147483647 w 184"/>
                    <a:gd name="T79" fmla="*/ 2147483647 h 114"/>
                    <a:gd name="T80" fmla="*/ 2147483647 w 184"/>
                    <a:gd name="T81" fmla="*/ 2147483647 h 114"/>
                    <a:gd name="T82" fmla="*/ 2147483647 w 184"/>
                    <a:gd name="T83" fmla="*/ 2147483647 h 114"/>
                    <a:gd name="T84" fmla="*/ 0 w 184"/>
                    <a:gd name="T85" fmla="*/ 2147483647 h 114"/>
                    <a:gd name="T86" fmla="*/ 0 w 184"/>
                    <a:gd name="T87" fmla="*/ 2147483647 h 114"/>
                    <a:gd name="T88" fmla="*/ 2147483647 w 184"/>
                    <a:gd name="T89" fmla="*/ 2147483647 h 114"/>
                    <a:gd name="T90" fmla="*/ 2147483647 w 184"/>
                    <a:gd name="T91" fmla="*/ 2147483647 h 114"/>
                    <a:gd name="T92" fmla="*/ 2147483647 w 184"/>
                    <a:gd name="T93" fmla="*/ 2147483647 h 114"/>
                    <a:gd name="T94" fmla="*/ 2147483647 w 184"/>
                    <a:gd name="T95" fmla="*/ 2147483647 h 114"/>
                    <a:gd name="T96" fmla="*/ 2147483647 w 184"/>
                    <a:gd name="T97" fmla="*/ 2147483647 h 114"/>
                    <a:gd name="T98" fmla="*/ 2147483647 w 184"/>
                    <a:gd name="T99" fmla="*/ 2147483647 h 114"/>
                    <a:gd name="T100" fmla="*/ 2147483647 w 184"/>
                    <a:gd name="T101" fmla="*/ 2147483647 h 114"/>
                    <a:gd name="T102" fmla="*/ 2147483647 w 184"/>
                    <a:gd name="T103" fmla="*/ 2147483647 h 114"/>
                    <a:gd name="T104" fmla="*/ 2147483647 w 184"/>
                    <a:gd name="T105" fmla="*/ 2147483647 h 114"/>
                    <a:gd name="T106" fmla="*/ 2147483647 w 184"/>
                    <a:gd name="T107" fmla="*/ 2147483647 h 114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184"/>
                    <a:gd name="T163" fmla="*/ 0 h 114"/>
                    <a:gd name="T164" fmla="*/ 184 w 184"/>
                    <a:gd name="T165" fmla="*/ 114 h 114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184" h="114">
                      <a:moveTo>
                        <a:pt x="110" y="42"/>
                      </a:moveTo>
                      <a:lnTo>
                        <a:pt x="120" y="32"/>
                      </a:lnTo>
                      <a:lnTo>
                        <a:pt x="132" y="24"/>
                      </a:lnTo>
                      <a:lnTo>
                        <a:pt x="138" y="22"/>
                      </a:lnTo>
                      <a:lnTo>
                        <a:pt x="144" y="18"/>
                      </a:lnTo>
                      <a:lnTo>
                        <a:pt x="154" y="6"/>
                      </a:lnTo>
                      <a:lnTo>
                        <a:pt x="162" y="2"/>
                      </a:lnTo>
                      <a:lnTo>
                        <a:pt x="166" y="0"/>
                      </a:lnTo>
                      <a:lnTo>
                        <a:pt x="172" y="2"/>
                      </a:lnTo>
                      <a:lnTo>
                        <a:pt x="168" y="6"/>
                      </a:lnTo>
                      <a:lnTo>
                        <a:pt x="166" y="14"/>
                      </a:lnTo>
                      <a:lnTo>
                        <a:pt x="172" y="12"/>
                      </a:lnTo>
                      <a:lnTo>
                        <a:pt x="176" y="10"/>
                      </a:lnTo>
                      <a:lnTo>
                        <a:pt x="184" y="6"/>
                      </a:lnTo>
                      <a:lnTo>
                        <a:pt x="184" y="16"/>
                      </a:lnTo>
                      <a:lnTo>
                        <a:pt x="178" y="18"/>
                      </a:lnTo>
                      <a:lnTo>
                        <a:pt x="176" y="22"/>
                      </a:lnTo>
                      <a:lnTo>
                        <a:pt x="172" y="28"/>
                      </a:lnTo>
                      <a:lnTo>
                        <a:pt x="168" y="32"/>
                      </a:lnTo>
                      <a:lnTo>
                        <a:pt x="164" y="34"/>
                      </a:lnTo>
                      <a:lnTo>
                        <a:pt x="158" y="36"/>
                      </a:lnTo>
                      <a:lnTo>
                        <a:pt x="140" y="46"/>
                      </a:lnTo>
                      <a:lnTo>
                        <a:pt x="132" y="52"/>
                      </a:lnTo>
                      <a:lnTo>
                        <a:pt x="130" y="54"/>
                      </a:lnTo>
                      <a:lnTo>
                        <a:pt x="128" y="56"/>
                      </a:lnTo>
                      <a:lnTo>
                        <a:pt x="128" y="60"/>
                      </a:lnTo>
                      <a:lnTo>
                        <a:pt x="122" y="64"/>
                      </a:lnTo>
                      <a:lnTo>
                        <a:pt x="114" y="64"/>
                      </a:lnTo>
                      <a:lnTo>
                        <a:pt x="102" y="66"/>
                      </a:lnTo>
                      <a:lnTo>
                        <a:pt x="94" y="70"/>
                      </a:lnTo>
                      <a:lnTo>
                        <a:pt x="86" y="78"/>
                      </a:lnTo>
                      <a:lnTo>
                        <a:pt x="74" y="90"/>
                      </a:lnTo>
                      <a:lnTo>
                        <a:pt x="70" y="94"/>
                      </a:lnTo>
                      <a:lnTo>
                        <a:pt x="66" y="98"/>
                      </a:lnTo>
                      <a:lnTo>
                        <a:pt x="54" y="100"/>
                      </a:lnTo>
                      <a:lnTo>
                        <a:pt x="50" y="104"/>
                      </a:lnTo>
                      <a:lnTo>
                        <a:pt x="42" y="110"/>
                      </a:lnTo>
                      <a:lnTo>
                        <a:pt x="36" y="112"/>
                      </a:lnTo>
                      <a:lnTo>
                        <a:pt x="28" y="114"/>
                      </a:lnTo>
                      <a:lnTo>
                        <a:pt x="20" y="112"/>
                      </a:lnTo>
                      <a:lnTo>
                        <a:pt x="10" y="108"/>
                      </a:lnTo>
                      <a:lnTo>
                        <a:pt x="2" y="102"/>
                      </a:lnTo>
                      <a:lnTo>
                        <a:pt x="0" y="100"/>
                      </a:lnTo>
                      <a:lnTo>
                        <a:pt x="0" y="96"/>
                      </a:lnTo>
                      <a:lnTo>
                        <a:pt x="8" y="90"/>
                      </a:lnTo>
                      <a:lnTo>
                        <a:pt x="20" y="84"/>
                      </a:lnTo>
                      <a:lnTo>
                        <a:pt x="30" y="78"/>
                      </a:lnTo>
                      <a:lnTo>
                        <a:pt x="40" y="72"/>
                      </a:lnTo>
                      <a:lnTo>
                        <a:pt x="62" y="60"/>
                      </a:lnTo>
                      <a:lnTo>
                        <a:pt x="68" y="58"/>
                      </a:lnTo>
                      <a:lnTo>
                        <a:pt x="72" y="58"/>
                      </a:lnTo>
                      <a:lnTo>
                        <a:pt x="82" y="58"/>
                      </a:lnTo>
                      <a:lnTo>
                        <a:pt x="96" y="52"/>
                      </a:lnTo>
                      <a:lnTo>
                        <a:pt x="110" y="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2" name="ïS1îḓé">
                  <a:extLst>
                    <a:ext uri="{FF2B5EF4-FFF2-40B4-BE49-F238E27FC236}">
                      <a16:creationId xmlns:a16="http://schemas.microsoft.com/office/drawing/2014/main" id="{5CDADAA6-E3A0-459E-8BF1-BAF68D1799C9}"/>
                    </a:ext>
                  </a:extLst>
                </p:cNvPr>
                <p:cNvSpPr/>
                <p:nvPr/>
              </p:nvSpPr>
              <p:spPr bwMode="auto">
                <a:xfrm>
                  <a:off x="8830700" y="4914262"/>
                  <a:ext cx="183170" cy="219967"/>
                </a:xfrm>
                <a:custGeom>
                  <a:avLst/>
                  <a:gdLst>
                    <a:gd name="T0" fmla="*/ 2147483647 w 106"/>
                    <a:gd name="T1" fmla="*/ 2147483647 h 132"/>
                    <a:gd name="T2" fmla="*/ 0 w 106"/>
                    <a:gd name="T3" fmla="*/ 2147483647 h 132"/>
                    <a:gd name="T4" fmla="*/ 2147483647 w 106"/>
                    <a:gd name="T5" fmla="*/ 2147483647 h 132"/>
                    <a:gd name="T6" fmla="*/ 2147483647 w 106"/>
                    <a:gd name="T7" fmla="*/ 2147483647 h 132"/>
                    <a:gd name="T8" fmla="*/ 2147483647 w 106"/>
                    <a:gd name="T9" fmla="*/ 2147483647 h 132"/>
                    <a:gd name="T10" fmla="*/ 2147483647 w 106"/>
                    <a:gd name="T11" fmla="*/ 2147483647 h 132"/>
                    <a:gd name="T12" fmla="*/ 2147483647 w 106"/>
                    <a:gd name="T13" fmla="*/ 2147483647 h 132"/>
                    <a:gd name="T14" fmla="*/ 2147483647 w 106"/>
                    <a:gd name="T15" fmla="*/ 2147483647 h 132"/>
                    <a:gd name="T16" fmla="*/ 2147483647 w 106"/>
                    <a:gd name="T17" fmla="*/ 2147483647 h 132"/>
                    <a:gd name="T18" fmla="*/ 2147483647 w 106"/>
                    <a:gd name="T19" fmla="*/ 2147483647 h 132"/>
                    <a:gd name="T20" fmla="*/ 2147483647 w 106"/>
                    <a:gd name="T21" fmla="*/ 2147483647 h 132"/>
                    <a:gd name="T22" fmla="*/ 2147483647 w 106"/>
                    <a:gd name="T23" fmla="*/ 2147483647 h 132"/>
                    <a:gd name="T24" fmla="*/ 2147483647 w 106"/>
                    <a:gd name="T25" fmla="*/ 2147483647 h 132"/>
                    <a:gd name="T26" fmla="*/ 2147483647 w 106"/>
                    <a:gd name="T27" fmla="*/ 2147483647 h 132"/>
                    <a:gd name="T28" fmla="*/ 2147483647 w 106"/>
                    <a:gd name="T29" fmla="*/ 2147483647 h 132"/>
                    <a:gd name="T30" fmla="*/ 2147483647 w 106"/>
                    <a:gd name="T31" fmla="*/ 2147483647 h 132"/>
                    <a:gd name="T32" fmla="*/ 2147483647 w 106"/>
                    <a:gd name="T33" fmla="*/ 2147483647 h 132"/>
                    <a:gd name="T34" fmla="*/ 2147483647 w 106"/>
                    <a:gd name="T35" fmla="*/ 0 h 132"/>
                    <a:gd name="T36" fmla="*/ 2147483647 w 106"/>
                    <a:gd name="T37" fmla="*/ 2147483647 h 132"/>
                    <a:gd name="T38" fmla="*/ 2147483647 w 106"/>
                    <a:gd name="T39" fmla="*/ 2147483647 h 132"/>
                    <a:gd name="T40" fmla="*/ 2147483647 w 106"/>
                    <a:gd name="T41" fmla="*/ 2147483647 h 132"/>
                    <a:gd name="T42" fmla="*/ 2147483647 w 106"/>
                    <a:gd name="T43" fmla="*/ 2147483647 h 132"/>
                    <a:gd name="T44" fmla="*/ 2147483647 w 106"/>
                    <a:gd name="T45" fmla="*/ 2147483647 h 132"/>
                    <a:gd name="T46" fmla="*/ 2147483647 w 106"/>
                    <a:gd name="T47" fmla="*/ 2147483647 h 132"/>
                    <a:gd name="T48" fmla="*/ 2147483647 w 106"/>
                    <a:gd name="T49" fmla="*/ 2147483647 h 132"/>
                    <a:gd name="T50" fmla="*/ 2147483647 w 106"/>
                    <a:gd name="T51" fmla="*/ 2147483647 h 132"/>
                    <a:gd name="T52" fmla="*/ 2147483647 w 106"/>
                    <a:gd name="T53" fmla="*/ 2147483647 h 132"/>
                    <a:gd name="T54" fmla="*/ 2147483647 w 106"/>
                    <a:gd name="T55" fmla="*/ 2147483647 h 132"/>
                    <a:gd name="T56" fmla="*/ 2147483647 w 106"/>
                    <a:gd name="T57" fmla="*/ 2147483647 h 132"/>
                    <a:gd name="T58" fmla="*/ 2147483647 w 106"/>
                    <a:gd name="T59" fmla="*/ 2147483647 h 132"/>
                    <a:gd name="T60" fmla="*/ 2147483647 w 106"/>
                    <a:gd name="T61" fmla="*/ 2147483647 h 132"/>
                    <a:gd name="T62" fmla="*/ 2147483647 w 106"/>
                    <a:gd name="T63" fmla="*/ 2147483647 h 132"/>
                    <a:gd name="T64" fmla="*/ 2147483647 w 106"/>
                    <a:gd name="T65" fmla="*/ 2147483647 h 132"/>
                    <a:gd name="T66" fmla="*/ 2147483647 w 106"/>
                    <a:gd name="T67" fmla="*/ 2147483647 h 132"/>
                    <a:gd name="T68" fmla="*/ 2147483647 w 106"/>
                    <a:gd name="T69" fmla="*/ 2147483647 h 132"/>
                    <a:gd name="T70" fmla="*/ 2147483647 w 106"/>
                    <a:gd name="T71" fmla="*/ 2147483647 h 132"/>
                    <a:gd name="T72" fmla="*/ 2147483647 w 106"/>
                    <a:gd name="T73" fmla="*/ 2147483647 h 132"/>
                    <a:gd name="T74" fmla="*/ 2147483647 w 106"/>
                    <a:gd name="T75" fmla="*/ 2147483647 h 132"/>
                    <a:gd name="T76" fmla="*/ 2147483647 w 106"/>
                    <a:gd name="T77" fmla="*/ 2147483647 h 132"/>
                    <a:gd name="T78" fmla="*/ 2147483647 w 106"/>
                    <a:gd name="T79" fmla="*/ 2147483647 h 132"/>
                    <a:gd name="T80" fmla="*/ 2147483647 w 106"/>
                    <a:gd name="T81" fmla="*/ 2147483647 h 132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06"/>
                    <a:gd name="T124" fmla="*/ 0 h 132"/>
                    <a:gd name="T125" fmla="*/ 106 w 106"/>
                    <a:gd name="T126" fmla="*/ 132 h 132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06" h="132">
                      <a:moveTo>
                        <a:pt x="6" y="132"/>
                      </a:moveTo>
                      <a:lnTo>
                        <a:pt x="2" y="130"/>
                      </a:lnTo>
                      <a:lnTo>
                        <a:pt x="0" y="126"/>
                      </a:lnTo>
                      <a:lnTo>
                        <a:pt x="0" y="122"/>
                      </a:lnTo>
                      <a:lnTo>
                        <a:pt x="2" y="120"/>
                      </a:lnTo>
                      <a:lnTo>
                        <a:pt x="6" y="120"/>
                      </a:lnTo>
                      <a:lnTo>
                        <a:pt x="12" y="116"/>
                      </a:lnTo>
                      <a:lnTo>
                        <a:pt x="18" y="114"/>
                      </a:lnTo>
                      <a:lnTo>
                        <a:pt x="22" y="110"/>
                      </a:lnTo>
                      <a:lnTo>
                        <a:pt x="24" y="104"/>
                      </a:lnTo>
                      <a:lnTo>
                        <a:pt x="16" y="98"/>
                      </a:lnTo>
                      <a:lnTo>
                        <a:pt x="12" y="94"/>
                      </a:lnTo>
                      <a:lnTo>
                        <a:pt x="12" y="90"/>
                      </a:lnTo>
                      <a:lnTo>
                        <a:pt x="14" y="86"/>
                      </a:lnTo>
                      <a:lnTo>
                        <a:pt x="16" y="84"/>
                      </a:lnTo>
                      <a:lnTo>
                        <a:pt x="18" y="84"/>
                      </a:lnTo>
                      <a:lnTo>
                        <a:pt x="20" y="84"/>
                      </a:lnTo>
                      <a:lnTo>
                        <a:pt x="26" y="84"/>
                      </a:lnTo>
                      <a:lnTo>
                        <a:pt x="30" y="82"/>
                      </a:lnTo>
                      <a:lnTo>
                        <a:pt x="34" y="78"/>
                      </a:lnTo>
                      <a:lnTo>
                        <a:pt x="40" y="70"/>
                      </a:lnTo>
                      <a:lnTo>
                        <a:pt x="44" y="68"/>
                      </a:lnTo>
                      <a:lnTo>
                        <a:pt x="48" y="62"/>
                      </a:lnTo>
                      <a:lnTo>
                        <a:pt x="52" y="54"/>
                      </a:lnTo>
                      <a:lnTo>
                        <a:pt x="54" y="44"/>
                      </a:lnTo>
                      <a:lnTo>
                        <a:pt x="58" y="34"/>
                      </a:lnTo>
                      <a:lnTo>
                        <a:pt x="54" y="32"/>
                      </a:lnTo>
                      <a:lnTo>
                        <a:pt x="52" y="30"/>
                      </a:lnTo>
                      <a:lnTo>
                        <a:pt x="52" y="24"/>
                      </a:lnTo>
                      <a:lnTo>
                        <a:pt x="52" y="22"/>
                      </a:lnTo>
                      <a:lnTo>
                        <a:pt x="54" y="20"/>
                      </a:lnTo>
                      <a:lnTo>
                        <a:pt x="52" y="16"/>
                      </a:lnTo>
                      <a:lnTo>
                        <a:pt x="52" y="14"/>
                      </a:lnTo>
                      <a:lnTo>
                        <a:pt x="54" y="4"/>
                      </a:lnTo>
                      <a:lnTo>
                        <a:pt x="56" y="2"/>
                      </a:lnTo>
                      <a:lnTo>
                        <a:pt x="58" y="0"/>
                      </a:lnTo>
                      <a:lnTo>
                        <a:pt x="60" y="4"/>
                      </a:lnTo>
                      <a:lnTo>
                        <a:pt x="64" y="8"/>
                      </a:lnTo>
                      <a:lnTo>
                        <a:pt x="68" y="14"/>
                      </a:lnTo>
                      <a:lnTo>
                        <a:pt x="70" y="20"/>
                      </a:lnTo>
                      <a:lnTo>
                        <a:pt x="70" y="24"/>
                      </a:lnTo>
                      <a:lnTo>
                        <a:pt x="68" y="26"/>
                      </a:lnTo>
                      <a:lnTo>
                        <a:pt x="64" y="28"/>
                      </a:lnTo>
                      <a:lnTo>
                        <a:pt x="62" y="30"/>
                      </a:lnTo>
                      <a:lnTo>
                        <a:pt x="62" y="34"/>
                      </a:lnTo>
                      <a:lnTo>
                        <a:pt x="60" y="38"/>
                      </a:lnTo>
                      <a:lnTo>
                        <a:pt x="58" y="44"/>
                      </a:lnTo>
                      <a:lnTo>
                        <a:pt x="60" y="46"/>
                      </a:lnTo>
                      <a:lnTo>
                        <a:pt x="62" y="48"/>
                      </a:lnTo>
                      <a:lnTo>
                        <a:pt x="66" y="46"/>
                      </a:lnTo>
                      <a:lnTo>
                        <a:pt x="68" y="44"/>
                      </a:lnTo>
                      <a:lnTo>
                        <a:pt x="74" y="38"/>
                      </a:lnTo>
                      <a:lnTo>
                        <a:pt x="74" y="40"/>
                      </a:lnTo>
                      <a:lnTo>
                        <a:pt x="74" y="44"/>
                      </a:lnTo>
                      <a:lnTo>
                        <a:pt x="72" y="48"/>
                      </a:lnTo>
                      <a:lnTo>
                        <a:pt x="70" y="52"/>
                      </a:lnTo>
                      <a:lnTo>
                        <a:pt x="70" y="56"/>
                      </a:lnTo>
                      <a:lnTo>
                        <a:pt x="72" y="60"/>
                      </a:lnTo>
                      <a:lnTo>
                        <a:pt x="76" y="62"/>
                      </a:lnTo>
                      <a:lnTo>
                        <a:pt x="78" y="64"/>
                      </a:lnTo>
                      <a:lnTo>
                        <a:pt x="84" y="62"/>
                      </a:lnTo>
                      <a:lnTo>
                        <a:pt x="88" y="60"/>
                      </a:lnTo>
                      <a:lnTo>
                        <a:pt x="92" y="58"/>
                      </a:lnTo>
                      <a:lnTo>
                        <a:pt x="96" y="56"/>
                      </a:lnTo>
                      <a:lnTo>
                        <a:pt x="102" y="58"/>
                      </a:lnTo>
                      <a:lnTo>
                        <a:pt x="104" y="60"/>
                      </a:lnTo>
                      <a:lnTo>
                        <a:pt x="106" y="62"/>
                      </a:lnTo>
                      <a:lnTo>
                        <a:pt x="104" y="64"/>
                      </a:lnTo>
                      <a:lnTo>
                        <a:pt x="102" y="68"/>
                      </a:lnTo>
                      <a:lnTo>
                        <a:pt x="96" y="70"/>
                      </a:lnTo>
                      <a:lnTo>
                        <a:pt x="80" y="86"/>
                      </a:lnTo>
                      <a:lnTo>
                        <a:pt x="76" y="88"/>
                      </a:lnTo>
                      <a:lnTo>
                        <a:pt x="72" y="86"/>
                      </a:lnTo>
                      <a:lnTo>
                        <a:pt x="68" y="86"/>
                      </a:lnTo>
                      <a:lnTo>
                        <a:pt x="64" y="86"/>
                      </a:lnTo>
                      <a:lnTo>
                        <a:pt x="58" y="92"/>
                      </a:lnTo>
                      <a:lnTo>
                        <a:pt x="54" y="98"/>
                      </a:lnTo>
                      <a:lnTo>
                        <a:pt x="44" y="108"/>
                      </a:lnTo>
                      <a:lnTo>
                        <a:pt x="30" y="118"/>
                      </a:lnTo>
                      <a:lnTo>
                        <a:pt x="18" y="128"/>
                      </a:lnTo>
                      <a:lnTo>
                        <a:pt x="12" y="130"/>
                      </a:lnTo>
                      <a:lnTo>
                        <a:pt x="6" y="1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3" name="ïśļíḓé">
                  <a:extLst>
                    <a:ext uri="{FF2B5EF4-FFF2-40B4-BE49-F238E27FC236}">
                      <a16:creationId xmlns:a16="http://schemas.microsoft.com/office/drawing/2014/main" id="{A3DE7CDE-A9E3-449A-94EF-1875A6CF8736}"/>
                    </a:ext>
                  </a:extLst>
                </p:cNvPr>
                <p:cNvSpPr/>
                <p:nvPr/>
              </p:nvSpPr>
              <p:spPr bwMode="auto">
                <a:xfrm>
                  <a:off x="8863753" y="4477133"/>
                  <a:ext cx="67484" cy="74256"/>
                </a:xfrm>
                <a:custGeom>
                  <a:avLst/>
                  <a:gdLst>
                    <a:gd name="T0" fmla="*/ 2147483647 w 38"/>
                    <a:gd name="T1" fmla="*/ 2147483647 h 44"/>
                    <a:gd name="T2" fmla="*/ 2147483647 w 38"/>
                    <a:gd name="T3" fmla="*/ 2147483647 h 44"/>
                    <a:gd name="T4" fmla="*/ 2147483647 w 38"/>
                    <a:gd name="T5" fmla="*/ 2147483647 h 44"/>
                    <a:gd name="T6" fmla="*/ 2147483647 w 38"/>
                    <a:gd name="T7" fmla="*/ 2147483647 h 44"/>
                    <a:gd name="T8" fmla="*/ 2147483647 w 38"/>
                    <a:gd name="T9" fmla="*/ 2147483647 h 44"/>
                    <a:gd name="T10" fmla="*/ 2147483647 w 38"/>
                    <a:gd name="T11" fmla="*/ 2147483647 h 44"/>
                    <a:gd name="T12" fmla="*/ 0 w 38"/>
                    <a:gd name="T13" fmla="*/ 2147483647 h 44"/>
                    <a:gd name="T14" fmla="*/ 0 w 38"/>
                    <a:gd name="T15" fmla="*/ 0 h 44"/>
                    <a:gd name="T16" fmla="*/ 2147483647 w 38"/>
                    <a:gd name="T17" fmla="*/ 2147483647 h 44"/>
                    <a:gd name="T18" fmla="*/ 2147483647 w 38"/>
                    <a:gd name="T19" fmla="*/ 2147483647 h 44"/>
                    <a:gd name="T20" fmla="*/ 2147483647 w 38"/>
                    <a:gd name="T21" fmla="*/ 2147483647 h 44"/>
                    <a:gd name="T22" fmla="*/ 2147483647 w 38"/>
                    <a:gd name="T23" fmla="*/ 2147483647 h 44"/>
                    <a:gd name="T24" fmla="*/ 2147483647 w 38"/>
                    <a:gd name="T25" fmla="*/ 2147483647 h 44"/>
                    <a:gd name="T26" fmla="*/ 2147483647 w 38"/>
                    <a:gd name="T27" fmla="*/ 2147483647 h 44"/>
                    <a:gd name="T28" fmla="*/ 2147483647 w 38"/>
                    <a:gd name="T29" fmla="*/ 2147483647 h 44"/>
                    <a:gd name="T30" fmla="*/ 2147483647 w 38"/>
                    <a:gd name="T31" fmla="*/ 2147483647 h 44"/>
                    <a:gd name="T32" fmla="*/ 2147483647 w 38"/>
                    <a:gd name="T33" fmla="*/ 2147483647 h 4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38"/>
                    <a:gd name="T52" fmla="*/ 0 h 44"/>
                    <a:gd name="T53" fmla="*/ 38 w 38"/>
                    <a:gd name="T54" fmla="*/ 44 h 4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38" h="44">
                      <a:moveTo>
                        <a:pt x="38" y="42"/>
                      </a:moveTo>
                      <a:lnTo>
                        <a:pt x="36" y="44"/>
                      </a:lnTo>
                      <a:lnTo>
                        <a:pt x="32" y="42"/>
                      </a:lnTo>
                      <a:lnTo>
                        <a:pt x="26" y="40"/>
                      </a:lnTo>
                      <a:lnTo>
                        <a:pt x="14" y="32"/>
                      </a:lnTo>
                      <a:lnTo>
                        <a:pt x="6" y="20"/>
                      </a:lnTo>
                      <a:lnTo>
                        <a:pt x="0" y="12"/>
                      </a:lnTo>
                      <a:lnTo>
                        <a:pt x="0" y="0"/>
                      </a:lnTo>
                      <a:lnTo>
                        <a:pt x="8" y="4"/>
                      </a:lnTo>
                      <a:lnTo>
                        <a:pt x="12" y="10"/>
                      </a:lnTo>
                      <a:lnTo>
                        <a:pt x="16" y="16"/>
                      </a:lnTo>
                      <a:lnTo>
                        <a:pt x="20" y="22"/>
                      </a:lnTo>
                      <a:lnTo>
                        <a:pt x="24" y="24"/>
                      </a:lnTo>
                      <a:lnTo>
                        <a:pt x="28" y="26"/>
                      </a:lnTo>
                      <a:lnTo>
                        <a:pt x="32" y="28"/>
                      </a:lnTo>
                      <a:lnTo>
                        <a:pt x="34" y="32"/>
                      </a:lnTo>
                      <a:lnTo>
                        <a:pt x="38" y="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4" name="iṧḻïḓe">
                  <a:extLst>
                    <a:ext uri="{FF2B5EF4-FFF2-40B4-BE49-F238E27FC236}">
                      <a16:creationId xmlns:a16="http://schemas.microsoft.com/office/drawing/2014/main" id="{F8B9AD8D-8DED-4F88-A09C-D99E79AD5E0D}"/>
                    </a:ext>
                  </a:extLst>
                </p:cNvPr>
                <p:cNvSpPr/>
                <p:nvPr/>
              </p:nvSpPr>
              <p:spPr bwMode="auto">
                <a:xfrm>
                  <a:off x="8502922" y="3990966"/>
                  <a:ext cx="110178" cy="63047"/>
                </a:xfrm>
                <a:custGeom>
                  <a:avLst/>
                  <a:gdLst>
                    <a:gd name="T0" fmla="*/ 2147483647 w 64"/>
                    <a:gd name="T1" fmla="*/ 2147483647 h 38"/>
                    <a:gd name="T2" fmla="*/ 2147483647 w 64"/>
                    <a:gd name="T3" fmla="*/ 2147483647 h 38"/>
                    <a:gd name="T4" fmla="*/ 2147483647 w 64"/>
                    <a:gd name="T5" fmla="*/ 2147483647 h 38"/>
                    <a:gd name="T6" fmla="*/ 2147483647 w 64"/>
                    <a:gd name="T7" fmla="*/ 2147483647 h 38"/>
                    <a:gd name="T8" fmla="*/ 2147483647 w 64"/>
                    <a:gd name="T9" fmla="*/ 2147483647 h 38"/>
                    <a:gd name="T10" fmla="*/ 2147483647 w 64"/>
                    <a:gd name="T11" fmla="*/ 2147483647 h 38"/>
                    <a:gd name="T12" fmla="*/ 0 w 64"/>
                    <a:gd name="T13" fmla="*/ 2147483647 h 38"/>
                    <a:gd name="T14" fmla="*/ 0 w 64"/>
                    <a:gd name="T15" fmla="*/ 2147483647 h 38"/>
                    <a:gd name="T16" fmla="*/ 0 w 64"/>
                    <a:gd name="T17" fmla="*/ 2147483647 h 38"/>
                    <a:gd name="T18" fmla="*/ 2147483647 w 64"/>
                    <a:gd name="T19" fmla="*/ 2147483647 h 38"/>
                    <a:gd name="T20" fmla="*/ 2147483647 w 64"/>
                    <a:gd name="T21" fmla="*/ 2147483647 h 38"/>
                    <a:gd name="T22" fmla="*/ 2147483647 w 64"/>
                    <a:gd name="T23" fmla="*/ 2147483647 h 38"/>
                    <a:gd name="T24" fmla="*/ 2147483647 w 64"/>
                    <a:gd name="T25" fmla="*/ 2147483647 h 38"/>
                    <a:gd name="T26" fmla="*/ 2147483647 w 64"/>
                    <a:gd name="T27" fmla="*/ 2147483647 h 38"/>
                    <a:gd name="T28" fmla="*/ 2147483647 w 64"/>
                    <a:gd name="T29" fmla="*/ 2147483647 h 38"/>
                    <a:gd name="T30" fmla="*/ 2147483647 w 64"/>
                    <a:gd name="T31" fmla="*/ 2147483647 h 38"/>
                    <a:gd name="T32" fmla="*/ 2147483647 w 64"/>
                    <a:gd name="T33" fmla="*/ 2147483647 h 38"/>
                    <a:gd name="T34" fmla="*/ 2147483647 w 64"/>
                    <a:gd name="T35" fmla="*/ 2147483647 h 38"/>
                    <a:gd name="T36" fmla="*/ 2147483647 w 64"/>
                    <a:gd name="T37" fmla="*/ 0 h 38"/>
                    <a:gd name="T38" fmla="*/ 2147483647 w 64"/>
                    <a:gd name="T39" fmla="*/ 0 h 38"/>
                    <a:gd name="T40" fmla="*/ 2147483647 w 64"/>
                    <a:gd name="T41" fmla="*/ 2147483647 h 38"/>
                    <a:gd name="T42" fmla="*/ 2147483647 w 64"/>
                    <a:gd name="T43" fmla="*/ 2147483647 h 38"/>
                    <a:gd name="T44" fmla="*/ 2147483647 w 64"/>
                    <a:gd name="T45" fmla="*/ 2147483647 h 38"/>
                    <a:gd name="T46" fmla="*/ 2147483647 w 64"/>
                    <a:gd name="T47" fmla="*/ 2147483647 h 38"/>
                    <a:gd name="T48" fmla="*/ 2147483647 w 64"/>
                    <a:gd name="T49" fmla="*/ 2147483647 h 38"/>
                    <a:gd name="T50" fmla="*/ 2147483647 w 64"/>
                    <a:gd name="T51" fmla="*/ 2147483647 h 38"/>
                    <a:gd name="T52" fmla="*/ 2147483647 w 64"/>
                    <a:gd name="T53" fmla="*/ 2147483647 h 38"/>
                    <a:gd name="T54" fmla="*/ 2147483647 w 64"/>
                    <a:gd name="T55" fmla="*/ 2147483647 h 38"/>
                    <a:gd name="T56" fmla="*/ 2147483647 w 64"/>
                    <a:gd name="T57" fmla="*/ 2147483647 h 38"/>
                    <a:gd name="T58" fmla="*/ 2147483647 w 64"/>
                    <a:gd name="T59" fmla="*/ 2147483647 h 38"/>
                    <a:gd name="T60" fmla="*/ 2147483647 w 64"/>
                    <a:gd name="T61" fmla="*/ 2147483647 h 38"/>
                    <a:gd name="T62" fmla="*/ 2147483647 w 64"/>
                    <a:gd name="T63" fmla="*/ 2147483647 h 38"/>
                    <a:gd name="T64" fmla="*/ 2147483647 w 64"/>
                    <a:gd name="T65" fmla="*/ 2147483647 h 3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64"/>
                    <a:gd name="T100" fmla="*/ 0 h 38"/>
                    <a:gd name="T101" fmla="*/ 64 w 64"/>
                    <a:gd name="T102" fmla="*/ 38 h 38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64" h="38">
                      <a:moveTo>
                        <a:pt x="36" y="38"/>
                      </a:moveTo>
                      <a:lnTo>
                        <a:pt x="34" y="38"/>
                      </a:lnTo>
                      <a:lnTo>
                        <a:pt x="30" y="38"/>
                      </a:lnTo>
                      <a:lnTo>
                        <a:pt x="22" y="38"/>
                      </a:lnTo>
                      <a:lnTo>
                        <a:pt x="10" y="36"/>
                      </a:lnTo>
                      <a:lnTo>
                        <a:pt x="2" y="32"/>
                      </a:lnTo>
                      <a:lnTo>
                        <a:pt x="0" y="28"/>
                      </a:lnTo>
                      <a:lnTo>
                        <a:pt x="0" y="26"/>
                      </a:lnTo>
                      <a:lnTo>
                        <a:pt x="0" y="24"/>
                      </a:lnTo>
                      <a:lnTo>
                        <a:pt x="2" y="22"/>
                      </a:lnTo>
                      <a:lnTo>
                        <a:pt x="24" y="22"/>
                      </a:lnTo>
                      <a:lnTo>
                        <a:pt x="28" y="24"/>
                      </a:lnTo>
                      <a:lnTo>
                        <a:pt x="30" y="24"/>
                      </a:lnTo>
                      <a:lnTo>
                        <a:pt x="38" y="22"/>
                      </a:lnTo>
                      <a:lnTo>
                        <a:pt x="42" y="18"/>
                      </a:lnTo>
                      <a:lnTo>
                        <a:pt x="46" y="14"/>
                      </a:lnTo>
                      <a:lnTo>
                        <a:pt x="52" y="10"/>
                      </a:lnTo>
                      <a:lnTo>
                        <a:pt x="52" y="4"/>
                      </a:lnTo>
                      <a:lnTo>
                        <a:pt x="52" y="0"/>
                      </a:lnTo>
                      <a:lnTo>
                        <a:pt x="54" y="0"/>
                      </a:lnTo>
                      <a:lnTo>
                        <a:pt x="56" y="2"/>
                      </a:lnTo>
                      <a:lnTo>
                        <a:pt x="60" y="4"/>
                      </a:lnTo>
                      <a:lnTo>
                        <a:pt x="62" y="8"/>
                      </a:lnTo>
                      <a:lnTo>
                        <a:pt x="64" y="10"/>
                      </a:lnTo>
                      <a:lnTo>
                        <a:pt x="62" y="12"/>
                      </a:lnTo>
                      <a:lnTo>
                        <a:pt x="60" y="16"/>
                      </a:lnTo>
                      <a:lnTo>
                        <a:pt x="58" y="18"/>
                      </a:lnTo>
                      <a:lnTo>
                        <a:pt x="58" y="20"/>
                      </a:lnTo>
                      <a:lnTo>
                        <a:pt x="54" y="26"/>
                      </a:lnTo>
                      <a:lnTo>
                        <a:pt x="46" y="32"/>
                      </a:lnTo>
                      <a:lnTo>
                        <a:pt x="40" y="36"/>
                      </a:lnTo>
                      <a:lnTo>
                        <a:pt x="34" y="38"/>
                      </a:lnTo>
                      <a:lnTo>
                        <a:pt x="36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5" name="îṣlïdê">
                  <a:extLst>
                    <a:ext uri="{FF2B5EF4-FFF2-40B4-BE49-F238E27FC236}">
                      <a16:creationId xmlns:a16="http://schemas.microsoft.com/office/drawing/2014/main" id="{A07D222A-5D10-4286-8C0D-6826E2EC82F1}"/>
                    </a:ext>
                  </a:extLst>
                </p:cNvPr>
                <p:cNvSpPr/>
                <p:nvPr/>
              </p:nvSpPr>
              <p:spPr bwMode="auto">
                <a:xfrm>
                  <a:off x="8099398" y="4027394"/>
                  <a:ext cx="20657" cy="26620"/>
                </a:xfrm>
                <a:custGeom>
                  <a:avLst/>
                  <a:gdLst>
                    <a:gd name="T0" fmla="*/ 2147483647 w 12"/>
                    <a:gd name="T1" fmla="*/ 2147483647 h 16"/>
                    <a:gd name="T2" fmla="*/ 2147483647 w 12"/>
                    <a:gd name="T3" fmla="*/ 2147483647 h 16"/>
                    <a:gd name="T4" fmla="*/ 2147483647 w 12"/>
                    <a:gd name="T5" fmla="*/ 2147483647 h 16"/>
                    <a:gd name="T6" fmla="*/ 2147483647 w 12"/>
                    <a:gd name="T7" fmla="*/ 2147483647 h 16"/>
                    <a:gd name="T8" fmla="*/ 2147483647 w 12"/>
                    <a:gd name="T9" fmla="*/ 2147483647 h 16"/>
                    <a:gd name="T10" fmla="*/ 0 w 12"/>
                    <a:gd name="T11" fmla="*/ 2147483647 h 16"/>
                    <a:gd name="T12" fmla="*/ 2147483647 w 12"/>
                    <a:gd name="T13" fmla="*/ 2147483647 h 16"/>
                    <a:gd name="T14" fmla="*/ 2147483647 w 12"/>
                    <a:gd name="T15" fmla="*/ 0 h 16"/>
                    <a:gd name="T16" fmla="*/ 2147483647 w 12"/>
                    <a:gd name="T17" fmla="*/ 2147483647 h 16"/>
                    <a:gd name="T18" fmla="*/ 2147483647 w 12"/>
                    <a:gd name="T19" fmla="*/ 2147483647 h 16"/>
                    <a:gd name="T20" fmla="*/ 2147483647 w 12"/>
                    <a:gd name="T21" fmla="*/ 2147483647 h 1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"/>
                    <a:gd name="T34" fmla="*/ 0 h 16"/>
                    <a:gd name="T35" fmla="*/ 12 w 12"/>
                    <a:gd name="T36" fmla="*/ 16 h 1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" h="16">
                      <a:moveTo>
                        <a:pt x="12" y="10"/>
                      </a:moveTo>
                      <a:lnTo>
                        <a:pt x="12" y="14"/>
                      </a:lnTo>
                      <a:lnTo>
                        <a:pt x="12" y="16"/>
                      </a:lnTo>
                      <a:lnTo>
                        <a:pt x="6" y="16"/>
                      </a:lnTo>
                      <a:lnTo>
                        <a:pt x="2" y="14"/>
                      </a:lnTo>
                      <a:lnTo>
                        <a:pt x="0" y="10"/>
                      </a:lnTo>
                      <a:lnTo>
                        <a:pt x="2" y="4"/>
                      </a:lnTo>
                      <a:lnTo>
                        <a:pt x="8" y="0"/>
                      </a:lnTo>
                      <a:lnTo>
                        <a:pt x="10" y="6"/>
                      </a:lnTo>
                      <a:lnTo>
                        <a:pt x="10" y="8"/>
                      </a:lnTo>
                      <a:lnTo>
                        <a:pt x="12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6" name="iṩľîde">
                  <a:extLst>
                    <a:ext uri="{FF2B5EF4-FFF2-40B4-BE49-F238E27FC236}">
                      <a16:creationId xmlns:a16="http://schemas.microsoft.com/office/drawing/2014/main" id="{DB7C0157-C9D4-46AE-AA7A-099E3AD028C3}"/>
                    </a:ext>
                  </a:extLst>
                </p:cNvPr>
                <p:cNvSpPr/>
                <p:nvPr/>
              </p:nvSpPr>
              <p:spPr bwMode="auto">
                <a:xfrm>
                  <a:off x="8009879" y="4077832"/>
                  <a:ext cx="20657" cy="30822"/>
                </a:xfrm>
                <a:custGeom>
                  <a:avLst/>
                  <a:gdLst>
                    <a:gd name="T0" fmla="*/ 2147483647 w 12"/>
                    <a:gd name="T1" fmla="*/ 2147483647 h 20"/>
                    <a:gd name="T2" fmla="*/ 2147483647 w 12"/>
                    <a:gd name="T3" fmla="*/ 2147483647 h 20"/>
                    <a:gd name="T4" fmla="*/ 2147483647 w 12"/>
                    <a:gd name="T5" fmla="*/ 0 h 20"/>
                    <a:gd name="T6" fmla="*/ 2147483647 w 12"/>
                    <a:gd name="T7" fmla="*/ 2147483647 h 20"/>
                    <a:gd name="T8" fmla="*/ 2147483647 w 12"/>
                    <a:gd name="T9" fmla="*/ 2147483647 h 20"/>
                    <a:gd name="T10" fmla="*/ 2147483647 w 12"/>
                    <a:gd name="T11" fmla="*/ 2147483647 h 20"/>
                    <a:gd name="T12" fmla="*/ 2147483647 w 12"/>
                    <a:gd name="T13" fmla="*/ 2147483647 h 20"/>
                    <a:gd name="T14" fmla="*/ 0 w 12"/>
                    <a:gd name="T15" fmla="*/ 2147483647 h 20"/>
                    <a:gd name="T16" fmla="*/ 0 w 12"/>
                    <a:gd name="T17" fmla="*/ 2147483647 h 20"/>
                    <a:gd name="T18" fmla="*/ 2147483647 w 12"/>
                    <a:gd name="T19" fmla="*/ 2147483647 h 20"/>
                    <a:gd name="T20" fmla="*/ 2147483647 w 12"/>
                    <a:gd name="T21" fmla="*/ 2147483647 h 20"/>
                    <a:gd name="T22" fmla="*/ 2147483647 w 12"/>
                    <a:gd name="T23" fmla="*/ 2147483647 h 2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2"/>
                    <a:gd name="T37" fmla="*/ 0 h 20"/>
                    <a:gd name="T38" fmla="*/ 12 w 12"/>
                    <a:gd name="T39" fmla="*/ 20 h 20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2" h="20">
                      <a:moveTo>
                        <a:pt x="6" y="2"/>
                      </a:move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2" y="4"/>
                      </a:lnTo>
                      <a:lnTo>
                        <a:pt x="10" y="6"/>
                      </a:lnTo>
                      <a:lnTo>
                        <a:pt x="8" y="12"/>
                      </a:lnTo>
                      <a:lnTo>
                        <a:pt x="0" y="20"/>
                      </a:lnTo>
                      <a:lnTo>
                        <a:pt x="0" y="10"/>
                      </a:lnTo>
                      <a:lnTo>
                        <a:pt x="2" y="6"/>
                      </a:lnTo>
                      <a:lnTo>
                        <a:pt x="4" y="4"/>
                      </a:lnTo>
                      <a:lnTo>
                        <a:pt x="6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7" name="îš1iďe">
                  <a:extLst>
                    <a:ext uri="{FF2B5EF4-FFF2-40B4-BE49-F238E27FC236}">
                      <a16:creationId xmlns:a16="http://schemas.microsoft.com/office/drawing/2014/main" id="{787114D6-475D-44F4-9C7E-D4460A2949E9}"/>
                    </a:ext>
                  </a:extLst>
                </p:cNvPr>
                <p:cNvSpPr/>
                <p:nvPr/>
              </p:nvSpPr>
              <p:spPr bwMode="auto">
                <a:xfrm>
                  <a:off x="7928624" y="3943330"/>
                  <a:ext cx="88142" cy="36427"/>
                </a:xfrm>
                <a:custGeom>
                  <a:avLst/>
                  <a:gdLst>
                    <a:gd name="T0" fmla="*/ 2147483647 w 50"/>
                    <a:gd name="T1" fmla="*/ 2147483647 h 22"/>
                    <a:gd name="T2" fmla="*/ 2147483647 w 50"/>
                    <a:gd name="T3" fmla="*/ 2147483647 h 22"/>
                    <a:gd name="T4" fmla="*/ 2147483647 w 50"/>
                    <a:gd name="T5" fmla="*/ 2147483647 h 22"/>
                    <a:gd name="T6" fmla="*/ 2147483647 w 50"/>
                    <a:gd name="T7" fmla="*/ 2147483647 h 22"/>
                    <a:gd name="T8" fmla="*/ 2147483647 w 50"/>
                    <a:gd name="T9" fmla="*/ 2147483647 h 22"/>
                    <a:gd name="T10" fmla="*/ 2147483647 w 50"/>
                    <a:gd name="T11" fmla="*/ 2147483647 h 22"/>
                    <a:gd name="T12" fmla="*/ 2147483647 w 50"/>
                    <a:gd name="T13" fmla="*/ 2147483647 h 22"/>
                    <a:gd name="T14" fmla="*/ 2147483647 w 50"/>
                    <a:gd name="T15" fmla="*/ 2147483647 h 22"/>
                    <a:gd name="T16" fmla="*/ 2147483647 w 50"/>
                    <a:gd name="T17" fmla="*/ 2147483647 h 22"/>
                    <a:gd name="T18" fmla="*/ 0 w 50"/>
                    <a:gd name="T19" fmla="*/ 2147483647 h 22"/>
                    <a:gd name="T20" fmla="*/ 2147483647 w 50"/>
                    <a:gd name="T21" fmla="*/ 2147483647 h 22"/>
                    <a:gd name="T22" fmla="*/ 2147483647 w 50"/>
                    <a:gd name="T23" fmla="*/ 2147483647 h 22"/>
                    <a:gd name="T24" fmla="*/ 2147483647 w 50"/>
                    <a:gd name="T25" fmla="*/ 2147483647 h 22"/>
                    <a:gd name="T26" fmla="*/ 2147483647 w 50"/>
                    <a:gd name="T27" fmla="*/ 2147483647 h 22"/>
                    <a:gd name="T28" fmla="*/ 2147483647 w 50"/>
                    <a:gd name="T29" fmla="*/ 0 h 22"/>
                    <a:gd name="T30" fmla="*/ 2147483647 w 50"/>
                    <a:gd name="T31" fmla="*/ 2147483647 h 22"/>
                    <a:gd name="T32" fmla="*/ 2147483647 w 50"/>
                    <a:gd name="T33" fmla="*/ 2147483647 h 22"/>
                    <a:gd name="T34" fmla="*/ 2147483647 w 50"/>
                    <a:gd name="T35" fmla="*/ 0 h 22"/>
                    <a:gd name="T36" fmla="*/ 2147483647 w 50"/>
                    <a:gd name="T37" fmla="*/ 2147483647 h 22"/>
                    <a:gd name="T38" fmla="*/ 2147483647 w 50"/>
                    <a:gd name="T39" fmla="*/ 2147483647 h 22"/>
                    <a:gd name="T40" fmla="*/ 2147483647 w 50"/>
                    <a:gd name="T41" fmla="*/ 2147483647 h 22"/>
                    <a:gd name="T42" fmla="*/ 2147483647 w 50"/>
                    <a:gd name="T43" fmla="*/ 2147483647 h 22"/>
                    <a:gd name="T44" fmla="*/ 2147483647 w 50"/>
                    <a:gd name="T45" fmla="*/ 2147483647 h 22"/>
                    <a:gd name="T46" fmla="*/ 2147483647 w 50"/>
                    <a:gd name="T47" fmla="*/ 2147483647 h 22"/>
                    <a:gd name="T48" fmla="*/ 2147483647 w 50"/>
                    <a:gd name="T49" fmla="*/ 2147483647 h 2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50"/>
                    <a:gd name="T76" fmla="*/ 0 h 22"/>
                    <a:gd name="T77" fmla="*/ 50 w 50"/>
                    <a:gd name="T78" fmla="*/ 22 h 2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50" h="22">
                      <a:moveTo>
                        <a:pt x="42" y="22"/>
                      </a:moveTo>
                      <a:lnTo>
                        <a:pt x="40" y="20"/>
                      </a:lnTo>
                      <a:lnTo>
                        <a:pt x="38" y="16"/>
                      </a:lnTo>
                      <a:lnTo>
                        <a:pt x="34" y="14"/>
                      </a:lnTo>
                      <a:lnTo>
                        <a:pt x="30" y="14"/>
                      </a:lnTo>
                      <a:lnTo>
                        <a:pt x="24" y="12"/>
                      </a:lnTo>
                      <a:lnTo>
                        <a:pt x="16" y="12"/>
                      </a:lnTo>
                      <a:lnTo>
                        <a:pt x="10" y="12"/>
                      </a:lnTo>
                      <a:lnTo>
                        <a:pt x="2" y="12"/>
                      </a:lnTo>
                      <a:lnTo>
                        <a:pt x="0" y="10"/>
                      </a:lnTo>
                      <a:lnTo>
                        <a:pt x="8" y="4"/>
                      </a:lnTo>
                      <a:lnTo>
                        <a:pt x="14" y="4"/>
                      </a:lnTo>
                      <a:lnTo>
                        <a:pt x="18" y="2"/>
                      </a:lnTo>
                      <a:lnTo>
                        <a:pt x="24" y="2"/>
                      </a:lnTo>
                      <a:lnTo>
                        <a:pt x="28" y="0"/>
                      </a:lnTo>
                      <a:lnTo>
                        <a:pt x="28" y="2"/>
                      </a:lnTo>
                      <a:lnTo>
                        <a:pt x="30" y="2"/>
                      </a:lnTo>
                      <a:lnTo>
                        <a:pt x="34" y="0"/>
                      </a:lnTo>
                      <a:lnTo>
                        <a:pt x="38" y="2"/>
                      </a:lnTo>
                      <a:lnTo>
                        <a:pt x="44" y="6"/>
                      </a:lnTo>
                      <a:lnTo>
                        <a:pt x="48" y="10"/>
                      </a:lnTo>
                      <a:lnTo>
                        <a:pt x="50" y="16"/>
                      </a:lnTo>
                      <a:lnTo>
                        <a:pt x="48" y="18"/>
                      </a:lnTo>
                      <a:lnTo>
                        <a:pt x="46" y="20"/>
                      </a:lnTo>
                      <a:lnTo>
                        <a:pt x="42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8" name="ïṥlíḑê">
                  <a:extLst>
                    <a:ext uri="{FF2B5EF4-FFF2-40B4-BE49-F238E27FC236}">
                      <a16:creationId xmlns:a16="http://schemas.microsoft.com/office/drawing/2014/main" id="{BF80574A-0F5B-413C-8CED-74EF667BBC33}"/>
                    </a:ext>
                  </a:extLst>
                </p:cNvPr>
                <p:cNvSpPr/>
                <p:nvPr/>
              </p:nvSpPr>
              <p:spPr bwMode="auto">
                <a:xfrm>
                  <a:off x="7925869" y="3800422"/>
                  <a:ext cx="34431" cy="70053"/>
                </a:xfrm>
                <a:custGeom>
                  <a:avLst/>
                  <a:gdLst>
                    <a:gd name="T0" fmla="*/ 2147483647 w 20"/>
                    <a:gd name="T1" fmla="*/ 2147483647 h 42"/>
                    <a:gd name="T2" fmla="*/ 2147483647 w 20"/>
                    <a:gd name="T3" fmla="*/ 2147483647 h 42"/>
                    <a:gd name="T4" fmla="*/ 2147483647 w 20"/>
                    <a:gd name="T5" fmla="*/ 2147483647 h 42"/>
                    <a:gd name="T6" fmla="*/ 0 w 20"/>
                    <a:gd name="T7" fmla="*/ 2147483647 h 42"/>
                    <a:gd name="T8" fmla="*/ 2147483647 w 20"/>
                    <a:gd name="T9" fmla="*/ 2147483647 h 42"/>
                    <a:gd name="T10" fmla="*/ 0 w 20"/>
                    <a:gd name="T11" fmla="*/ 0 h 42"/>
                    <a:gd name="T12" fmla="*/ 2147483647 w 20"/>
                    <a:gd name="T13" fmla="*/ 0 h 42"/>
                    <a:gd name="T14" fmla="*/ 2147483647 w 20"/>
                    <a:gd name="T15" fmla="*/ 2147483647 h 42"/>
                    <a:gd name="T16" fmla="*/ 2147483647 w 20"/>
                    <a:gd name="T17" fmla="*/ 2147483647 h 42"/>
                    <a:gd name="T18" fmla="*/ 2147483647 w 20"/>
                    <a:gd name="T19" fmla="*/ 2147483647 h 42"/>
                    <a:gd name="T20" fmla="*/ 2147483647 w 20"/>
                    <a:gd name="T21" fmla="*/ 2147483647 h 42"/>
                    <a:gd name="T22" fmla="*/ 2147483647 w 20"/>
                    <a:gd name="T23" fmla="*/ 2147483647 h 42"/>
                    <a:gd name="T24" fmla="*/ 2147483647 w 20"/>
                    <a:gd name="T25" fmla="*/ 2147483647 h 42"/>
                    <a:gd name="T26" fmla="*/ 2147483647 w 20"/>
                    <a:gd name="T27" fmla="*/ 2147483647 h 42"/>
                    <a:gd name="T28" fmla="*/ 2147483647 w 20"/>
                    <a:gd name="T29" fmla="*/ 2147483647 h 42"/>
                    <a:gd name="T30" fmla="*/ 2147483647 w 20"/>
                    <a:gd name="T31" fmla="*/ 2147483647 h 42"/>
                    <a:gd name="T32" fmla="*/ 2147483647 w 20"/>
                    <a:gd name="T33" fmla="*/ 2147483647 h 42"/>
                    <a:gd name="T34" fmla="*/ 2147483647 w 20"/>
                    <a:gd name="T35" fmla="*/ 2147483647 h 42"/>
                    <a:gd name="T36" fmla="*/ 2147483647 w 20"/>
                    <a:gd name="T37" fmla="*/ 2147483647 h 42"/>
                    <a:gd name="T38" fmla="*/ 2147483647 w 20"/>
                    <a:gd name="T39" fmla="*/ 2147483647 h 42"/>
                    <a:gd name="T40" fmla="*/ 2147483647 w 20"/>
                    <a:gd name="T41" fmla="*/ 2147483647 h 42"/>
                    <a:gd name="T42" fmla="*/ 2147483647 w 20"/>
                    <a:gd name="T43" fmla="*/ 2147483647 h 42"/>
                    <a:gd name="T44" fmla="*/ 2147483647 w 20"/>
                    <a:gd name="T45" fmla="*/ 2147483647 h 42"/>
                    <a:gd name="T46" fmla="*/ 2147483647 w 20"/>
                    <a:gd name="T47" fmla="*/ 2147483647 h 42"/>
                    <a:gd name="T48" fmla="*/ 2147483647 w 20"/>
                    <a:gd name="T49" fmla="*/ 2147483647 h 42"/>
                    <a:gd name="T50" fmla="*/ 2147483647 w 20"/>
                    <a:gd name="T51" fmla="*/ 2147483647 h 42"/>
                    <a:gd name="T52" fmla="*/ 2147483647 w 20"/>
                    <a:gd name="T53" fmla="*/ 2147483647 h 42"/>
                    <a:gd name="T54" fmla="*/ 2147483647 w 20"/>
                    <a:gd name="T55" fmla="*/ 2147483647 h 42"/>
                    <a:gd name="T56" fmla="*/ 2147483647 w 20"/>
                    <a:gd name="T57" fmla="*/ 2147483647 h 42"/>
                    <a:gd name="T58" fmla="*/ 2147483647 w 20"/>
                    <a:gd name="T59" fmla="*/ 2147483647 h 42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20"/>
                    <a:gd name="T91" fmla="*/ 0 h 42"/>
                    <a:gd name="T92" fmla="*/ 20 w 20"/>
                    <a:gd name="T93" fmla="*/ 42 h 42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20" h="42">
                      <a:moveTo>
                        <a:pt x="2" y="22"/>
                      </a:moveTo>
                      <a:lnTo>
                        <a:pt x="2" y="18"/>
                      </a:lnTo>
                      <a:lnTo>
                        <a:pt x="2" y="14"/>
                      </a:lnTo>
                      <a:lnTo>
                        <a:pt x="0" y="10"/>
                      </a:lnTo>
                      <a:lnTo>
                        <a:pt x="2" y="4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6" y="8"/>
                      </a:lnTo>
                      <a:lnTo>
                        <a:pt x="4" y="16"/>
                      </a:lnTo>
                      <a:lnTo>
                        <a:pt x="8" y="16"/>
                      </a:lnTo>
                      <a:lnTo>
                        <a:pt x="8" y="8"/>
                      </a:lnTo>
                      <a:lnTo>
                        <a:pt x="16" y="8"/>
                      </a:lnTo>
                      <a:lnTo>
                        <a:pt x="16" y="12"/>
                      </a:lnTo>
                      <a:lnTo>
                        <a:pt x="16" y="14"/>
                      </a:lnTo>
                      <a:lnTo>
                        <a:pt x="14" y="16"/>
                      </a:lnTo>
                      <a:lnTo>
                        <a:pt x="12" y="18"/>
                      </a:lnTo>
                      <a:lnTo>
                        <a:pt x="12" y="22"/>
                      </a:lnTo>
                      <a:lnTo>
                        <a:pt x="20" y="32"/>
                      </a:lnTo>
                      <a:lnTo>
                        <a:pt x="16" y="32"/>
                      </a:lnTo>
                      <a:lnTo>
                        <a:pt x="14" y="30"/>
                      </a:lnTo>
                      <a:lnTo>
                        <a:pt x="12" y="28"/>
                      </a:lnTo>
                      <a:lnTo>
                        <a:pt x="8" y="28"/>
                      </a:lnTo>
                      <a:lnTo>
                        <a:pt x="6" y="28"/>
                      </a:lnTo>
                      <a:lnTo>
                        <a:pt x="4" y="30"/>
                      </a:lnTo>
                      <a:lnTo>
                        <a:pt x="4" y="34"/>
                      </a:lnTo>
                      <a:lnTo>
                        <a:pt x="4" y="38"/>
                      </a:lnTo>
                      <a:lnTo>
                        <a:pt x="6" y="42"/>
                      </a:lnTo>
                      <a:lnTo>
                        <a:pt x="2" y="40"/>
                      </a:lnTo>
                      <a:lnTo>
                        <a:pt x="2" y="34"/>
                      </a:lnTo>
                      <a:lnTo>
                        <a:pt x="2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9" name="îşḷîḑé">
                  <a:extLst>
                    <a:ext uri="{FF2B5EF4-FFF2-40B4-BE49-F238E27FC236}">
                      <a16:creationId xmlns:a16="http://schemas.microsoft.com/office/drawing/2014/main" id="{BE7E74B3-11AB-4704-965D-E35BF68D317E}"/>
                    </a:ext>
                  </a:extLst>
                </p:cNvPr>
                <p:cNvSpPr/>
                <p:nvPr/>
              </p:nvSpPr>
              <p:spPr bwMode="auto">
                <a:xfrm>
                  <a:off x="7881799" y="3953137"/>
                  <a:ext cx="28921" cy="26620"/>
                </a:xfrm>
                <a:custGeom>
                  <a:avLst/>
                  <a:gdLst>
                    <a:gd name="T0" fmla="*/ 2147483647 w 18"/>
                    <a:gd name="T1" fmla="*/ 2147483647 h 16"/>
                    <a:gd name="T2" fmla="*/ 2147483647 w 18"/>
                    <a:gd name="T3" fmla="*/ 2147483647 h 16"/>
                    <a:gd name="T4" fmla="*/ 2147483647 w 18"/>
                    <a:gd name="T5" fmla="*/ 2147483647 h 16"/>
                    <a:gd name="T6" fmla="*/ 2147483647 w 18"/>
                    <a:gd name="T7" fmla="*/ 2147483647 h 16"/>
                    <a:gd name="T8" fmla="*/ 2147483647 w 18"/>
                    <a:gd name="T9" fmla="*/ 2147483647 h 16"/>
                    <a:gd name="T10" fmla="*/ 2147483647 w 18"/>
                    <a:gd name="T11" fmla="*/ 2147483647 h 16"/>
                    <a:gd name="T12" fmla="*/ 2147483647 w 18"/>
                    <a:gd name="T13" fmla="*/ 2147483647 h 16"/>
                    <a:gd name="T14" fmla="*/ 0 w 18"/>
                    <a:gd name="T15" fmla="*/ 2147483647 h 16"/>
                    <a:gd name="T16" fmla="*/ 0 w 18"/>
                    <a:gd name="T17" fmla="*/ 2147483647 h 16"/>
                    <a:gd name="T18" fmla="*/ 2147483647 w 18"/>
                    <a:gd name="T19" fmla="*/ 0 h 16"/>
                    <a:gd name="T20" fmla="*/ 2147483647 w 18"/>
                    <a:gd name="T21" fmla="*/ 2147483647 h 16"/>
                    <a:gd name="T22" fmla="*/ 2147483647 w 18"/>
                    <a:gd name="T23" fmla="*/ 2147483647 h 1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8"/>
                    <a:gd name="T37" fmla="*/ 0 h 16"/>
                    <a:gd name="T38" fmla="*/ 18 w 18"/>
                    <a:gd name="T39" fmla="*/ 16 h 1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8" h="16">
                      <a:moveTo>
                        <a:pt x="16" y="4"/>
                      </a:moveTo>
                      <a:lnTo>
                        <a:pt x="18" y="6"/>
                      </a:lnTo>
                      <a:lnTo>
                        <a:pt x="18" y="10"/>
                      </a:lnTo>
                      <a:lnTo>
                        <a:pt x="18" y="12"/>
                      </a:lnTo>
                      <a:lnTo>
                        <a:pt x="16" y="14"/>
                      </a:lnTo>
                      <a:lnTo>
                        <a:pt x="10" y="16"/>
                      </a:lnTo>
                      <a:lnTo>
                        <a:pt x="2" y="12"/>
                      </a:lnTo>
                      <a:lnTo>
                        <a:pt x="0" y="8"/>
                      </a:lnTo>
                      <a:lnTo>
                        <a:pt x="0" y="4"/>
                      </a:lnTo>
                      <a:lnTo>
                        <a:pt x="10" y="0"/>
                      </a:lnTo>
                      <a:lnTo>
                        <a:pt x="18" y="4"/>
                      </a:lnTo>
                      <a:lnTo>
                        <a:pt x="16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0" name="ïṥḷíde">
                  <a:extLst>
                    <a:ext uri="{FF2B5EF4-FFF2-40B4-BE49-F238E27FC236}">
                      <a16:creationId xmlns:a16="http://schemas.microsoft.com/office/drawing/2014/main" id="{69F04A11-584A-4CF5-B56A-585D63D401EC}"/>
                    </a:ext>
                  </a:extLst>
                </p:cNvPr>
                <p:cNvSpPr/>
                <p:nvPr/>
              </p:nvSpPr>
              <p:spPr bwMode="auto">
                <a:xfrm>
                  <a:off x="7587074" y="4104452"/>
                  <a:ext cx="88142" cy="26620"/>
                </a:xfrm>
                <a:custGeom>
                  <a:avLst/>
                  <a:gdLst>
                    <a:gd name="T0" fmla="*/ 2147483647 w 50"/>
                    <a:gd name="T1" fmla="*/ 2147483647 h 16"/>
                    <a:gd name="T2" fmla="*/ 2147483647 w 50"/>
                    <a:gd name="T3" fmla="*/ 2147483647 h 16"/>
                    <a:gd name="T4" fmla="*/ 2147483647 w 50"/>
                    <a:gd name="T5" fmla="*/ 2147483647 h 16"/>
                    <a:gd name="T6" fmla="*/ 2147483647 w 50"/>
                    <a:gd name="T7" fmla="*/ 2147483647 h 16"/>
                    <a:gd name="T8" fmla="*/ 2147483647 w 50"/>
                    <a:gd name="T9" fmla="*/ 2147483647 h 16"/>
                    <a:gd name="T10" fmla="*/ 2147483647 w 50"/>
                    <a:gd name="T11" fmla="*/ 2147483647 h 16"/>
                    <a:gd name="T12" fmla="*/ 2147483647 w 50"/>
                    <a:gd name="T13" fmla="*/ 2147483647 h 16"/>
                    <a:gd name="T14" fmla="*/ 2147483647 w 50"/>
                    <a:gd name="T15" fmla="*/ 2147483647 h 16"/>
                    <a:gd name="T16" fmla="*/ 2147483647 w 50"/>
                    <a:gd name="T17" fmla="*/ 2147483647 h 16"/>
                    <a:gd name="T18" fmla="*/ 2147483647 w 50"/>
                    <a:gd name="T19" fmla="*/ 2147483647 h 16"/>
                    <a:gd name="T20" fmla="*/ 2147483647 w 50"/>
                    <a:gd name="T21" fmla="*/ 2147483647 h 16"/>
                    <a:gd name="T22" fmla="*/ 2147483647 w 50"/>
                    <a:gd name="T23" fmla="*/ 2147483647 h 16"/>
                    <a:gd name="T24" fmla="*/ 2147483647 w 50"/>
                    <a:gd name="T25" fmla="*/ 2147483647 h 16"/>
                    <a:gd name="T26" fmla="*/ 0 w 50"/>
                    <a:gd name="T27" fmla="*/ 2147483647 h 16"/>
                    <a:gd name="T28" fmla="*/ 2147483647 w 50"/>
                    <a:gd name="T29" fmla="*/ 2147483647 h 16"/>
                    <a:gd name="T30" fmla="*/ 2147483647 w 50"/>
                    <a:gd name="T31" fmla="*/ 2147483647 h 16"/>
                    <a:gd name="T32" fmla="*/ 2147483647 w 50"/>
                    <a:gd name="T33" fmla="*/ 2147483647 h 16"/>
                    <a:gd name="T34" fmla="*/ 2147483647 w 50"/>
                    <a:gd name="T35" fmla="*/ 2147483647 h 16"/>
                    <a:gd name="T36" fmla="*/ 2147483647 w 50"/>
                    <a:gd name="T37" fmla="*/ 2147483647 h 16"/>
                    <a:gd name="T38" fmla="*/ 2147483647 w 50"/>
                    <a:gd name="T39" fmla="*/ 2147483647 h 16"/>
                    <a:gd name="T40" fmla="*/ 2147483647 w 50"/>
                    <a:gd name="T41" fmla="*/ 2147483647 h 16"/>
                    <a:gd name="T42" fmla="*/ 2147483647 w 50"/>
                    <a:gd name="T43" fmla="*/ 2147483647 h 16"/>
                    <a:gd name="T44" fmla="*/ 2147483647 w 50"/>
                    <a:gd name="T45" fmla="*/ 2147483647 h 16"/>
                    <a:gd name="T46" fmla="*/ 2147483647 w 50"/>
                    <a:gd name="T47" fmla="*/ 2147483647 h 16"/>
                    <a:gd name="T48" fmla="*/ 2147483647 w 50"/>
                    <a:gd name="T49" fmla="*/ 0 h 16"/>
                    <a:gd name="T50" fmla="*/ 2147483647 w 50"/>
                    <a:gd name="T51" fmla="*/ 2147483647 h 16"/>
                    <a:gd name="T52" fmla="*/ 2147483647 w 50"/>
                    <a:gd name="T53" fmla="*/ 2147483647 h 16"/>
                    <a:gd name="T54" fmla="*/ 2147483647 w 50"/>
                    <a:gd name="T55" fmla="*/ 2147483647 h 1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50"/>
                    <a:gd name="T85" fmla="*/ 0 h 16"/>
                    <a:gd name="T86" fmla="*/ 50 w 50"/>
                    <a:gd name="T87" fmla="*/ 16 h 1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50" h="16">
                      <a:moveTo>
                        <a:pt x="50" y="12"/>
                      </a:moveTo>
                      <a:lnTo>
                        <a:pt x="48" y="12"/>
                      </a:lnTo>
                      <a:lnTo>
                        <a:pt x="42" y="12"/>
                      </a:lnTo>
                      <a:lnTo>
                        <a:pt x="38" y="10"/>
                      </a:lnTo>
                      <a:lnTo>
                        <a:pt x="34" y="14"/>
                      </a:lnTo>
                      <a:lnTo>
                        <a:pt x="30" y="16"/>
                      </a:lnTo>
                      <a:lnTo>
                        <a:pt x="20" y="16"/>
                      </a:lnTo>
                      <a:lnTo>
                        <a:pt x="16" y="16"/>
                      </a:lnTo>
                      <a:lnTo>
                        <a:pt x="14" y="14"/>
                      </a:lnTo>
                      <a:lnTo>
                        <a:pt x="12" y="10"/>
                      </a:lnTo>
                      <a:lnTo>
                        <a:pt x="8" y="12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10"/>
                      </a:lnTo>
                      <a:lnTo>
                        <a:pt x="2" y="6"/>
                      </a:lnTo>
                      <a:lnTo>
                        <a:pt x="6" y="4"/>
                      </a:lnTo>
                      <a:lnTo>
                        <a:pt x="10" y="2"/>
                      </a:lnTo>
                      <a:lnTo>
                        <a:pt x="14" y="2"/>
                      </a:lnTo>
                      <a:lnTo>
                        <a:pt x="14" y="6"/>
                      </a:lnTo>
                      <a:lnTo>
                        <a:pt x="32" y="10"/>
                      </a:lnTo>
                      <a:lnTo>
                        <a:pt x="38" y="10"/>
                      </a:lnTo>
                      <a:lnTo>
                        <a:pt x="34" y="6"/>
                      </a:lnTo>
                      <a:lnTo>
                        <a:pt x="32" y="4"/>
                      </a:lnTo>
                      <a:lnTo>
                        <a:pt x="34" y="2"/>
                      </a:lnTo>
                      <a:lnTo>
                        <a:pt x="38" y="0"/>
                      </a:lnTo>
                      <a:lnTo>
                        <a:pt x="42" y="4"/>
                      </a:lnTo>
                      <a:lnTo>
                        <a:pt x="50" y="8"/>
                      </a:lnTo>
                      <a:lnTo>
                        <a:pt x="5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1" name="ïş1iḑè">
                  <a:extLst>
                    <a:ext uri="{FF2B5EF4-FFF2-40B4-BE49-F238E27FC236}">
                      <a16:creationId xmlns:a16="http://schemas.microsoft.com/office/drawing/2014/main" id="{590C2D2A-14E4-45AD-AFCD-E7B300867EE7}"/>
                    </a:ext>
                  </a:extLst>
                </p:cNvPr>
                <p:cNvSpPr/>
                <p:nvPr/>
              </p:nvSpPr>
              <p:spPr bwMode="auto">
                <a:xfrm>
                  <a:off x="7759226" y="3556637"/>
                  <a:ext cx="132212" cy="128898"/>
                </a:xfrm>
                <a:custGeom>
                  <a:avLst/>
                  <a:gdLst>
                    <a:gd name="T0" fmla="*/ 2147483647 w 76"/>
                    <a:gd name="T1" fmla="*/ 2147483647 h 78"/>
                    <a:gd name="T2" fmla="*/ 2147483647 w 76"/>
                    <a:gd name="T3" fmla="*/ 2147483647 h 78"/>
                    <a:gd name="T4" fmla="*/ 2147483647 w 76"/>
                    <a:gd name="T5" fmla="*/ 2147483647 h 78"/>
                    <a:gd name="T6" fmla="*/ 2147483647 w 76"/>
                    <a:gd name="T7" fmla="*/ 2147483647 h 78"/>
                    <a:gd name="T8" fmla="*/ 2147483647 w 76"/>
                    <a:gd name="T9" fmla="*/ 2147483647 h 78"/>
                    <a:gd name="T10" fmla="*/ 2147483647 w 76"/>
                    <a:gd name="T11" fmla="*/ 2147483647 h 78"/>
                    <a:gd name="T12" fmla="*/ 2147483647 w 76"/>
                    <a:gd name="T13" fmla="*/ 2147483647 h 78"/>
                    <a:gd name="T14" fmla="*/ 2147483647 w 76"/>
                    <a:gd name="T15" fmla="*/ 2147483647 h 78"/>
                    <a:gd name="T16" fmla="*/ 2147483647 w 76"/>
                    <a:gd name="T17" fmla="*/ 2147483647 h 78"/>
                    <a:gd name="T18" fmla="*/ 2147483647 w 76"/>
                    <a:gd name="T19" fmla="*/ 2147483647 h 78"/>
                    <a:gd name="T20" fmla="*/ 2147483647 w 76"/>
                    <a:gd name="T21" fmla="*/ 2147483647 h 78"/>
                    <a:gd name="T22" fmla="*/ 2147483647 w 76"/>
                    <a:gd name="T23" fmla="*/ 2147483647 h 78"/>
                    <a:gd name="T24" fmla="*/ 2147483647 w 76"/>
                    <a:gd name="T25" fmla="*/ 2147483647 h 78"/>
                    <a:gd name="T26" fmla="*/ 2147483647 w 76"/>
                    <a:gd name="T27" fmla="*/ 2147483647 h 78"/>
                    <a:gd name="T28" fmla="*/ 2147483647 w 76"/>
                    <a:gd name="T29" fmla="*/ 2147483647 h 78"/>
                    <a:gd name="T30" fmla="*/ 2147483647 w 76"/>
                    <a:gd name="T31" fmla="*/ 2147483647 h 78"/>
                    <a:gd name="T32" fmla="*/ 0 w 76"/>
                    <a:gd name="T33" fmla="*/ 2147483647 h 78"/>
                    <a:gd name="T34" fmla="*/ 2147483647 w 76"/>
                    <a:gd name="T35" fmla="*/ 2147483647 h 78"/>
                    <a:gd name="T36" fmla="*/ 0 w 76"/>
                    <a:gd name="T37" fmla="*/ 2147483647 h 78"/>
                    <a:gd name="T38" fmla="*/ 2147483647 w 76"/>
                    <a:gd name="T39" fmla="*/ 2147483647 h 78"/>
                    <a:gd name="T40" fmla="*/ 2147483647 w 76"/>
                    <a:gd name="T41" fmla="*/ 2147483647 h 78"/>
                    <a:gd name="T42" fmla="*/ 2147483647 w 76"/>
                    <a:gd name="T43" fmla="*/ 2147483647 h 78"/>
                    <a:gd name="T44" fmla="*/ 2147483647 w 76"/>
                    <a:gd name="T45" fmla="*/ 2147483647 h 78"/>
                    <a:gd name="T46" fmla="*/ 2147483647 w 76"/>
                    <a:gd name="T47" fmla="*/ 2147483647 h 78"/>
                    <a:gd name="T48" fmla="*/ 2147483647 w 76"/>
                    <a:gd name="T49" fmla="*/ 2147483647 h 78"/>
                    <a:gd name="T50" fmla="*/ 2147483647 w 76"/>
                    <a:gd name="T51" fmla="*/ 2147483647 h 78"/>
                    <a:gd name="T52" fmla="*/ 2147483647 w 76"/>
                    <a:gd name="T53" fmla="*/ 2147483647 h 78"/>
                    <a:gd name="T54" fmla="*/ 2147483647 w 76"/>
                    <a:gd name="T55" fmla="*/ 2147483647 h 78"/>
                    <a:gd name="T56" fmla="*/ 2147483647 w 76"/>
                    <a:gd name="T57" fmla="*/ 0 h 78"/>
                    <a:gd name="T58" fmla="*/ 2147483647 w 76"/>
                    <a:gd name="T59" fmla="*/ 2147483647 h 78"/>
                    <a:gd name="T60" fmla="*/ 2147483647 w 76"/>
                    <a:gd name="T61" fmla="*/ 2147483647 h 78"/>
                    <a:gd name="T62" fmla="*/ 2147483647 w 76"/>
                    <a:gd name="T63" fmla="*/ 2147483647 h 78"/>
                    <a:gd name="T64" fmla="*/ 2147483647 w 76"/>
                    <a:gd name="T65" fmla="*/ 2147483647 h 78"/>
                    <a:gd name="T66" fmla="*/ 2147483647 w 76"/>
                    <a:gd name="T67" fmla="*/ 2147483647 h 78"/>
                    <a:gd name="T68" fmla="*/ 2147483647 w 76"/>
                    <a:gd name="T69" fmla="*/ 2147483647 h 78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6"/>
                    <a:gd name="T106" fmla="*/ 0 h 78"/>
                    <a:gd name="T107" fmla="*/ 76 w 76"/>
                    <a:gd name="T108" fmla="*/ 78 h 78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6" h="78">
                      <a:moveTo>
                        <a:pt x="64" y="56"/>
                      </a:moveTo>
                      <a:lnTo>
                        <a:pt x="60" y="52"/>
                      </a:lnTo>
                      <a:lnTo>
                        <a:pt x="56" y="54"/>
                      </a:lnTo>
                      <a:lnTo>
                        <a:pt x="54" y="58"/>
                      </a:lnTo>
                      <a:lnTo>
                        <a:pt x="56" y="62"/>
                      </a:lnTo>
                      <a:lnTo>
                        <a:pt x="58" y="64"/>
                      </a:lnTo>
                      <a:lnTo>
                        <a:pt x="60" y="68"/>
                      </a:lnTo>
                      <a:lnTo>
                        <a:pt x="62" y="72"/>
                      </a:lnTo>
                      <a:lnTo>
                        <a:pt x="60" y="78"/>
                      </a:lnTo>
                      <a:lnTo>
                        <a:pt x="58" y="78"/>
                      </a:lnTo>
                      <a:lnTo>
                        <a:pt x="54" y="78"/>
                      </a:lnTo>
                      <a:lnTo>
                        <a:pt x="52" y="78"/>
                      </a:lnTo>
                      <a:lnTo>
                        <a:pt x="52" y="74"/>
                      </a:lnTo>
                      <a:lnTo>
                        <a:pt x="48" y="76"/>
                      </a:lnTo>
                      <a:lnTo>
                        <a:pt x="46" y="76"/>
                      </a:lnTo>
                      <a:lnTo>
                        <a:pt x="42" y="74"/>
                      </a:lnTo>
                      <a:lnTo>
                        <a:pt x="36" y="70"/>
                      </a:lnTo>
                      <a:lnTo>
                        <a:pt x="34" y="62"/>
                      </a:lnTo>
                      <a:lnTo>
                        <a:pt x="32" y="54"/>
                      </a:lnTo>
                      <a:lnTo>
                        <a:pt x="34" y="52"/>
                      </a:lnTo>
                      <a:lnTo>
                        <a:pt x="36" y="50"/>
                      </a:lnTo>
                      <a:lnTo>
                        <a:pt x="32" y="44"/>
                      </a:lnTo>
                      <a:lnTo>
                        <a:pt x="24" y="44"/>
                      </a:lnTo>
                      <a:lnTo>
                        <a:pt x="24" y="48"/>
                      </a:lnTo>
                      <a:lnTo>
                        <a:pt x="20" y="48"/>
                      </a:lnTo>
                      <a:lnTo>
                        <a:pt x="18" y="46"/>
                      </a:lnTo>
                      <a:lnTo>
                        <a:pt x="16" y="48"/>
                      </a:lnTo>
                      <a:lnTo>
                        <a:pt x="12" y="44"/>
                      </a:lnTo>
                      <a:lnTo>
                        <a:pt x="10" y="50"/>
                      </a:lnTo>
                      <a:lnTo>
                        <a:pt x="8" y="56"/>
                      </a:lnTo>
                      <a:lnTo>
                        <a:pt x="6" y="64"/>
                      </a:lnTo>
                      <a:lnTo>
                        <a:pt x="4" y="66"/>
                      </a:lnTo>
                      <a:lnTo>
                        <a:pt x="2" y="68"/>
                      </a:lnTo>
                      <a:lnTo>
                        <a:pt x="0" y="66"/>
                      </a:lnTo>
                      <a:lnTo>
                        <a:pt x="0" y="62"/>
                      </a:lnTo>
                      <a:lnTo>
                        <a:pt x="2" y="54"/>
                      </a:lnTo>
                      <a:lnTo>
                        <a:pt x="0" y="50"/>
                      </a:lnTo>
                      <a:lnTo>
                        <a:pt x="0" y="42"/>
                      </a:lnTo>
                      <a:lnTo>
                        <a:pt x="2" y="34"/>
                      </a:lnTo>
                      <a:lnTo>
                        <a:pt x="6" y="34"/>
                      </a:lnTo>
                      <a:lnTo>
                        <a:pt x="10" y="32"/>
                      </a:lnTo>
                      <a:lnTo>
                        <a:pt x="14" y="28"/>
                      </a:lnTo>
                      <a:lnTo>
                        <a:pt x="16" y="24"/>
                      </a:lnTo>
                      <a:lnTo>
                        <a:pt x="18" y="24"/>
                      </a:lnTo>
                      <a:lnTo>
                        <a:pt x="20" y="22"/>
                      </a:lnTo>
                      <a:lnTo>
                        <a:pt x="26" y="24"/>
                      </a:lnTo>
                      <a:lnTo>
                        <a:pt x="28" y="26"/>
                      </a:lnTo>
                      <a:lnTo>
                        <a:pt x="30" y="28"/>
                      </a:lnTo>
                      <a:lnTo>
                        <a:pt x="32" y="30"/>
                      </a:lnTo>
                      <a:lnTo>
                        <a:pt x="36" y="30"/>
                      </a:lnTo>
                      <a:lnTo>
                        <a:pt x="36" y="26"/>
                      </a:lnTo>
                      <a:lnTo>
                        <a:pt x="40" y="24"/>
                      </a:lnTo>
                      <a:lnTo>
                        <a:pt x="42" y="20"/>
                      </a:lnTo>
                      <a:lnTo>
                        <a:pt x="44" y="18"/>
                      </a:lnTo>
                      <a:lnTo>
                        <a:pt x="48" y="16"/>
                      </a:lnTo>
                      <a:lnTo>
                        <a:pt x="52" y="14"/>
                      </a:lnTo>
                      <a:lnTo>
                        <a:pt x="52" y="6"/>
                      </a:lnTo>
                      <a:lnTo>
                        <a:pt x="54" y="0"/>
                      </a:lnTo>
                      <a:lnTo>
                        <a:pt x="58" y="2"/>
                      </a:lnTo>
                      <a:lnTo>
                        <a:pt x="62" y="6"/>
                      </a:lnTo>
                      <a:lnTo>
                        <a:pt x="68" y="14"/>
                      </a:lnTo>
                      <a:lnTo>
                        <a:pt x="70" y="26"/>
                      </a:lnTo>
                      <a:lnTo>
                        <a:pt x="76" y="50"/>
                      </a:lnTo>
                      <a:lnTo>
                        <a:pt x="74" y="52"/>
                      </a:lnTo>
                      <a:lnTo>
                        <a:pt x="72" y="56"/>
                      </a:lnTo>
                      <a:lnTo>
                        <a:pt x="70" y="62"/>
                      </a:lnTo>
                      <a:lnTo>
                        <a:pt x="70" y="68"/>
                      </a:lnTo>
                      <a:lnTo>
                        <a:pt x="68" y="66"/>
                      </a:lnTo>
                      <a:lnTo>
                        <a:pt x="66" y="60"/>
                      </a:lnTo>
                      <a:lnTo>
                        <a:pt x="62" y="52"/>
                      </a:lnTo>
                      <a:lnTo>
                        <a:pt x="64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2" name="iślîḓê">
                  <a:extLst>
                    <a:ext uri="{FF2B5EF4-FFF2-40B4-BE49-F238E27FC236}">
                      <a16:creationId xmlns:a16="http://schemas.microsoft.com/office/drawing/2014/main" id="{8A5D5FFA-643D-4C84-9445-19E265303E39}"/>
                    </a:ext>
                  </a:extLst>
                </p:cNvPr>
                <p:cNvSpPr/>
                <p:nvPr/>
              </p:nvSpPr>
              <p:spPr bwMode="auto">
                <a:xfrm>
                  <a:off x="7622882" y="3527215"/>
                  <a:ext cx="68861" cy="70053"/>
                </a:xfrm>
                <a:custGeom>
                  <a:avLst/>
                  <a:gdLst>
                    <a:gd name="T0" fmla="*/ 2147483647 w 38"/>
                    <a:gd name="T1" fmla="*/ 2147483647 h 42"/>
                    <a:gd name="T2" fmla="*/ 0 w 38"/>
                    <a:gd name="T3" fmla="*/ 2147483647 h 42"/>
                    <a:gd name="T4" fmla="*/ 2147483647 w 38"/>
                    <a:gd name="T5" fmla="*/ 2147483647 h 42"/>
                    <a:gd name="T6" fmla="*/ 2147483647 w 38"/>
                    <a:gd name="T7" fmla="*/ 2147483647 h 42"/>
                    <a:gd name="T8" fmla="*/ 2147483647 w 38"/>
                    <a:gd name="T9" fmla="*/ 2147483647 h 42"/>
                    <a:gd name="T10" fmla="*/ 2147483647 w 38"/>
                    <a:gd name="T11" fmla="*/ 2147483647 h 42"/>
                    <a:gd name="T12" fmla="*/ 2147483647 w 38"/>
                    <a:gd name="T13" fmla="*/ 2147483647 h 42"/>
                    <a:gd name="T14" fmla="*/ 2147483647 w 38"/>
                    <a:gd name="T15" fmla="*/ 2147483647 h 42"/>
                    <a:gd name="T16" fmla="*/ 2147483647 w 38"/>
                    <a:gd name="T17" fmla="*/ 0 h 42"/>
                    <a:gd name="T18" fmla="*/ 2147483647 w 38"/>
                    <a:gd name="T19" fmla="*/ 2147483647 h 42"/>
                    <a:gd name="T20" fmla="*/ 2147483647 w 38"/>
                    <a:gd name="T21" fmla="*/ 2147483647 h 42"/>
                    <a:gd name="T22" fmla="*/ 2147483647 w 38"/>
                    <a:gd name="T23" fmla="*/ 2147483647 h 42"/>
                    <a:gd name="T24" fmla="*/ 2147483647 w 38"/>
                    <a:gd name="T25" fmla="*/ 2147483647 h 42"/>
                    <a:gd name="T26" fmla="*/ 2147483647 w 38"/>
                    <a:gd name="T27" fmla="*/ 2147483647 h 42"/>
                    <a:gd name="T28" fmla="*/ 2147483647 w 38"/>
                    <a:gd name="T29" fmla="*/ 2147483647 h 42"/>
                    <a:gd name="T30" fmla="*/ 2147483647 w 38"/>
                    <a:gd name="T31" fmla="*/ 2147483647 h 42"/>
                    <a:gd name="T32" fmla="*/ 2147483647 w 38"/>
                    <a:gd name="T33" fmla="*/ 2147483647 h 42"/>
                    <a:gd name="T34" fmla="*/ 2147483647 w 38"/>
                    <a:gd name="T35" fmla="*/ 2147483647 h 42"/>
                    <a:gd name="T36" fmla="*/ 2147483647 w 38"/>
                    <a:gd name="T37" fmla="*/ 2147483647 h 42"/>
                    <a:gd name="T38" fmla="*/ 2147483647 w 38"/>
                    <a:gd name="T39" fmla="*/ 2147483647 h 42"/>
                    <a:gd name="T40" fmla="*/ 2147483647 w 38"/>
                    <a:gd name="T41" fmla="*/ 2147483647 h 42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38"/>
                    <a:gd name="T64" fmla="*/ 0 h 42"/>
                    <a:gd name="T65" fmla="*/ 38 w 38"/>
                    <a:gd name="T66" fmla="*/ 42 h 42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38" h="42">
                      <a:moveTo>
                        <a:pt x="4" y="42"/>
                      </a:moveTo>
                      <a:lnTo>
                        <a:pt x="0" y="42"/>
                      </a:lnTo>
                      <a:lnTo>
                        <a:pt x="2" y="38"/>
                      </a:lnTo>
                      <a:lnTo>
                        <a:pt x="6" y="34"/>
                      </a:lnTo>
                      <a:lnTo>
                        <a:pt x="14" y="24"/>
                      </a:lnTo>
                      <a:lnTo>
                        <a:pt x="24" y="16"/>
                      </a:lnTo>
                      <a:lnTo>
                        <a:pt x="30" y="8"/>
                      </a:lnTo>
                      <a:lnTo>
                        <a:pt x="32" y="4"/>
                      </a:lnTo>
                      <a:lnTo>
                        <a:pt x="34" y="0"/>
                      </a:lnTo>
                      <a:lnTo>
                        <a:pt x="34" y="4"/>
                      </a:lnTo>
                      <a:lnTo>
                        <a:pt x="36" y="6"/>
                      </a:lnTo>
                      <a:lnTo>
                        <a:pt x="38" y="10"/>
                      </a:lnTo>
                      <a:lnTo>
                        <a:pt x="36" y="12"/>
                      </a:lnTo>
                      <a:lnTo>
                        <a:pt x="32" y="14"/>
                      </a:lnTo>
                      <a:lnTo>
                        <a:pt x="32" y="16"/>
                      </a:lnTo>
                      <a:lnTo>
                        <a:pt x="30" y="18"/>
                      </a:lnTo>
                      <a:lnTo>
                        <a:pt x="22" y="18"/>
                      </a:lnTo>
                      <a:lnTo>
                        <a:pt x="20" y="28"/>
                      </a:lnTo>
                      <a:lnTo>
                        <a:pt x="14" y="36"/>
                      </a:lnTo>
                      <a:lnTo>
                        <a:pt x="10" y="40"/>
                      </a:lnTo>
                      <a:lnTo>
                        <a:pt x="4" y="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3" name="îşḷîďe">
                  <a:extLst>
                    <a:ext uri="{FF2B5EF4-FFF2-40B4-BE49-F238E27FC236}">
                      <a16:creationId xmlns:a16="http://schemas.microsoft.com/office/drawing/2014/main" id="{15EBBC94-D2DC-49CC-92B8-D179238DE6AF}"/>
                    </a:ext>
                  </a:extLst>
                </p:cNvPr>
                <p:cNvSpPr/>
                <p:nvPr/>
              </p:nvSpPr>
              <p:spPr bwMode="auto">
                <a:xfrm>
                  <a:off x="7675216" y="3294640"/>
                  <a:ext cx="128081" cy="180736"/>
                </a:xfrm>
                <a:custGeom>
                  <a:avLst/>
                  <a:gdLst>
                    <a:gd name="T0" fmla="*/ 2147483647 w 74"/>
                    <a:gd name="T1" fmla="*/ 2147483647 h 110"/>
                    <a:gd name="T2" fmla="*/ 2147483647 w 74"/>
                    <a:gd name="T3" fmla="*/ 2147483647 h 110"/>
                    <a:gd name="T4" fmla="*/ 2147483647 w 74"/>
                    <a:gd name="T5" fmla="*/ 2147483647 h 110"/>
                    <a:gd name="T6" fmla="*/ 2147483647 w 74"/>
                    <a:gd name="T7" fmla="*/ 0 h 110"/>
                    <a:gd name="T8" fmla="*/ 2147483647 w 74"/>
                    <a:gd name="T9" fmla="*/ 2147483647 h 110"/>
                    <a:gd name="T10" fmla="*/ 2147483647 w 74"/>
                    <a:gd name="T11" fmla="*/ 2147483647 h 110"/>
                    <a:gd name="T12" fmla="*/ 2147483647 w 74"/>
                    <a:gd name="T13" fmla="*/ 2147483647 h 110"/>
                    <a:gd name="T14" fmla="*/ 2147483647 w 74"/>
                    <a:gd name="T15" fmla="*/ 2147483647 h 110"/>
                    <a:gd name="T16" fmla="*/ 2147483647 w 74"/>
                    <a:gd name="T17" fmla="*/ 2147483647 h 110"/>
                    <a:gd name="T18" fmla="*/ 2147483647 w 74"/>
                    <a:gd name="T19" fmla="*/ 2147483647 h 110"/>
                    <a:gd name="T20" fmla="*/ 2147483647 w 74"/>
                    <a:gd name="T21" fmla="*/ 2147483647 h 110"/>
                    <a:gd name="T22" fmla="*/ 2147483647 w 74"/>
                    <a:gd name="T23" fmla="*/ 2147483647 h 110"/>
                    <a:gd name="T24" fmla="*/ 2147483647 w 74"/>
                    <a:gd name="T25" fmla="*/ 2147483647 h 110"/>
                    <a:gd name="T26" fmla="*/ 2147483647 w 74"/>
                    <a:gd name="T27" fmla="*/ 2147483647 h 110"/>
                    <a:gd name="T28" fmla="*/ 2147483647 w 74"/>
                    <a:gd name="T29" fmla="*/ 2147483647 h 110"/>
                    <a:gd name="T30" fmla="*/ 2147483647 w 74"/>
                    <a:gd name="T31" fmla="*/ 2147483647 h 110"/>
                    <a:gd name="T32" fmla="*/ 2147483647 w 74"/>
                    <a:gd name="T33" fmla="*/ 2147483647 h 110"/>
                    <a:gd name="T34" fmla="*/ 2147483647 w 74"/>
                    <a:gd name="T35" fmla="*/ 2147483647 h 110"/>
                    <a:gd name="T36" fmla="*/ 2147483647 w 74"/>
                    <a:gd name="T37" fmla="*/ 2147483647 h 110"/>
                    <a:gd name="T38" fmla="*/ 2147483647 w 74"/>
                    <a:gd name="T39" fmla="*/ 2147483647 h 110"/>
                    <a:gd name="T40" fmla="*/ 2147483647 w 74"/>
                    <a:gd name="T41" fmla="*/ 2147483647 h 110"/>
                    <a:gd name="T42" fmla="*/ 2147483647 w 74"/>
                    <a:gd name="T43" fmla="*/ 2147483647 h 110"/>
                    <a:gd name="T44" fmla="*/ 2147483647 w 74"/>
                    <a:gd name="T45" fmla="*/ 2147483647 h 110"/>
                    <a:gd name="T46" fmla="*/ 2147483647 w 74"/>
                    <a:gd name="T47" fmla="*/ 2147483647 h 110"/>
                    <a:gd name="T48" fmla="*/ 2147483647 w 74"/>
                    <a:gd name="T49" fmla="*/ 2147483647 h 110"/>
                    <a:gd name="T50" fmla="*/ 2147483647 w 74"/>
                    <a:gd name="T51" fmla="*/ 2147483647 h 110"/>
                    <a:gd name="T52" fmla="*/ 2147483647 w 74"/>
                    <a:gd name="T53" fmla="*/ 2147483647 h 110"/>
                    <a:gd name="T54" fmla="*/ 2147483647 w 74"/>
                    <a:gd name="T55" fmla="*/ 2147483647 h 110"/>
                    <a:gd name="T56" fmla="*/ 2147483647 w 74"/>
                    <a:gd name="T57" fmla="*/ 2147483647 h 110"/>
                    <a:gd name="T58" fmla="*/ 2147483647 w 74"/>
                    <a:gd name="T59" fmla="*/ 2147483647 h 110"/>
                    <a:gd name="T60" fmla="*/ 2147483647 w 74"/>
                    <a:gd name="T61" fmla="*/ 2147483647 h 110"/>
                    <a:gd name="T62" fmla="*/ 2147483647 w 74"/>
                    <a:gd name="T63" fmla="*/ 2147483647 h 110"/>
                    <a:gd name="T64" fmla="*/ 2147483647 w 74"/>
                    <a:gd name="T65" fmla="*/ 2147483647 h 110"/>
                    <a:gd name="T66" fmla="*/ 2147483647 w 74"/>
                    <a:gd name="T67" fmla="*/ 2147483647 h 110"/>
                    <a:gd name="T68" fmla="*/ 2147483647 w 74"/>
                    <a:gd name="T69" fmla="*/ 2147483647 h 110"/>
                    <a:gd name="T70" fmla="*/ 2147483647 w 74"/>
                    <a:gd name="T71" fmla="*/ 2147483647 h 110"/>
                    <a:gd name="T72" fmla="*/ 2147483647 w 74"/>
                    <a:gd name="T73" fmla="*/ 2147483647 h 110"/>
                    <a:gd name="T74" fmla="*/ 0 w 74"/>
                    <a:gd name="T75" fmla="*/ 2147483647 h 110"/>
                    <a:gd name="T76" fmla="*/ 2147483647 w 74"/>
                    <a:gd name="T77" fmla="*/ 2147483647 h 11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74"/>
                    <a:gd name="T118" fmla="*/ 0 h 110"/>
                    <a:gd name="T119" fmla="*/ 74 w 74"/>
                    <a:gd name="T120" fmla="*/ 110 h 11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74" h="110">
                      <a:moveTo>
                        <a:pt x="4" y="46"/>
                      </a:moveTo>
                      <a:lnTo>
                        <a:pt x="8" y="38"/>
                      </a:lnTo>
                      <a:lnTo>
                        <a:pt x="8" y="30"/>
                      </a:lnTo>
                      <a:lnTo>
                        <a:pt x="6" y="20"/>
                      </a:lnTo>
                      <a:lnTo>
                        <a:pt x="4" y="12"/>
                      </a:lnTo>
                      <a:lnTo>
                        <a:pt x="6" y="4"/>
                      </a:lnTo>
                      <a:lnTo>
                        <a:pt x="8" y="2"/>
                      </a:lnTo>
                      <a:lnTo>
                        <a:pt x="10" y="0"/>
                      </a:lnTo>
                      <a:lnTo>
                        <a:pt x="12" y="2"/>
                      </a:lnTo>
                      <a:lnTo>
                        <a:pt x="14" y="6"/>
                      </a:lnTo>
                      <a:lnTo>
                        <a:pt x="16" y="10"/>
                      </a:lnTo>
                      <a:lnTo>
                        <a:pt x="20" y="10"/>
                      </a:lnTo>
                      <a:lnTo>
                        <a:pt x="22" y="10"/>
                      </a:lnTo>
                      <a:lnTo>
                        <a:pt x="24" y="8"/>
                      </a:lnTo>
                      <a:lnTo>
                        <a:pt x="28" y="4"/>
                      </a:lnTo>
                      <a:lnTo>
                        <a:pt x="28" y="8"/>
                      </a:lnTo>
                      <a:lnTo>
                        <a:pt x="30" y="12"/>
                      </a:lnTo>
                      <a:lnTo>
                        <a:pt x="32" y="18"/>
                      </a:lnTo>
                      <a:lnTo>
                        <a:pt x="34" y="22"/>
                      </a:lnTo>
                      <a:lnTo>
                        <a:pt x="36" y="30"/>
                      </a:lnTo>
                      <a:lnTo>
                        <a:pt x="36" y="36"/>
                      </a:lnTo>
                      <a:lnTo>
                        <a:pt x="36" y="44"/>
                      </a:lnTo>
                      <a:lnTo>
                        <a:pt x="32" y="48"/>
                      </a:lnTo>
                      <a:lnTo>
                        <a:pt x="28" y="54"/>
                      </a:lnTo>
                      <a:lnTo>
                        <a:pt x="26" y="62"/>
                      </a:lnTo>
                      <a:lnTo>
                        <a:pt x="28" y="70"/>
                      </a:lnTo>
                      <a:lnTo>
                        <a:pt x="32" y="76"/>
                      </a:lnTo>
                      <a:lnTo>
                        <a:pt x="36" y="82"/>
                      </a:lnTo>
                      <a:lnTo>
                        <a:pt x="40" y="86"/>
                      </a:lnTo>
                      <a:lnTo>
                        <a:pt x="40" y="84"/>
                      </a:lnTo>
                      <a:lnTo>
                        <a:pt x="42" y="80"/>
                      </a:lnTo>
                      <a:lnTo>
                        <a:pt x="46" y="80"/>
                      </a:lnTo>
                      <a:lnTo>
                        <a:pt x="50" y="82"/>
                      </a:lnTo>
                      <a:lnTo>
                        <a:pt x="54" y="86"/>
                      </a:lnTo>
                      <a:lnTo>
                        <a:pt x="56" y="90"/>
                      </a:lnTo>
                      <a:lnTo>
                        <a:pt x="60" y="92"/>
                      </a:lnTo>
                      <a:lnTo>
                        <a:pt x="62" y="90"/>
                      </a:lnTo>
                      <a:lnTo>
                        <a:pt x="64" y="88"/>
                      </a:lnTo>
                      <a:lnTo>
                        <a:pt x="66" y="90"/>
                      </a:lnTo>
                      <a:lnTo>
                        <a:pt x="64" y="94"/>
                      </a:lnTo>
                      <a:lnTo>
                        <a:pt x="64" y="96"/>
                      </a:lnTo>
                      <a:lnTo>
                        <a:pt x="64" y="98"/>
                      </a:lnTo>
                      <a:lnTo>
                        <a:pt x="66" y="96"/>
                      </a:lnTo>
                      <a:lnTo>
                        <a:pt x="68" y="100"/>
                      </a:lnTo>
                      <a:lnTo>
                        <a:pt x="74" y="102"/>
                      </a:lnTo>
                      <a:lnTo>
                        <a:pt x="74" y="106"/>
                      </a:lnTo>
                      <a:lnTo>
                        <a:pt x="74" y="110"/>
                      </a:lnTo>
                      <a:lnTo>
                        <a:pt x="72" y="110"/>
                      </a:lnTo>
                      <a:lnTo>
                        <a:pt x="70" y="108"/>
                      </a:lnTo>
                      <a:lnTo>
                        <a:pt x="68" y="106"/>
                      </a:lnTo>
                      <a:lnTo>
                        <a:pt x="64" y="100"/>
                      </a:lnTo>
                      <a:lnTo>
                        <a:pt x="60" y="98"/>
                      </a:lnTo>
                      <a:lnTo>
                        <a:pt x="54" y="94"/>
                      </a:lnTo>
                      <a:lnTo>
                        <a:pt x="50" y="90"/>
                      </a:lnTo>
                      <a:lnTo>
                        <a:pt x="48" y="92"/>
                      </a:lnTo>
                      <a:lnTo>
                        <a:pt x="48" y="96"/>
                      </a:lnTo>
                      <a:lnTo>
                        <a:pt x="50" y="100"/>
                      </a:lnTo>
                      <a:lnTo>
                        <a:pt x="44" y="100"/>
                      </a:lnTo>
                      <a:lnTo>
                        <a:pt x="42" y="94"/>
                      </a:lnTo>
                      <a:lnTo>
                        <a:pt x="38" y="90"/>
                      </a:lnTo>
                      <a:lnTo>
                        <a:pt x="34" y="88"/>
                      </a:lnTo>
                      <a:lnTo>
                        <a:pt x="30" y="90"/>
                      </a:lnTo>
                      <a:lnTo>
                        <a:pt x="26" y="92"/>
                      </a:lnTo>
                      <a:lnTo>
                        <a:pt x="22" y="90"/>
                      </a:lnTo>
                      <a:lnTo>
                        <a:pt x="20" y="88"/>
                      </a:lnTo>
                      <a:lnTo>
                        <a:pt x="16" y="84"/>
                      </a:lnTo>
                      <a:lnTo>
                        <a:pt x="18" y="80"/>
                      </a:lnTo>
                      <a:lnTo>
                        <a:pt x="20" y="76"/>
                      </a:lnTo>
                      <a:lnTo>
                        <a:pt x="20" y="72"/>
                      </a:lnTo>
                      <a:lnTo>
                        <a:pt x="16" y="72"/>
                      </a:lnTo>
                      <a:lnTo>
                        <a:pt x="14" y="74"/>
                      </a:lnTo>
                      <a:lnTo>
                        <a:pt x="12" y="74"/>
                      </a:lnTo>
                      <a:lnTo>
                        <a:pt x="6" y="72"/>
                      </a:lnTo>
                      <a:lnTo>
                        <a:pt x="2" y="70"/>
                      </a:lnTo>
                      <a:lnTo>
                        <a:pt x="0" y="66"/>
                      </a:lnTo>
                      <a:lnTo>
                        <a:pt x="0" y="52"/>
                      </a:lnTo>
                      <a:lnTo>
                        <a:pt x="2" y="46"/>
                      </a:lnTo>
                      <a:lnTo>
                        <a:pt x="4" y="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4" name="ïś1íḋe">
                  <a:extLst>
                    <a:ext uri="{FF2B5EF4-FFF2-40B4-BE49-F238E27FC236}">
                      <a16:creationId xmlns:a16="http://schemas.microsoft.com/office/drawing/2014/main" id="{861251AC-3858-4CAC-AD71-98B98E089D15}"/>
                    </a:ext>
                  </a:extLst>
                </p:cNvPr>
                <p:cNvSpPr/>
                <p:nvPr/>
              </p:nvSpPr>
              <p:spPr bwMode="auto">
                <a:xfrm>
                  <a:off x="7810183" y="3479580"/>
                  <a:ext cx="41317" cy="68651"/>
                </a:xfrm>
                <a:custGeom>
                  <a:avLst/>
                  <a:gdLst>
                    <a:gd name="T0" fmla="*/ 2147483647 w 24"/>
                    <a:gd name="T1" fmla="*/ 2147483647 h 42"/>
                    <a:gd name="T2" fmla="*/ 2147483647 w 24"/>
                    <a:gd name="T3" fmla="*/ 2147483647 h 42"/>
                    <a:gd name="T4" fmla="*/ 2147483647 w 24"/>
                    <a:gd name="T5" fmla="*/ 2147483647 h 42"/>
                    <a:gd name="T6" fmla="*/ 2147483647 w 24"/>
                    <a:gd name="T7" fmla="*/ 2147483647 h 42"/>
                    <a:gd name="T8" fmla="*/ 2147483647 w 24"/>
                    <a:gd name="T9" fmla="*/ 2147483647 h 42"/>
                    <a:gd name="T10" fmla="*/ 2147483647 w 24"/>
                    <a:gd name="T11" fmla="*/ 2147483647 h 42"/>
                    <a:gd name="T12" fmla="*/ 2147483647 w 24"/>
                    <a:gd name="T13" fmla="*/ 2147483647 h 42"/>
                    <a:gd name="T14" fmla="*/ 2147483647 w 24"/>
                    <a:gd name="T15" fmla="*/ 2147483647 h 42"/>
                    <a:gd name="T16" fmla="*/ 2147483647 w 24"/>
                    <a:gd name="T17" fmla="*/ 2147483647 h 42"/>
                    <a:gd name="T18" fmla="*/ 2147483647 w 24"/>
                    <a:gd name="T19" fmla="*/ 2147483647 h 42"/>
                    <a:gd name="T20" fmla="*/ 2147483647 w 24"/>
                    <a:gd name="T21" fmla="*/ 2147483647 h 42"/>
                    <a:gd name="T22" fmla="*/ 2147483647 w 24"/>
                    <a:gd name="T23" fmla="*/ 2147483647 h 42"/>
                    <a:gd name="T24" fmla="*/ 2147483647 w 24"/>
                    <a:gd name="T25" fmla="*/ 2147483647 h 42"/>
                    <a:gd name="T26" fmla="*/ 2147483647 w 24"/>
                    <a:gd name="T27" fmla="*/ 2147483647 h 42"/>
                    <a:gd name="T28" fmla="*/ 2147483647 w 24"/>
                    <a:gd name="T29" fmla="*/ 2147483647 h 42"/>
                    <a:gd name="T30" fmla="*/ 2147483647 w 24"/>
                    <a:gd name="T31" fmla="*/ 2147483647 h 42"/>
                    <a:gd name="T32" fmla="*/ 2147483647 w 24"/>
                    <a:gd name="T33" fmla="*/ 2147483647 h 42"/>
                    <a:gd name="T34" fmla="*/ 2147483647 w 24"/>
                    <a:gd name="T35" fmla="*/ 2147483647 h 42"/>
                    <a:gd name="T36" fmla="*/ 2147483647 w 24"/>
                    <a:gd name="T37" fmla="*/ 2147483647 h 42"/>
                    <a:gd name="T38" fmla="*/ 2147483647 w 24"/>
                    <a:gd name="T39" fmla="*/ 2147483647 h 42"/>
                    <a:gd name="T40" fmla="*/ 2147483647 w 24"/>
                    <a:gd name="T41" fmla="*/ 2147483647 h 42"/>
                    <a:gd name="T42" fmla="*/ 0 w 24"/>
                    <a:gd name="T43" fmla="*/ 2147483647 h 42"/>
                    <a:gd name="T44" fmla="*/ 2147483647 w 24"/>
                    <a:gd name="T45" fmla="*/ 0 h 42"/>
                    <a:gd name="T46" fmla="*/ 2147483647 w 24"/>
                    <a:gd name="T47" fmla="*/ 0 h 42"/>
                    <a:gd name="T48" fmla="*/ 2147483647 w 24"/>
                    <a:gd name="T49" fmla="*/ 2147483647 h 42"/>
                    <a:gd name="T50" fmla="*/ 2147483647 w 24"/>
                    <a:gd name="T51" fmla="*/ 2147483647 h 42"/>
                    <a:gd name="T52" fmla="*/ 2147483647 w 24"/>
                    <a:gd name="T53" fmla="*/ 2147483647 h 42"/>
                    <a:gd name="T54" fmla="*/ 2147483647 w 24"/>
                    <a:gd name="T55" fmla="*/ 2147483647 h 42"/>
                    <a:gd name="T56" fmla="*/ 2147483647 w 24"/>
                    <a:gd name="T57" fmla="*/ 2147483647 h 42"/>
                    <a:gd name="T58" fmla="*/ 2147483647 w 24"/>
                    <a:gd name="T59" fmla="*/ 2147483647 h 42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24"/>
                    <a:gd name="T91" fmla="*/ 0 h 42"/>
                    <a:gd name="T92" fmla="*/ 24 w 24"/>
                    <a:gd name="T93" fmla="*/ 42 h 42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24" h="42">
                      <a:moveTo>
                        <a:pt x="22" y="28"/>
                      </a:moveTo>
                      <a:lnTo>
                        <a:pt x="14" y="28"/>
                      </a:lnTo>
                      <a:lnTo>
                        <a:pt x="14" y="36"/>
                      </a:lnTo>
                      <a:lnTo>
                        <a:pt x="18" y="40"/>
                      </a:lnTo>
                      <a:lnTo>
                        <a:pt x="18" y="42"/>
                      </a:lnTo>
                      <a:lnTo>
                        <a:pt x="14" y="42"/>
                      </a:lnTo>
                      <a:lnTo>
                        <a:pt x="12" y="42"/>
                      </a:lnTo>
                      <a:lnTo>
                        <a:pt x="10" y="42"/>
                      </a:lnTo>
                      <a:lnTo>
                        <a:pt x="10" y="38"/>
                      </a:lnTo>
                      <a:lnTo>
                        <a:pt x="12" y="36"/>
                      </a:lnTo>
                      <a:lnTo>
                        <a:pt x="12" y="32"/>
                      </a:lnTo>
                      <a:lnTo>
                        <a:pt x="8" y="32"/>
                      </a:lnTo>
                      <a:lnTo>
                        <a:pt x="6" y="30"/>
                      </a:lnTo>
                      <a:lnTo>
                        <a:pt x="2" y="24"/>
                      </a:lnTo>
                      <a:lnTo>
                        <a:pt x="2" y="22"/>
                      </a:lnTo>
                      <a:lnTo>
                        <a:pt x="10" y="22"/>
                      </a:lnTo>
                      <a:lnTo>
                        <a:pt x="12" y="20"/>
                      </a:lnTo>
                      <a:lnTo>
                        <a:pt x="14" y="18"/>
                      </a:lnTo>
                      <a:lnTo>
                        <a:pt x="12" y="14"/>
                      </a:lnTo>
                      <a:lnTo>
                        <a:pt x="6" y="10"/>
                      </a:lnTo>
                      <a:lnTo>
                        <a:pt x="2" y="6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12" y="0"/>
                      </a:lnTo>
                      <a:lnTo>
                        <a:pt x="16" y="2"/>
                      </a:lnTo>
                      <a:lnTo>
                        <a:pt x="16" y="8"/>
                      </a:lnTo>
                      <a:lnTo>
                        <a:pt x="20" y="8"/>
                      </a:lnTo>
                      <a:lnTo>
                        <a:pt x="20" y="16"/>
                      </a:lnTo>
                      <a:lnTo>
                        <a:pt x="24" y="22"/>
                      </a:lnTo>
                      <a:lnTo>
                        <a:pt x="22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5" name="iṥḻïḓé">
                  <a:extLst>
                    <a:ext uri="{FF2B5EF4-FFF2-40B4-BE49-F238E27FC236}">
                      <a16:creationId xmlns:a16="http://schemas.microsoft.com/office/drawing/2014/main" id="{029D51A9-8975-483B-BB40-050DFCD18EA3}"/>
                    </a:ext>
                  </a:extLst>
                </p:cNvPr>
                <p:cNvSpPr/>
                <p:nvPr/>
              </p:nvSpPr>
              <p:spPr bwMode="auto">
                <a:xfrm>
                  <a:off x="7742699" y="3499195"/>
                  <a:ext cx="39939" cy="47636"/>
                </a:xfrm>
                <a:custGeom>
                  <a:avLst/>
                  <a:gdLst>
                    <a:gd name="T0" fmla="*/ 2147483647 w 22"/>
                    <a:gd name="T1" fmla="*/ 2147483647 h 28"/>
                    <a:gd name="T2" fmla="*/ 2147483647 w 22"/>
                    <a:gd name="T3" fmla="*/ 2147483647 h 28"/>
                    <a:gd name="T4" fmla="*/ 2147483647 w 22"/>
                    <a:gd name="T5" fmla="*/ 2147483647 h 28"/>
                    <a:gd name="T6" fmla="*/ 2147483647 w 22"/>
                    <a:gd name="T7" fmla="*/ 2147483647 h 28"/>
                    <a:gd name="T8" fmla="*/ 2147483647 w 22"/>
                    <a:gd name="T9" fmla="*/ 2147483647 h 28"/>
                    <a:gd name="T10" fmla="*/ 2147483647 w 22"/>
                    <a:gd name="T11" fmla="*/ 2147483647 h 28"/>
                    <a:gd name="T12" fmla="*/ 2147483647 w 22"/>
                    <a:gd name="T13" fmla="*/ 2147483647 h 28"/>
                    <a:gd name="T14" fmla="*/ 2147483647 w 22"/>
                    <a:gd name="T15" fmla="*/ 2147483647 h 28"/>
                    <a:gd name="T16" fmla="*/ 2147483647 w 22"/>
                    <a:gd name="T17" fmla="*/ 2147483647 h 28"/>
                    <a:gd name="T18" fmla="*/ 0 w 22"/>
                    <a:gd name="T19" fmla="*/ 2147483647 h 28"/>
                    <a:gd name="T20" fmla="*/ 2147483647 w 22"/>
                    <a:gd name="T21" fmla="*/ 2147483647 h 28"/>
                    <a:gd name="T22" fmla="*/ 2147483647 w 22"/>
                    <a:gd name="T23" fmla="*/ 0 h 28"/>
                    <a:gd name="T24" fmla="*/ 2147483647 w 22"/>
                    <a:gd name="T25" fmla="*/ 2147483647 h 28"/>
                    <a:gd name="T26" fmla="*/ 2147483647 w 22"/>
                    <a:gd name="T27" fmla="*/ 2147483647 h 2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2"/>
                    <a:gd name="T43" fmla="*/ 0 h 28"/>
                    <a:gd name="T44" fmla="*/ 22 w 22"/>
                    <a:gd name="T45" fmla="*/ 28 h 2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2" h="28">
                      <a:moveTo>
                        <a:pt x="10" y="4"/>
                      </a:moveTo>
                      <a:lnTo>
                        <a:pt x="12" y="4"/>
                      </a:lnTo>
                      <a:lnTo>
                        <a:pt x="14" y="4"/>
                      </a:lnTo>
                      <a:lnTo>
                        <a:pt x="20" y="6"/>
                      </a:lnTo>
                      <a:lnTo>
                        <a:pt x="22" y="10"/>
                      </a:lnTo>
                      <a:lnTo>
                        <a:pt x="20" y="16"/>
                      </a:lnTo>
                      <a:lnTo>
                        <a:pt x="14" y="22"/>
                      </a:lnTo>
                      <a:lnTo>
                        <a:pt x="2" y="28"/>
                      </a:lnTo>
                      <a:lnTo>
                        <a:pt x="2" y="14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4" y="0"/>
                      </a:lnTo>
                      <a:lnTo>
                        <a:pt x="8" y="4"/>
                      </a:lnTo>
                      <a:lnTo>
                        <a:pt x="1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6" name="í$ḷïḋe">
                  <a:extLst>
                    <a:ext uri="{FF2B5EF4-FFF2-40B4-BE49-F238E27FC236}">
                      <a16:creationId xmlns:a16="http://schemas.microsoft.com/office/drawing/2014/main" id="{BE9B1F24-B362-487A-BA28-1E59E6550D66}"/>
                    </a:ext>
                  </a:extLst>
                </p:cNvPr>
                <p:cNvSpPr/>
                <p:nvPr/>
              </p:nvSpPr>
              <p:spPr bwMode="auto">
                <a:xfrm>
                  <a:off x="8679207" y="4023190"/>
                  <a:ext cx="28921" cy="50438"/>
                </a:xfrm>
                <a:custGeom>
                  <a:avLst/>
                  <a:gdLst>
                    <a:gd name="T0" fmla="*/ 2147483647 w 16"/>
                    <a:gd name="T1" fmla="*/ 2147483647 h 30"/>
                    <a:gd name="T2" fmla="*/ 2147483647 w 16"/>
                    <a:gd name="T3" fmla="*/ 2147483647 h 30"/>
                    <a:gd name="T4" fmla="*/ 2147483647 w 16"/>
                    <a:gd name="T5" fmla="*/ 2147483647 h 30"/>
                    <a:gd name="T6" fmla="*/ 2147483647 w 16"/>
                    <a:gd name="T7" fmla="*/ 2147483647 h 30"/>
                    <a:gd name="T8" fmla="*/ 2147483647 w 16"/>
                    <a:gd name="T9" fmla="*/ 2147483647 h 30"/>
                    <a:gd name="T10" fmla="*/ 2147483647 w 16"/>
                    <a:gd name="T11" fmla="*/ 2147483647 h 30"/>
                    <a:gd name="T12" fmla="*/ 2147483647 w 16"/>
                    <a:gd name="T13" fmla="*/ 2147483647 h 30"/>
                    <a:gd name="T14" fmla="*/ 2147483647 w 16"/>
                    <a:gd name="T15" fmla="*/ 2147483647 h 30"/>
                    <a:gd name="T16" fmla="*/ 2147483647 w 16"/>
                    <a:gd name="T17" fmla="*/ 2147483647 h 30"/>
                    <a:gd name="T18" fmla="*/ 0 w 16"/>
                    <a:gd name="T19" fmla="*/ 2147483647 h 30"/>
                    <a:gd name="T20" fmla="*/ 0 w 16"/>
                    <a:gd name="T21" fmla="*/ 0 h 30"/>
                    <a:gd name="T22" fmla="*/ 2147483647 w 16"/>
                    <a:gd name="T23" fmla="*/ 2147483647 h 30"/>
                    <a:gd name="T24" fmla="*/ 2147483647 w 16"/>
                    <a:gd name="T25" fmla="*/ 2147483647 h 30"/>
                    <a:gd name="T26" fmla="*/ 2147483647 w 16"/>
                    <a:gd name="T27" fmla="*/ 2147483647 h 30"/>
                    <a:gd name="T28" fmla="*/ 2147483647 w 16"/>
                    <a:gd name="T29" fmla="*/ 2147483647 h 3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6"/>
                    <a:gd name="T46" fmla="*/ 0 h 30"/>
                    <a:gd name="T47" fmla="*/ 16 w 16"/>
                    <a:gd name="T48" fmla="*/ 30 h 3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6" h="30">
                      <a:moveTo>
                        <a:pt x="16" y="18"/>
                      </a:moveTo>
                      <a:lnTo>
                        <a:pt x="16" y="24"/>
                      </a:lnTo>
                      <a:lnTo>
                        <a:pt x="14" y="28"/>
                      </a:lnTo>
                      <a:lnTo>
                        <a:pt x="12" y="30"/>
                      </a:lnTo>
                      <a:lnTo>
                        <a:pt x="10" y="30"/>
                      </a:lnTo>
                      <a:lnTo>
                        <a:pt x="8" y="30"/>
                      </a:lnTo>
                      <a:lnTo>
                        <a:pt x="6" y="26"/>
                      </a:lnTo>
                      <a:lnTo>
                        <a:pt x="4" y="18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8" y="12"/>
                      </a:lnTo>
                      <a:lnTo>
                        <a:pt x="10" y="18"/>
                      </a:lnTo>
                      <a:lnTo>
                        <a:pt x="14" y="18"/>
                      </a:lnTo>
                      <a:lnTo>
                        <a:pt x="16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7" name="iš1ïḋè">
                  <a:extLst>
                    <a:ext uri="{FF2B5EF4-FFF2-40B4-BE49-F238E27FC236}">
                      <a16:creationId xmlns:a16="http://schemas.microsoft.com/office/drawing/2014/main" id="{0522E439-7AE4-4620-AD69-7888547BF838}"/>
                    </a:ext>
                  </a:extLst>
                </p:cNvPr>
                <p:cNvSpPr/>
                <p:nvPr/>
              </p:nvSpPr>
              <p:spPr bwMode="auto">
                <a:xfrm>
                  <a:off x="8776988" y="4091842"/>
                  <a:ext cx="38562" cy="29422"/>
                </a:xfrm>
                <a:custGeom>
                  <a:avLst/>
                  <a:gdLst>
                    <a:gd name="T0" fmla="*/ 2147483647 w 22"/>
                    <a:gd name="T1" fmla="*/ 2147483647 h 16"/>
                    <a:gd name="T2" fmla="*/ 2147483647 w 22"/>
                    <a:gd name="T3" fmla="*/ 2147483647 h 16"/>
                    <a:gd name="T4" fmla="*/ 2147483647 w 22"/>
                    <a:gd name="T5" fmla="*/ 2147483647 h 16"/>
                    <a:gd name="T6" fmla="*/ 2147483647 w 22"/>
                    <a:gd name="T7" fmla="*/ 2147483647 h 16"/>
                    <a:gd name="T8" fmla="*/ 2147483647 w 22"/>
                    <a:gd name="T9" fmla="*/ 2147483647 h 16"/>
                    <a:gd name="T10" fmla="*/ 0 w 22"/>
                    <a:gd name="T11" fmla="*/ 2147483647 h 16"/>
                    <a:gd name="T12" fmla="*/ 0 w 22"/>
                    <a:gd name="T13" fmla="*/ 0 h 16"/>
                    <a:gd name="T14" fmla="*/ 2147483647 w 22"/>
                    <a:gd name="T15" fmla="*/ 2147483647 h 16"/>
                    <a:gd name="T16" fmla="*/ 2147483647 w 22"/>
                    <a:gd name="T17" fmla="*/ 2147483647 h 16"/>
                    <a:gd name="T18" fmla="*/ 2147483647 w 22"/>
                    <a:gd name="T19" fmla="*/ 2147483647 h 16"/>
                    <a:gd name="T20" fmla="*/ 2147483647 w 22"/>
                    <a:gd name="T21" fmla="*/ 2147483647 h 1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2"/>
                    <a:gd name="T34" fmla="*/ 0 h 16"/>
                    <a:gd name="T35" fmla="*/ 22 w 22"/>
                    <a:gd name="T36" fmla="*/ 16 h 1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2" h="16">
                      <a:moveTo>
                        <a:pt x="22" y="14"/>
                      </a:moveTo>
                      <a:lnTo>
                        <a:pt x="20" y="16"/>
                      </a:lnTo>
                      <a:lnTo>
                        <a:pt x="18" y="16"/>
                      </a:lnTo>
                      <a:lnTo>
                        <a:pt x="12" y="14"/>
                      </a:lnTo>
                      <a:lnTo>
                        <a:pt x="6" y="10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6" y="2"/>
                      </a:lnTo>
                      <a:lnTo>
                        <a:pt x="12" y="4"/>
                      </a:lnTo>
                      <a:lnTo>
                        <a:pt x="20" y="8"/>
                      </a:lnTo>
                      <a:lnTo>
                        <a:pt x="22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8" name="îslïďé">
                  <a:extLst>
                    <a:ext uri="{FF2B5EF4-FFF2-40B4-BE49-F238E27FC236}">
                      <a16:creationId xmlns:a16="http://schemas.microsoft.com/office/drawing/2014/main" id="{D8D395A8-EE10-4143-8F78-D25513A997AB}"/>
                    </a:ext>
                  </a:extLst>
                </p:cNvPr>
                <p:cNvSpPr/>
                <p:nvPr/>
              </p:nvSpPr>
              <p:spPr bwMode="auto">
                <a:xfrm>
                  <a:off x="8837586" y="4117060"/>
                  <a:ext cx="23413" cy="40630"/>
                </a:xfrm>
                <a:custGeom>
                  <a:avLst/>
                  <a:gdLst>
                    <a:gd name="T0" fmla="*/ 2147483647 w 14"/>
                    <a:gd name="T1" fmla="*/ 0 h 24"/>
                    <a:gd name="T2" fmla="*/ 2147483647 w 14"/>
                    <a:gd name="T3" fmla="*/ 2147483647 h 24"/>
                    <a:gd name="T4" fmla="*/ 2147483647 w 14"/>
                    <a:gd name="T5" fmla="*/ 2147483647 h 24"/>
                    <a:gd name="T6" fmla="*/ 2147483647 w 14"/>
                    <a:gd name="T7" fmla="*/ 2147483647 h 24"/>
                    <a:gd name="T8" fmla="*/ 2147483647 w 14"/>
                    <a:gd name="T9" fmla="*/ 2147483647 h 24"/>
                    <a:gd name="T10" fmla="*/ 2147483647 w 14"/>
                    <a:gd name="T11" fmla="*/ 2147483647 h 24"/>
                    <a:gd name="T12" fmla="*/ 2147483647 w 14"/>
                    <a:gd name="T13" fmla="*/ 2147483647 h 24"/>
                    <a:gd name="T14" fmla="*/ 2147483647 w 14"/>
                    <a:gd name="T15" fmla="*/ 2147483647 h 24"/>
                    <a:gd name="T16" fmla="*/ 0 w 14"/>
                    <a:gd name="T17" fmla="*/ 2147483647 h 24"/>
                    <a:gd name="T18" fmla="*/ 0 w 14"/>
                    <a:gd name="T19" fmla="*/ 2147483647 h 24"/>
                    <a:gd name="T20" fmla="*/ 0 w 14"/>
                    <a:gd name="T21" fmla="*/ 2147483647 h 24"/>
                    <a:gd name="T22" fmla="*/ 2147483647 w 14"/>
                    <a:gd name="T23" fmla="*/ 2147483647 h 24"/>
                    <a:gd name="T24" fmla="*/ 2147483647 w 14"/>
                    <a:gd name="T25" fmla="*/ 0 h 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"/>
                    <a:gd name="T40" fmla="*/ 0 h 24"/>
                    <a:gd name="T41" fmla="*/ 14 w 14"/>
                    <a:gd name="T42" fmla="*/ 24 h 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" h="24">
                      <a:moveTo>
                        <a:pt x="2" y="0"/>
                      </a:moveTo>
                      <a:lnTo>
                        <a:pt x="6" y="6"/>
                      </a:lnTo>
                      <a:lnTo>
                        <a:pt x="10" y="12"/>
                      </a:lnTo>
                      <a:lnTo>
                        <a:pt x="12" y="18"/>
                      </a:lnTo>
                      <a:lnTo>
                        <a:pt x="14" y="24"/>
                      </a:lnTo>
                      <a:lnTo>
                        <a:pt x="12" y="24"/>
                      </a:lnTo>
                      <a:lnTo>
                        <a:pt x="8" y="22"/>
                      </a:lnTo>
                      <a:lnTo>
                        <a:pt x="2" y="16"/>
                      </a:lnTo>
                      <a:lnTo>
                        <a:pt x="0" y="12"/>
                      </a:lnTo>
                      <a:lnTo>
                        <a:pt x="0" y="8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9" name="ïsļîḍé">
                  <a:extLst>
                    <a:ext uri="{FF2B5EF4-FFF2-40B4-BE49-F238E27FC236}">
                      <a16:creationId xmlns:a16="http://schemas.microsoft.com/office/drawing/2014/main" id="{EE1AC931-7AF4-444F-B64E-CBFAFA9F609B}"/>
                    </a:ext>
                  </a:extLst>
                </p:cNvPr>
                <p:cNvSpPr/>
                <p:nvPr/>
              </p:nvSpPr>
              <p:spPr bwMode="auto">
                <a:xfrm>
                  <a:off x="8851358" y="4175905"/>
                  <a:ext cx="30299" cy="16812"/>
                </a:xfrm>
                <a:custGeom>
                  <a:avLst/>
                  <a:gdLst>
                    <a:gd name="T0" fmla="*/ 2147483647 w 18"/>
                    <a:gd name="T1" fmla="*/ 2147483647 h 10"/>
                    <a:gd name="T2" fmla="*/ 2147483647 w 18"/>
                    <a:gd name="T3" fmla="*/ 2147483647 h 10"/>
                    <a:gd name="T4" fmla="*/ 2147483647 w 18"/>
                    <a:gd name="T5" fmla="*/ 2147483647 h 10"/>
                    <a:gd name="T6" fmla="*/ 0 w 18"/>
                    <a:gd name="T7" fmla="*/ 2147483647 h 10"/>
                    <a:gd name="T8" fmla="*/ 0 w 18"/>
                    <a:gd name="T9" fmla="*/ 0 h 10"/>
                    <a:gd name="T10" fmla="*/ 2147483647 w 18"/>
                    <a:gd name="T11" fmla="*/ 0 h 10"/>
                    <a:gd name="T12" fmla="*/ 2147483647 w 18"/>
                    <a:gd name="T13" fmla="*/ 2147483647 h 10"/>
                    <a:gd name="T14" fmla="*/ 2147483647 w 18"/>
                    <a:gd name="T15" fmla="*/ 2147483647 h 10"/>
                    <a:gd name="T16" fmla="*/ 2147483647 w 18"/>
                    <a:gd name="T17" fmla="*/ 2147483647 h 1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8"/>
                    <a:gd name="T28" fmla="*/ 0 h 10"/>
                    <a:gd name="T29" fmla="*/ 18 w 18"/>
                    <a:gd name="T30" fmla="*/ 10 h 1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8" h="10">
                      <a:moveTo>
                        <a:pt x="18" y="10"/>
                      </a:moveTo>
                      <a:lnTo>
                        <a:pt x="10" y="10"/>
                      </a:lnTo>
                      <a:lnTo>
                        <a:pt x="4" y="8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12" y="4"/>
                      </a:lnTo>
                      <a:lnTo>
                        <a:pt x="16" y="6"/>
                      </a:lnTo>
                      <a:lnTo>
                        <a:pt x="18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0" name="iṥḷïďe">
                  <a:extLst>
                    <a:ext uri="{FF2B5EF4-FFF2-40B4-BE49-F238E27FC236}">
                      <a16:creationId xmlns:a16="http://schemas.microsoft.com/office/drawing/2014/main" id="{12445C26-891B-4CDC-9F9C-F4D162E79F4E}"/>
                    </a:ext>
                  </a:extLst>
                </p:cNvPr>
                <p:cNvSpPr/>
                <p:nvPr/>
              </p:nvSpPr>
              <p:spPr bwMode="auto">
                <a:xfrm>
                  <a:off x="8724653" y="4096045"/>
                  <a:ext cx="41317" cy="35026"/>
                </a:xfrm>
                <a:custGeom>
                  <a:avLst/>
                  <a:gdLst>
                    <a:gd name="T0" fmla="*/ 2147483647 w 24"/>
                    <a:gd name="T1" fmla="*/ 0 h 20"/>
                    <a:gd name="T2" fmla="*/ 2147483647 w 24"/>
                    <a:gd name="T3" fmla="*/ 2147483647 h 20"/>
                    <a:gd name="T4" fmla="*/ 2147483647 w 24"/>
                    <a:gd name="T5" fmla="*/ 2147483647 h 20"/>
                    <a:gd name="T6" fmla="*/ 2147483647 w 24"/>
                    <a:gd name="T7" fmla="*/ 2147483647 h 20"/>
                    <a:gd name="T8" fmla="*/ 2147483647 w 24"/>
                    <a:gd name="T9" fmla="*/ 2147483647 h 20"/>
                    <a:gd name="T10" fmla="*/ 2147483647 w 24"/>
                    <a:gd name="T11" fmla="*/ 2147483647 h 20"/>
                    <a:gd name="T12" fmla="*/ 2147483647 w 24"/>
                    <a:gd name="T13" fmla="*/ 2147483647 h 20"/>
                    <a:gd name="T14" fmla="*/ 2147483647 w 24"/>
                    <a:gd name="T15" fmla="*/ 2147483647 h 20"/>
                    <a:gd name="T16" fmla="*/ 2147483647 w 24"/>
                    <a:gd name="T17" fmla="*/ 2147483647 h 20"/>
                    <a:gd name="T18" fmla="*/ 2147483647 w 24"/>
                    <a:gd name="T19" fmla="*/ 2147483647 h 20"/>
                    <a:gd name="T20" fmla="*/ 2147483647 w 24"/>
                    <a:gd name="T21" fmla="*/ 2147483647 h 20"/>
                    <a:gd name="T22" fmla="*/ 2147483647 w 24"/>
                    <a:gd name="T23" fmla="*/ 2147483647 h 20"/>
                    <a:gd name="T24" fmla="*/ 2147483647 w 24"/>
                    <a:gd name="T25" fmla="*/ 2147483647 h 20"/>
                    <a:gd name="T26" fmla="*/ 2147483647 w 24"/>
                    <a:gd name="T27" fmla="*/ 2147483647 h 20"/>
                    <a:gd name="T28" fmla="*/ 2147483647 w 24"/>
                    <a:gd name="T29" fmla="*/ 2147483647 h 20"/>
                    <a:gd name="T30" fmla="*/ 2147483647 w 24"/>
                    <a:gd name="T31" fmla="*/ 2147483647 h 20"/>
                    <a:gd name="T32" fmla="*/ 0 w 24"/>
                    <a:gd name="T33" fmla="*/ 2147483647 h 20"/>
                    <a:gd name="T34" fmla="*/ 0 w 24"/>
                    <a:gd name="T35" fmla="*/ 0 h 20"/>
                    <a:gd name="T36" fmla="*/ 2147483647 w 24"/>
                    <a:gd name="T37" fmla="*/ 0 h 2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4"/>
                    <a:gd name="T58" fmla="*/ 0 h 20"/>
                    <a:gd name="T59" fmla="*/ 24 w 24"/>
                    <a:gd name="T60" fmla="*/ 20 h 2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4" h="20">
                      <a:moveTo>
                        <a:pt x="6" y="0"/>
                      </a:moveTo>
                      <a:lnTo>
                        <a:pt x="6" y="2"/>
                      </a:lnTo>
                      <a:lnTo>
                        <a:pt x="8" y="4"/>
                      </a:lnTo>
                      <a:lnTo>
                        <a:pt x="14" y="8"/>
                      </a:lnTo>
                      <a:lnTo>
                        <a:pt x="20" y="12"/>
                      </a:lnTo>
                      <a:lnTo>
                        <a:pt x="24" y="14"/>
                      </a:lnTo>
                      <a:lnTo>
                        <a:pt x="24" y="16"/>
                      </a:lnTo>
                      <a:lnTo>
                        <a:pt x="22" y="20"/>
                      </a:lnTo>
                      <a:lnTo>
                        <a:pt x="20" y="20"/>
                      </a:lnTo>
                      <a:lnTo>
                        <a:pt x="16" y="18"/>
                      </a:lnTo>
                      <a:lnTo>
                        <a:pt x="14" y="14"/>
                      </a:lnTo>
                      <a:lnTo>
                        <a:pt x="10" y="14"/>
                      </a:lnTo>
                      <a:lnTo>
                        <a:pt x="10" y="12"/>
                      </a:lnTo>
                      <a:lnTo>
                        <a:pt x="8" y="8"/>
                      </a:lnTo>
                      <a:lnTo>
                        <a:pt x="6" y="8"/>
                      </a:lnTo>
                      <a:lnTo>
                        <a:pt x="6" y="4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1" name="íśľïḋé">
                  <a:extLst>
                    <a:ext uri="{FF2B5EF4-FFF2-40B4-BE49-F238E27FC236}">
                      <a16:creationId xmlns:a16="http://schemas.microsoft.com/office/drawing/2014/main" id="{1A64C63A-A1E3-46F8-8AD7-2352292C69F0}"/>
                    </a:ext>
                  </a:extLst>
                </p:cNvPr>
                <p:cNvSpPr/>
                <p:nvPr/>
              </p:nvSpPr>
              <p:spPr bwMode="auto">
                <a:xfrm>
                  <a:off x="8979439" y="4351038"/>
                  <a:ext cx="22036" cy="18214"/>
                </a:xfrm>
                <a:custGeom>
                  <a:avLst/>
                  <a:gdLst>
                    <a:gd name="T0" fmla="*/ 2147483647 w 12"/>
                    <a:gd name="T1" fmla="*/ 2147483647 h 12"/>
                    <a:gd name="T2" fmla="*/ 2147483647 w 12"/>
                    <a:gd name="T3" fmla="*/ 2147483647 h 12"/>
                    <a:gd name="T4" fmla="*/ 2147483647 w 12"/>
                    <a:gd name="T5" fmla="*/ 2147483647 h 12"/>
                    <a:gd name="T6" fmla="*/ 2147483647 w 12"/>
                    <a:gd name="T7" fmla="*/ 2147483647 h 12"/>
                    <a:gd name="T8" fmla="*/ 2147483647 w 12"/>
                    <a:gd name="T9" fmla="*/ 2147483647 h 12"/>
                    <a:gd name="T10" fmla="*/ 0 w 12"/>
                    <a:gd name="T11" fmla="*/ 0 h 12"/>
                    <a:gd name="T12" fmla="*/ 2147483647 w 12"/>
                    <a:gd name="T13" fmla="*/ 0 h 12"/>
                    <a:gd name="T14" fmla="*/ 2147483647 w 12"/>
                    <a:gd name="T15" fmla="*/ 2147483647 h 12"/>
                    <a:gd name="T16" fmla="*/ 2147483647 w 12"/>
                    <a:gd name="T17" fmla="*/ 2147483647 h 12"/>
                    <a:gd name="T18" fmla="*/ 2147483647 w 12"/>
                    <a:gd name="T19" fmla="*/ 2147483647 h 1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2"/>
                    <a:gd name="T31" fmla="*/ 0 h 12"/>
                    <a:gd name="T32" fmla="*/ 12 w 12"/>
                    <a:gd name="T33" fmla="*/ 12 h 1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2" h="12">
                      <a:moveTo>
                        <a:pt x="12" y="8"/>
                      </a:moveTo>
                      <a:lnTo>
                        <a:pt x="10" y="10"/>
                      </a:lnTo>
                      <a:lnTo>
                        <a:pt x="8" y="12"/>
                      </a:lnTo>
                      <a:lnTo>
                        <a:pt x="4" y="12"/>
                      </a:lnTo>
                      <a:lnTo>
                        <a:pt x="2" y="8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6" y="2"/>
                      </a:lnTo>
                      <a:lnTo>
                        <a:pt x="10" y="6"/>
                      </a:lnTo>
                      <a:lnTo>
                        <a:pt x="12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2" name="iṥḷïḍe">
                  <a:extLst>
                    <a:ext uri="{FF2B5EF4-FFF2-40B4-BE49-F238E27FC236}">
                      <a16:creationId xmlns:a16="http://schemas.microsoft.com/office/drawing/2014/main" id="{75DE74E2-7597-4699-ABD9-320A46AC6E37}"/>
                    </a:ext>
                  </a:extLst>
                </p:cNvPr>
                <p:cNvSpPr/>
                <p:nvPr/>
              </p:nvSpPr>
              <p:spPr bwMode="auto">
                <a:xfrm>
                  <a:off x="9249374" y="4394470"/>
                  <a:ext cx="42693" cy="25219"/>
                </a:xfrm>
                <a:custGeom>
                  <a:avLst/>
                  <a:gdLst>
                    <a:gd name="T0" fmla="*/ 2147483647 w 24"/>
                    <a:gd name="T1" fmla="*/ 2147483647 h 16"/>
                    <a:gd name="T2" fmla="*/ 2147483647 w 24"/>
                    <a:gd name="T3" fmla="*/ 2147483647 h 16"/>
                    <a:gd name="T4" fmla="*/ 2147483647 w 24"/>
                    <a:gd name="T5" fmla="*/ 2147483647 h 16"/>
                    <a:gd name="T6" fmla="*/ 2147483647 w 24"/>
                    <a:gd name="T7" fmla="*/ 2147483647 h 16"/>
                    <a:gd name="T8" fmla="*/ 2147483647 w 24"/>
                    <a:gd name="T9" fmla="*/ 2147483647 h 16"/>
                    <a:gd name="T10" fmla="*/ 2147483647 w 24"/>
                    <a:gd name="T11" fmla="*/ 2147483647 h 16"/>
                    <a:gd name="T12" fmla="*/ 2147483647 w 24"/>
                    <a:gd name="T13" fmla="*/ 2147483647 h 16"/>
                    <a:gd name="T14" fmla="*/ 0 w 24"/>
                    <a:gd name="T15" fmla="*/ 2147483647 h 16"/>
                    <a:gd name="T16" fmla="*/ 2147483647 w 24"/>
                    <a:gd name="T17" fmla="*/ 2147483647 h 16"/>
                    <a:gd name="T18" fmla="*/ 2147483647 w 24"/>
                    <a:gd name="T19" fmla="*/ 2147483647 h 16"/>
                    <a:gd name="T20" fmla="*/ 2147483647 w 24"/>
                    <a:gd name="T21" fmla="*/ 2147483647 h 16"/>
                    <a:gd name="T22" fmla="*/ 2147483647 w 24"/>
                    <a:gd name="T23" fmla="*/ 0 h 16"/>
                    <a:gd name="T24" fmla="*/ 2147483647 w 24"/>
                    <a:gd name="T25" fmla="*/ 0 h 16"/>
                    <a:gd name="T26" fmla="*/ 2147483647 w 24"/>
                    <a:gd name="T27" fmla="*/ 2147483647 h 16"/>
                    <a:gd name="T28" fmla="*/ 2147483647 w 24"/>
                    <a:gd name="T29" fmla="*/ 2147483647 h 16"/>
                    <a:gd name="T30" fmla="*/ 2147483647 w 24"/>
                    <a:gd name="T31" fmla="*/ 2147483647 h 1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4"/>
                    <a:gd name="T49" fmla="*/ 0 h 16"/>
                    <a:gd name="T50" fmla="*/ 24 w 24"/>
                    <a:gd name="T51" fmla="*/ 16 h 1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4" h="16">
                      <a:moveTo>
                        <a:pt x="24" y="8"/>
                      </a:moveTo>
                      <a:lnTo>
                        <a:pt x="22" y="12"/>
                      </a:lnTo>
                      <a:lnTo>
                        <a:pt x="20" y="14"/>
                      </a:lnTo>
                      <a:lnTo>
                        <a:pt x="16" y="16"/>
                      </a:lnTo>
                      <a:lnTo>
                        <a:pt x="12" y="16"/>
                      </a:lnTo>
                      <a:lnTo>
                        <a:pt x="6" y="14"/>
                      </a:lnTo>
                      <a:lnTo>
                        <a:pt x="2" y="14"/>
                      </a:lnTo>
                      <a:lnTo>
                        <a:pt x="0" y="12"/>
                      </a:lnTo>
                      <a:lnTo>
                        <a:pt x="2" y="8"/>
                      </a:lnTo>
                      <a:lnTo>
                        <a:pt x="4" y="4"/>
                      </a:lnTo>
                      <a:lnTo>
                        <a:pt x="8" y="2"/>
                      </a:lnTo>
                      <a:lnTo>
                        <a:pt x="12" y="0"/>
                      </a:lnTo>
                      <a:lnTo>
                        <a:pt x="16" y="0"/>
                      </a:lnTo>
                      <a:lnTo>
                        <a:pt x="20" y="2"/>
                      </a:lnTo>
                      <a:lnTo>
                        <a:pt x="22" y="4"/>
                      </a:lnTo>
                      <a:lnTo>
                        <a:pt x="24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3" name="iş1îḓe">
                  <a:extLst>
                    <a:ext uri="{FF2B5EF4-FFF2-40B4-BE49-F238E27FC236}">
                      <a16:creationId xmlns:a16="http://schemas.microsoft.com/office/drawing/2014/main" id="{87C1F4E8-B105-4472-96F6-681F9046AD68}"/>
                    </a:ext>
                  </a:extLst>
                </p:cNvPr>
                <p:cNvSpPr/>
                <p:nvPr/>
              </p:nvSpPr>
              <p:spPr bwMode="auto">
                <a:xfrm>
                  <a:off x="9294821" y="4359444"/>
                  <a:ext cx="48203" cy="25219"/>
                </a:xfrm>
                <a:custGeom>
                  <a:avLst/>
                  <a:gdLst>
                    <a:gd name="T0" fmla="*/ 2147483647 w 28"/>
                    <a:gd name="T1" fmla="*/ 2147483647 h 14"/>
                    <a:gd name="T2" fmla="*/ 2147483647 w 28"/>
                    <a:gd name="T3" fmla="*/ 2147483647 h 14"/>
                    <a:gd name="T4" fmla="*/ 2147483647 w 28"/>
                    <a:gd name="T5" fmla="*/ 2147483647 h 14"/>
                    <a:gd name="T6" fmla="*/ 2147483647 w 28"/>
                    <a:gd name="T7" fmla="*/ 2147483647 h 14"/>
                    <a:gd name="T8" fmla="*/ 2147483647 w 28"/>
                    <a:gd name="T9" fmla="*/ 2147483647 h 14"/>
                    <a:gd name="T10" fmla="*/ 2147483647 w 28"/>
                    <a:gd name="T11" fmla="*/ 2147483647 h 14"/>
                    <a:gd name="T12" fmla="*/ 0 w 28"/>
                    <a:gd name="T13" fmla="*/ 2147483647 h 14"/>
                    <a:gd name="T14" fmla="*/ 0 w 28"/>
                    <a:gd name="T15" fmla="*/ 2147483647 h 14"/>
                    <a:gd name="T16" fmla="*/ 2147483647 w 28"/>
                    <a:gd name="T17" fmla="*/ 2147483647 h 14"/>
                    <a:gd name="T18" fmla="*/ 2147483647 w 28"/>
                    <a:gd name="T19" fmla="*/ 2147483647 h 14"/>
                    <a:gd name="T20" fmla="*/ 2147483647 w 28"/>
                    <a:gd name="T21" fmla="*/ 0 h 14"/>
                    <a:gd name="T22" fmla="*/ 2147483647 w 28"/>
                    <a:gd name="T23" fmla="*/ 0 h 14"/>
                    <a:gd name="T24" fmla="*/ 2147483647 w 28"/>
                    <a:gd name="T25" fmla="*/ 0 h 14"/>
                    <a:gd name="T26" fmla="*/ 2147483647 w 28"/>
                    <a:gd name="T27" fmla="*/ 2147483647 h 14"/>
                    <a:gd name="T28" fmla="*/ 2147483647 w 28"/>
                    <a:gd name="T29" fmla="*/ 2147483647 h 1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28"/>
                    <a:gd name="T46" fmla="*/ 0 h 14"/>
                    <a:gd name="T47" fmla="*/ 28 w 28"/>
                    <a:gd name="T48" fmla="*/ 14 h 1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28" h="14">
                      <a:moveTo>
                        <a:pt x="26" y="4"/>
                      </a:moveTo>
                      <a:lnTo>
                        <a:pt x="22" y="6"/>
                      </a:lnTo>
                      <a:lnTo>
                        <a:pt x="18" y="10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2" y="6"/>
                      </a:lnTo>
                      <a:lnTo>
                        <a:pt x="8" y="2"/>
                      </a:lnTo>
                      <a:lnTo>
                        <a:pt x="14" y="0"/>
                      </a:lnTo>
                      <a:lnTo>
                        <a:pt x="22" y="0"/>
                      </a:lnTo>
                      <a:lnTo>
                        <a:pt x="26" y="0"/>
                      </a:lnTo>
                      <a:lnTo>
                        <a:pt x="28" y="2"/>
                      </a:lnTo>
                      <a:lnTo>
                        <a:pt x="26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4" name="ï$ļídé">
                  <a:extLst>
                    <a:ext uri="{FF2B5EF4-FFF2-40B4-BE49-F238E27FC236}">
                      <a16:creationId xmlns:a16="http://schemas.microsoft.com/office/drawing/2014/main" id="{22C79127-AC60-4C39-9A35-D6C964726B6B}"/>
                    </a:ext>
                  </a:extLst>
                </p:cNvPr>
                <p:cNvSpPr/>
                <p:nvPr/>
              </p:nvSpPr>
              <p:spPr bwMode="auto">
                <a:xfrm>
                  <a:off x="7680724" y="3806027"/>
                  <a:ext cx="173529" cy="226972"/>
                </a:xfrm>
                <a:custGeom>
                  <a:avLst/>
                  <a:gdLst>
                    <a:gd name="T0" fmla="*/ 2147483647 w 100"/>
                    <a:gd name="T1" fmla="*/ 2147483647 h 136"/>
                    <a:gd name="T2" fmla="*/ 2147483647 w 100"/>
                    <a:gd name="T3" fmla="*/ 2147483647 h 136"/>
                    <a:gd name="T4" fmla="*/ 2147483647 w 100"/>
                    <a:gd name="T5" fmla="*/ 2147483647 h 136"/>
                    <a:gd name="T6" fmla="*/ 2147483647 w 100"/>
                    <a:gd name="T7" fmla="*/ 2147483647 h 136"/>
                    <a:gd name="T8" fmla="*/ 2147483647 w 100"/>
                    <a:gd name="T9" fmla="*/ 2147483647 h 136"/>
                    <a:gd name="T10" fmla="*/ 2147483647 w 100"/>
                    <a:gd name="T11" fmla="*/ 2147483647 h 136"/>
                    <a:gd name="T12" fmla="*/ 2147483647 w 100"/>
                    <a:gd name="T13" fmla="*/ 2147483647 h 136"/>
                    <a:gd name="T14" fmla="*/ 2147483647 w 100"/>
                    <a:gd name="T15" fmla="*/ 2147483647 h 136"/>
                    <a:gd name="T16" fmla="*/ 2147483647 w 100"/>
                    <a:gd name="T17" fmla="*/ 0 h 136"/>
                    <a:gd name="T18" fmla="*/ 2147483647 w 100"/>
                    <a:gd name="T19" fmla="*/ 2147483647 h 136"/>
                    <a:gd name="T20" fmla="*/ 2147483647 w 100"/>
                    <a:gd name="T21" fmla="*/ 2147483647 h 136"/>
                    <a:gd name="T22" fmla="*/ 2147483647 w 100"/>
                    <a:gd name="T23" fmla="*/ 2147483647 h 136"/>
                    <a:gd name="T24" fmla="*/ 2147483647 w 100"/>
                    <a:gd name="T25" fmla="*/ 2147483647 h 136"/>
                    <a:gd name="T26" fmla="*/ 2147483647 w 100"/>
                    <a:gd name="T27" fmla="*/ 2147483647 h 136"/>
                    <a:gd name="T28" fmla="*/ 2147483647 w 100"/>
                    <a:gd name="T29" fmla="*/ 2147483647 h 136"/>
                    <a:gd name="T30" fmla="*/ 2147483647 w 100"/>
                    <a:gd name="T31" fmla="*/ 2147483647 h 136"/>
                    <a:gd name="T32" fmla="*/ 2147483647 w 100"/>
                    <a:gd name="T33" fmla="*/ 2147483647 h 136"/>
                    <a:gd name="T34" fmla="*/ 2147483647 w 100"/>
                    <a:gd name="T35" fmla="*/ 2147483647 h 136"/>
                    <a:gd name="T36" fmla="*/ 2147483647 w 100"/>
                    <a:gd name="T37" fmla="*/ 2147483647 h 136"/>
                    <a:gd name="T38" fmla="*/ 2147483647 w 100"/>
                    <a:gd name="T39" fmla="*/ 2147483647 h 136"/>
                    <a:gd name="T40" fmla="*/ 2147483647 w 100"/>
                    <a:gd name="T41" fmla="*/ 2147483647 h 136"/>
                    <a:gd name="T42" fmla="*/ 2147483647 w 100"/>
                    <a:gd name="T43" fmla="*/ 2147483647 h 136"/>
                    <a:gd name="T44" fmla="*/ 2147483647 w 100"/>
                    <a:gd name="T45" fmla="*/ 2147483647 h 136"/>
                    <a:gd name="T46" fmla="*/ 2147483647 w 100"/>
                    <a:gd name="T47" fmla="*/ 2147483647 h 136"/>
                    <a:gd name="T48" fmla="*/ 2147483647 w 100"/>
                    <a:gd name="T49" fmla="*/ 2147483647 h 136"/>
                    <a:gd name="T50" fmla="*/ 2147483647 w 100"/>
                    <a:gd name="T51" fmla="*/ 2147483647 h 136"/>
                    <a:gd name="T52" fmla="*/ 2147483647 w 100"/>
                    <a:gd name="T53" fmla="*/ 2147483647 h 136"/>
                    <a:gd name="T54" fmla="*/ 2147483647 w 100"/>
                    <a:gd name="T55" fmla="*/ 2147483647 h 136"/>
                    <a:gd name="T56" fmla="*/ 2147483647 w 100"/>
                    <a:gd name="T57" fmla="*/ 2147483647 h 136"/>
                    <a:gd name="T58" fmla="*/ 2147483647 w 100"/>
                    <a:gd name="T59" fmla="*/ 2147483647 h 136"/>
                    <a:gd name="T60" fmla="*/ 2147483647 w 100"/>
                    <a:gd name="T61" fmla="*/ 2147483647 h 136"/>
                    <a:gd name="T62" fmla="*/ 2147483647 w 100"/>
                    <a:gd name="T63" fmla="*/ 2147483647 h 136"/>
                    <a:gd name="T64" fmla="*/ 2147483647 w 100"/>
                    <a:gd name="T65" fmla="*/ 2147483647 h 136"/>
                    <a:gd name="T66" fmla="*/ 2147483647 w 100"/>
                    <a:gd name="T67" fmla="*/ 2147483647 h 136"/>
                    <a:gd name="T68" fmla="*/ 2147483647 w 100"/>
                    <a:gd name="T69" fmla="*/ 2147483647 h 136"/>
                    <a:gd name="T70" fmla="*/ 2147483647 w 100"/>
                    <a:gd name="T71" fmla="*/ 2147483647 h 136"/>
                    <a:gd name="T72" fmla="*/ 2147483647 w 100"/>
                    <a:gd name="T73" fmla="*/ 2147483647 h 136"/>
                    <a:gd name="T74" fmla="*/ 2147483647 w 100"/>
                    <a:gd name="T75" fmla="*/ 2147483647 h 136"/>
                    <a:gd name="T76" fmla="*/ 2147483647 w 100"/>
                    <a:gd name="T77" fmla="*/ 2147483647 h 136"/>
                    <a:gd name="T78" fmla="*/ 2147483647 w 100"/>
                    <a:gd name="T79" fmla="*/ 2147483647 h 136"/>
                    <a:gd name="T80" fmla="*/ 0 w 100"/>
                    <a:gd name="T81" fmla="*/ 2147483647 h 136"/>
                    <a:gd name="T82" fmla="*/ 2147483647 w 100"/>
                    <a:gd name="T83" fmla="*/ 2147483647 h 136"/>
                    <a:gd name="T84" fmla="*/ 2147483647 w 100"/>
                    <a:gd name="T85" fmla="*/ 2147483647 h 1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00"/>
                    <a:gd name="T130" fmla="*/ 0 h 136"/>
                    <a:gd name="T131" fmla="*/ 100 w 100"/>
                    <a:gd name="T132" fmla="*/ 136 h 1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00" h="136">
                      <a:moveTo>
                        <a:pt x="12" y="46"/>
                      </a:moveTo>
                      <a:lnTo>
                        <a:pt x="12" y="28"/>
                      </a:lnTo>
                      <a:lnTo>
                        <a:pt x="16" y="26"/>
                      </a:lnTo>
                      <a:lnTo>
                        <a:pt x="18" y="22"/>
                      </a:lnTo>
                      <a:lnTo>
                        <a:pt x="24" y="14"/>
                      </a:lnTo>
                      <a:lnTo>
                        <a:pt x="28" y="10"/>
                      </a:lnTo>
                      <a:lnTo>
                        <a:pt x="32" y="8"/>
                      </a:lnTo>
                      <a:lnTo>
                        <a:pt x="34" y="6"/>
                      </a:lnTo>
                      <a:lnTo>
                        <a:pt x="36" y="6"/>
                      </a:lnTo>
                      <a:lnTo>
                        <a:pt x="38" y="8"/>
                      </a:lnTo>
                      <a:lnTo>
                        <a:pt x="42" y="10"/>
                      </a:lnTo>
                      <a:lnTo>
                        <a:pt x="60" y="12"/>
                      </a:lnTo>
                      <a:lnTo>
                        <a:pt x="80" y="14"/>
                      </a:lnTo>
                      <a:lnTo>
                        <a:pt x="84" y="12"/>
                      </a:lnTo>
                      <a:lnTo>
                        <a:pt x="88" y="12"/>
                      </a:lnTo>
                      <a:lnTo>
                        <a:pt x="90" y="8"/>
                      </a:lnTo>
                      <a:lnTo>
                        <a:pt x="94" y="2"/>
                      </a:lnTo>
                      <a:lnTo>
                        <a:pt x="100" y="0"/>
                      </a:lnTo>
                      <a:lnTo>
                        <a:pt x="100" y="6"/>
                      </a:lnTo>
                      <a:lnTo>
                        <a:pt x="90" y="16"/>
                      </a:lnTo>
                      <a:lnTo>
                        <a:pt x="86" y="22"/>
                      </a:lnTo>
                      <a:lnTo>
                        <a:pt x="82" y="24"/>
                      </a:lnTo>
                      <a:lnTo>
                        <a:pt x="76" y="24"/>
                      </a:lnTo>
                      <a:lnTo>
                        <a:pt x="70" y="24"/>
                      </a:lnTo>
                      <a:lnTo>
                        <a:pt x="64" y="22"/>
                      </a:lnTo>
                      <a:lnTo>
                        <a:pt x="26" y="22"/>
                      </a:lnTo>
                      <a:lnTo>
                        <a:pt x="22" y="24"/>
                      </a:lnTo>
                      <a:lnTo>
                        <a:pt x="22" y="26"/>
                      </a:lnTo>
                      <a:lnTo>
                        <a:pt x="20" y="34"/>
                      </a:lnTo>
                      <a:lnTo>
                        <a:pt x="22" y="38"/>
                      </a:lnTo>
                      <a:lnTo>
                        <a:pt x="24" y="46"/>
                      </a:lnTo>
                      <a:lnTo>
                        <a:pt x="28" y="52"/>
                      </a:lnTo>
                      <a:lnTo>
                        <a:pt x="32" y="54"/>
                      </a:lnTo>
                      <a:lnTo>
                        <a:pt x="34" y="54"/>
                      </a:lnTo>
                      <a:lnTo>
                        <a:pt x="36" y="52"/>
                      </a:lnTo>
                      <a:lnTo>
                        <a:pt x="40" y="50"/>
                      </a:lnTo>
                      <a:lnTo>
                        <a:pt x="46" y="46"/>
                      </a:lnTo>
                      <a:lnTo>
                        <a:pt x="54" y="44"/>
                      </a:lnTo>
                      <a:lnTo>
                        <a:pt x="62" y="42"/>
                      </a:lnTo>
                      <a:lnTo>
                        <a:pt x="68" y="40"/>
                      </a:lnTo>
                      <a:lnTo>
                        <a:pt x="74" y="40"/>
                      </a:lnTo>
                      <a:lnTo>
                        <a:pt x="72" y="42"/>
                      </a:lnTo>
                      <a:lnTo>
                        <a:pt x="68" y="44"/>
                      </a:lnTo>
                      <a:lnTo>
                        <a:pt x="62" y="48"/>
                      </a:lnTo>
                      <a:lnTo>
                        <a:pt x="56" y="50"/>
                      </a:lnTo>
                      <a:lnTo>
                        <a:pt x="50" y="56"/>
                      </a:lnTo>
                      <a:lnTo>
                        <a:pt x="42" y="66"/>
                      </a:lnTo>
                      <a:lnTo>
                        <a:pt x="44" y="66"/>
                      </a:lnTo>
                      <a:lnTo>
                        <a:pt x="46" y="70"/>
                      </a:lnTo>
                      <a:lnTo>
                        <a:pt x="48" y="76"/>
                      </a:lnTo>
                      <a:lnTo>
                        <a:pt x="54" y="84"/>
                      </a:lnTo>
                      <a:lnTo>
                        <a:pt x="54" y="98"/>
                      </a:lnTo>
                      <a:lnTo>
                        <a:pt x="56" y="102"/>
                      </a:lnTo>
                      <a:lnTo>
                        <a:pt x="60" y="104"/>
                      </a:lnTo>
                      <a:lnTo>
                        <a:pt x="64" y="104"/>
                      </a:lnTo>
                      <a:lnTo>
                        <a:pt x="64" y="106"/>
                      </a:lnTo>
                      <a:lnTo>
                        <a:pt x="60" y="110"/>
                      </a:lnTo>
                      <a:lnTo>
                        <a:pt x="54" y="114"/>
                      </a:lnTo>
                      <a:lnTo>
                        <a:pt x="50" y="118"/>
                      </a:lnTo>
                      <a:lnTo>
                        <a:pt x="44" y="118"/>
                      </a:lnTo>
                      <a:lnTo>
                        <a:pt x="32" y="92"/>
                      </a:lnTo>
                      <a:lnTo>
                        <a:pt x="32" y="88"/>
                      </a:lnTo>
                      <a:lnTo>
                        <a:pt x="34" y="84"/>
                      </a:lnTo>
                      <a:lnTo>
                        <a:pt x="32" y="78"/>
                      </a:lnTo>
                      <a:lnTo>
                        <a:pt x="28" y="80"/>
                      </a:lnTo>
                      <a:lnTo>
                        <a:pt x="24" y="78"/>
                      </a:lnTo>
                      <a:lnTo>
                        <a:pt x="22" y="106"/>
                      </a:lnTo>
                      <a:lnTo>
                        <a:pt x="22" y="120"/>
                      </a:lnTo>
                      <a:lnTo>
                        <a:pt x="20" y="126"/>
                      </a:lnTo>
                      <a:lnTo>
                        <a:pt x="18" y="132"/>
                      </a:lnTo>
                      <a:lnTo>
                        <a:pt x="14" y="134"/>
                      </a:lnTo>
                      <a:lnTo>
                        <a:pt x="8" y="136"/>
                      </a:lnTo>
                      <a:lnTo>
                        <a:pt x="6" y="134"/>
                      </a:lnTo>
                      <a:lnTo>
                        <a:pt x="6" y="130"/>
                      </a:lnTo>
                      <a:lnTo>
                        <a:pt x="6" y="120"/>
                      </a:lnTo>
                      <a:lnTo>
                        <a:pt x="6" y="116"/>
                      </a:lnTo>
                      <a:lnTo>
                        <a:pt x="8" y="110"/>
                      </a:lnTo>
                      <a:lnTo>
                        <a:pt x="10" y="102"/>
                      </a:lnTo>
                      <a:lnTo>
                        <a:pt x="10" y="94"/>
                      </a:lnTo>
                      <a:lnTo>
                        <a:pt x="4" y="94"/>
                      </a:lnTo>
                      <a:lnTo>
                        <a:pt x="0" y="92"/>
                      </a:lnTo>
                      <a:lnTo>
                        <a:pt x="0" y="90"/>
                      </a:lnTo>
                      <a:lnTo>
                        <a:pt x="0" y="78"/>
                      </a:lnTo>
                      <a:lnTo>
                        <a:pt x="4" y="66"/>
                      </a:lnTo>
                      <a:lnTo>
                        <a:pt x="8" y="54"/>
                      </a:lnTo>
                      <a:lnTo>
                        <a:pt x="12" y="44"/>
                      </a:lnTo>
                      <a:lnTo>
                        <a:pt x="12" y="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5" name="ïṧḷiďé">
                  <a:extLst>
                    <a:ext uri="{FF2B5EF4-FFF2-40B4-BE49-F238E27FC236}">
                      <a16:creationId xmlns:a16="http://schemas.microsoft.com/office/drawing/2014/main" id="{5A11A82F-6747-4B7E-AE95-F715DA8F61CE}"/>
                    </a:ext>
                  </a:extLst>
                </p:cNvPr>
                <p:cNvSpPr/>
                <p:nvPr/>
              </p:nvSpPr>
              <p:spPr bwMode="auto">
                <a:xfrm>
                  <a:off x="7427316" y="3642103"/>
                  <a:ext cx="264425" cy="187741"/>
                </a:xfrm>
                <a:custGeom>
                  <a:avLst/>
                  <a:gdLst>
                    <a:gd name="T0" fmla="*/ 2147483647 w 152"/>
                    <a:gd name="T1" fmla="*/ 2147483647 h 112"/>
                    <a:gd name="T2" fmla="*/ 2147483647 w 152"/>
                    <a:gd name="T3" fmla="*/ 2147483647 h 112"/>
                    <a:gd name="T4" fmla="*/ 2147483647 w 152"/>
                    <a:gd name="T5" fmla="*/ 2147483647 h 112"/>
                    <a:gd name="T6" fmla="*/ 2147483647 w 152"/>
                    <a:gd name="T7" fmla="*/ 2147483647 h 112"/>
                    <a:gd name="T8" fmla="*/ 2147483647 w 152"/>
                    <a:gd name="T9" fmla="*/ 2147483647 h 112"/>
                    <a:gd name="T10" fmla="*/ 2147483647 w 152"/>
                    <a:gd name="T11" fmla="*/ 2147483647 h 112"/>
                    <a:gd name="T12" fmla="*/ 2147483647 w 152"/>
                    <a:gd name="T13" fmla="*/ 2147483647 h 112"/>
                    <a:gd name="T14" fmla="*/ 2147483647 w 152"/>
                    <a:gd name="T15" fmla="*/ 2147483647 h 112"/>
                    <a:gd name="T16" fmla="*/ 2147483647 w 152"/>
                    <a:gd name="T17" fmla="*/ 2147483647 h 112"/>
                    <a:gd name="T18" fmla="*/ 2147483647 w 152"/>
                    <a:gd name="T19" fmla="*/ 0 h 112"/>
                    <a:gd name="T20" fmla="*/ 2147483647 w 152"/>
                    <a:gd name="T21" fmla="*/ 2147483647 h 112"/>
                    <a:gd name="T22" fmla="*/ 2147483647 w 152"/>
                    <a:gd name="T23" fmla="*/ 2147483647 h 112"/>
                    <a:gd name="T24" fmla="*/ 2147483647 w 152"/>
                    <a:gd name="T25" fmla="*/ 2147483647 h 112"/>
                    <a:gd name="T26" fmla="*/ 2147483647 w 152"/>
                    <a:gd name="T27" fmla="*/ 2147483647 h 112"/>
                    <a:gd name="T28" fmla="*/ 2147483647 w 152"/>
                    <a:gd name="T29" fmla="*/ 2147483647 h 112"/>
                    <a:gd name="T30" fmla="*/ 2147483647 w 152"/>
                    <a:gd name="T31" fmla="*/ 2147483647 h 112"/>
                    <a:gd name="T32" fmla="*/ 2147483647 w 152"/>
                    <a:gd name="T33" fmla="*/ 2147483647 h 112"/>
                    <a:gd name="T34" fmla="*/ 2147483647 w 152"/>
                    <a:gd name="T35" fmla="*/ 2147483647 h 112"/>
                    <a:gd name="T36" fmla="*/ 2147483647 w 152"/>
                    <a:gd name="T37" fmla="*/ 2147483647 h 112"/>
                    <a:gd name="T38" fmla="*/ 2147483647 w 152"/>
                    <a:gd name="T39" fmla="*/ 2147483647 h 112"/>
                    <a:gd name="T40" fmla="*/ 2147483647 w 152"/>
                    <a:gd name="T41" fmla="*/ 2147483647 h 112"/>
                    <a:gd name="T42" fmla="*/ 2147483647 w 152"/>
                    <a:gd name="T43" fmla="*/ 2147483647 h 112"/>
                    <a:gd name="T44" fmla="*/ 2147483647 w 152"/>
                    <a:gd name="T45" fmla="*/ 2147483647 h 112"/>
                    <a:gd name="T46" fmla="*/ 2147483647 w 152"/>
                    <a:gd name="T47" fmla="*/ 2147483647 h 112"/>
                    <a:gd name="T48" fmla="*/ 2147483647 w 152"/>
                    <a:gd name="T49" fmla="*/ 2147483647 h 112"/>
                    <a:gd name="T50" fmla="*/ 2147483647 w 152"/>
                    <a:gd name="T51" fmla="*/ 2147483647 h 112"/>
                    <a:gd name="T52" fmla="*/ 2147483647 w 152"/>
                    <a:gd name="T53" fmla="*/ 2147483647 h 112"/>
                    <a:gd name="T54" fmla="*/ 2147483647 w 152"/>
                    <a:gd name="T55" fmla="*/ 2147483647 h 112"/>
                    <a:gd name="T56" fmla="*/ 2147483647 w 152"/>
                    <a:gd name="T57" fmla="*/ 2147483647 h 112"/>
                    <a:gd name="T58" fmla="*/ 2147483647 w 152"/>
                    <a:gd name="T59" fmla="*/ 2147483647 h 112"/>
                    <a:gd name="T60" fmla="*/ 2147483647 w 152"/>
                    <a:gd name="T61" fmla="*/ 2147483647 h 112"/>
                    <a:gd name="T62" fmla="*/ 2147483647 w 152"/>
                    <a:gd name="T63" fmla="*/ 2147483647 h 112"/>
                    <a:gd name="T64" fmla="*/ 0 w 152"/>
                    <a:gd name="T65" fmla="*/ 2147483647 h 112"/>
                    <a:gd name="T66" fmla="*/ 0 w 152"/>
                    <a:gd name="T67" fmla="*/ 2147483647 h 112"/>
                    <a:gd name="T68" fmla="*/ 0 w 152"/>
                    <a:gd name="T69" fmla="*/ 2147483647 h 112"/>
                    <a:gd name="T70" fmla="*/ 2147483647 w 152"/>
                    <a:gd name="T71" fmla="*/ 2147483647 h 112"/>
                    <a:gd name="T72" fmla="*/ 2147483647 w 152"/>
                    <a:gd name="T73" fmla="*/ 2147483647 h 112"/>
                    <a:gd name="T74" fmla="*/ 2147483647 w 152"/>
                    <a:gd name="T75" fmla="*/ 2147483647 h 112"/>
                    <a:gd name="T76" fmla="*/ 2147483647 w 152"/>
                    <a:gd name="T77" fmla="*/ 2147483647 h 112"/>
                    <a:gd name="T78" fmla="*/ 2147483647 w 152"/>
                    <a:gd name="T79" fmla="*/ 2147483647 h 112"/>
                    <a:gd name="T80" fmla="*/ 2147483647 w 152"/>
                    <a:gd name="T81" fmla="*/ 2147483647 h 112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52"/>
                    <a:gd name="T124" fmla="*/ 0 h 112"/>
                    <a:gd name="T125" fmla="*/ 152 w 152"/>
                    <a:gd name="T126" fmla="*/ 112 h 112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52" h="112">
                      <a:moveTo>
                        <a:pt x="58" y="58"/>
                      </a:moveTo>
                      <a:lnTo>
                        <a:pt x="68" y="62"/>
                      </a:lnTo>
                      <a:lnTo>
                        <a:pt x="70" y="60"/>
                      </a:lnTo>
                      <a:lnTo>
                        <a:pt x="68" y="58"/>
                      </a:lnTo>
                      <a:lnTo>
                        <a:pt x="68" y="54"/>
                      </a:lnTo>
                      <a:lnTo>
                        <a:pt x="70" y="56"/>
                      </a:lnTo>
                      <a:lnTo>
                        <a:pt x="74" y="58"/>
                      </a:lnTo>
                      <a:lnTo>
                        <a:pt x="74" y="54"/>
                      </a:lnTo>
                      <a:lnTo>
                        <a:pt x="70" y="52"/>
                      </a:lnTo>
                      <a:lnTo>
                        <a:pt x="70" y="48"/>
                      </a:lnTo>
                      <a:lnTo>
                        <a:pt x="68" y="48"/>
                      </a:lnTo>
                      <a:lnTo>
                        <a:pt x="76" y="42"/>
                      </a:lnTo>
                      <a:lnTo>
                        <a:pt x="80" y="40"/>
                      </a:lnTo>
                      <a:lnTo>
                        <a:pt x="86" y="40"/>
                      </a:lnTo>
                      <a:lnTo>
                        <a:pt x="88" y="36"/>
                      </a:lnTo>
                      <a:lnTo>
                        <a:pt x="92" y="26"/>
                      </a:lnTo>
                      <a:lnTo>
                        <a:pt x="98" y="16"/>
                      </a:lnTo>
                      <a:lnTo>
                        <a:pt x="106" y="4"/>
                      </a:lnTo>
                      <a:lnTo>
                        <a:pt x="110" y="0"/>
                      </a:lnTo>
                      <a:lnTo>
                        <a:pt x="114" y="0"/>
                      </a:lnTo>
                      <a:lnTo>
                        <a:pt x="118" y="2"/>
                      </a:lnTo>
                      <a:lnTo>
                        <a:pt x="122" y="8"/>
                      </a:lnTo>
                      <a:lnTo>
                        <a:pt x="124" y="14"/>
                      </a:lnTo>
                      <a:lnTo>
                        <a:pt x="124" y="20"/>
                      </a:lnTo>
                      <a:lnTo>
                        <a:pt x="132" y="22"/>
                      </a:lnTo>
                      <a:lnTo>
                        <a:pt x="138" y="26"/>
                      </a:lnTo>
                      <a:lnTo>
                        <a:pt x="144" y="26"/>
                      </a:lnTo>
                      <a:lnTo>
                        <a:pt x="152" y="28"/>
                      </a:lnTo>
                      <a:lnTo>
                        <a:pt x="152" y="32"/>
                      </a:lnTo>
                      <a:lnTo>
                        <a:pt x="150" y="34"/>
                      </a:lnTo>
                      <a:lnTo>
                        <a:pt x="148" y="36"/>
                      </a:lnTo>
                      <a:lnTo>
                        <a:pt x="140" y="36"/>
                      </a:lnTo>
                      <a:lnTo>
                        <a:pt x="134" y="36"/>
                      </a:lnTo>
                      <a:lnTo>
                        <a:pt x="132" y="38"/>
                      </a:lnTo>
                      <a:lnTo>
                        <a:pt x="130" y="40"/>
                      </a:lnTo>
                      <a:lnTo>
                        <a:pt x="138" y="44"/>
                      </a:lnTo>
                      <a:lnTo>
                        <a:pt x="138" y="46"/>
                      </a:lnTo>
                      <a:lnTo>
                        <a:pt x="132" y="48"/>
                      </a:lnTo>
                      <a:lnTo>
                        <a:pt x="124" y="54"/>
                      </a:lnTo>
                      <a:lnTo>
                        <a:pt x="122" y="60"/>
                      </a:lnTo>
                      <a:lnTo>
                        <a:pt x="112" y="58"/>
                      </a:lnTo>
                      <a:lnTo>
                        <a:pt x="106" y="56"/>
                      </a:lnTo>
                      <a:lnTo>
                        <a:pt x="100" y="56"/>
                      </a:lnTo>
                      <a:lnTo>
                        <a:pt x="94" y="56"/>
                      </a:lnTo>
                      <a:lnTo>
                        <a:pt x="88" y="60"/>
                      </a:lnTo>
                      <a:lnTo>
                        <a:pt x="82" y="64"/>
                      </a:lnTo>
                      <a:lnTo>
                        <a:pt x="78" y="70"/>
                      </a:lnTo>
                      <a:lnTo>
                        <a:pt x="74" y="82"/>
                      </a:lnTo>
                      <a:lnTo>
                        <a:pt x="70" y="96"/>
                      </a:lnTo>
                      <a:lnTo>
                        <a:pt x="70" y="104"/>
                      </a:lnTo>
                      <a:lnTo>
                        <a:pt x="68" y="108"/>
                      </a:lnTo>
                      <a:lnTo>
                        <a:pt x="64" y="108"/>
                      </a:lnTo>
                      <a:lnTo>
                        <a:pt x="60" y="106"/>
                      </a:lnTo>
                      <a:lnTo>
                        <a:pt x="56" y="104"/>
                      </a:lnTo>
                      <a:lnTo>
                        <a:pt x="52" y="100"/>
                      </a:lnTo>
                      <a:lnTo>
                        <a:pt x="48" y="98"/>
                      </a:lnTo>
                      <a:lnTo>
                        <a:pt x="44" y="98"/>
                      </a:lnTo>
                      <a:lnTo>
                        <a:pt x="42" y="100"/>
                      </a:lnTo>
                      <a:lnTo>
                        <a:pt x="36" y="106"/>
                      </a:lnTo>
                      <a:lnTo>
                        <a:pt x="28" y="108"/>
                      </a:lnTo>
                      <a:lnTo>
                        <a:pt x="26" y="110"/>
                      </a:lnTo>
                      <a:lnTo>
                        <a:pt x="20" y="112"/>
                      </a:lnTo>
                      <a:lnTo>
                        <a:pt x="14" y="110"/>
                      </a:lnTo>
                      <a:lnTo>
                        <a:pt x="8" y="108"/>
                      </a:lnTo>
                      <a:lnTo>
                        <a:pt x="2" y="106"/>
                      </a:lnTo>
                      <a:lnTo>
                        <a:pt x="0" y="104"/>
                      </a:lnTo>
                      <a:lnTo>
                        <a:pt x="0" y="102"/>
                      </a:lnTo>
                      <a:lnTo>
                        <a:pt x="0" y="92"/>
                      </a:lnTo>
                      <a:lnTo>
                        <a:pt x="0" y="90"/>
                      </a:lnTo>
                      <a:lnTo>
                        <a:pt x="0" y="94"/>
                      </a:lnTo>
                      <a:lnTo>
                        <a:pt x="2" y="96"/>
                      </a:lnTo>
                      <a:lnTo>
                        <a:pt x="8" y="100"/>
                      </a:lnTo>
                      <a:lnTo>
                        <a:pt x="20" y="100"/>
                      </a:lnTo>
                      <a:lnTo>
                        <a:pt x="20" y="90"/>
                      </a:lnTo>
                      <a:lnTo>
                        <a:pt x="26" y="82"/>
                      </a:lnTo>
                      <a:lnTo>
                        <a:pt x="30" y="78"/>
                      </a:lnTo>
                      <a:lnTo>
                        <a:pt x="34" y="76"/>
                      </a:lnTo>
                      <a:lnTo>
                        <a:pt x="46" y="72"/>
                      </a:lnTo>
                      <a:lnTo>
                        <a:pt x="50" y="70"/>
                      </a:lnTo>
                      <a:lnTo>
                        <a:pt x="54" y="66"/>
                      </a:lnTo>
                      <a:lnTo>
                        <a:pt x="60" y="56"/>
                      </a:lnTo>
                      <a:lnTo>
                        <a:pt x="58" y="5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6" name="iṡḻiḍe">
                  <a:extLst>
                    <a:ext uri="{FF2B5EF4-FFF2-40B4-BE49-F238E27FC236}">
                      <a16:creationId xmlns:a16="http://schemas.microsoft.com/office/drawing/2014/main" id="{49762BE5-0ABC-44FF-B282-C4673840CBFB}"/>
                    </a:ext>
                  </a:extLst>
                </p:cNvPr>
                <p:cNvSpPr/>
                <p:nvPr/>
              </p:nvSpPr>
              <p:spPr bwMode="auto">
                <a:xfrm>
                  <a:off x="7527854" y="3723363"/>
                  <a:ext cx="27544" cy="25219"/>
                </a:xfrm>
                <a:custGeom>
                  <a:avLst/>
                  <a:gdLst>
                    <a:gd name="T0" fmla="*/ 2147483647 w 16"/>
                    <a:gd name="T1" fmla="*/ 0 h 14"/>
                    <a:gd name="T2" fmla="*/ 2147483647 w 16"/>
                    <a:gd name="T3" fmla="*/ 2147483647 h 14"/>
                    <a:gd name="T4" fmla="*/ 2147483647 w 16"/>
                    <a:gd name="T5" fmla="*/ 2147483647 h 14"/>
                    <a:gd name="T6" fmla="*/ 2147483647 w 16"/>
                    <a:gd name="T7" fmla="*/ 2147483647 h 14"/>
                    <a:gd name="T8" fmla="*/ 2147483647 w 16"/>
                    <a:gd name="T9" fmla="*/ 2147483647 h 14"/>
                    <a:gd name="T10" fmla="*/ 2147483647 w 16"/>
                    <a:gd name="T11" fmla="*/ 2147483647 h 14"/>
                    <a:gd name="T12" fmla="*/ 2147483647 w 16"/>
                    <a:gd name="T13" fmla="*/ 2147483647 h 14"/>
                    <a:gd name="T14" fmla="*/ 2147483647 w 16"/>
                    <a:gd name="T15" fmla="*/ 2147483647 h 14"/>
                    <a:gd name="T16" fmla="*/ 2147483647 w 16"/>
                    <a:gd name="T17" fmla="*/ 2147483647 h 14"/>
                    <a:gd name="T18" fmla="*/ 0 w 16"/>
                    <a:gd name="T19" fmla="*/ 2147483647 h 14"/>
                    <a:gd name="T20" fmla="*/ 2147483647 w 16"/>
                    <a:gd name="T21" fmla="*/ 0 h 14"/>
                    <a:gd name="T22" fmla="*/ 2147483647 w 16"/>
                    <a:gd name="T23" fmla="*/ 0 h 1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6"/>
                    <a:gd name="T37" fmla="*/ 0 h 14"/>
                    <a:gd name="T38" fmla="*/ 16 w 16"/>
                    <a:gd name="T39" fmla="*/ 14 h 1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6" h="14">
                      <a:moveTo>
                        <a:pt x="12" y="0"/>
                      </a:moveTo>
                      <a:lnTo>
                        <a:pt x="12" y="4"/>
                      </a:lnTo>
                      <a:lnTo>
                        <a:pt x="16" y="6"/>
                      </a:lnTo>
                      <a:lnTo>
                        <a:pt x="16" y="10"/>
                      </a:lnTo>
                      <a:lnTo>
                        <a:pt x="12" y="8"/>
                      </a:lnTo>
                      <a:lnTo>
                        <a:pt x="10" y="6"/>
                      </a:lnTo>
                      <a:lnTo>
                        <a:pt x="10" y="10"/>
                      </a:lnTo>
                      <a:lnTo>
                        <a:pt x="12" y="12"/>
                      </a:lnTo>
                      <a:lnTo>
                        <a:pt x="10" y="14"/>
                      </a:lnTo>
                      <a:lnTo>
                        <a:pt x="0" y="10"/>
                      </a:lnTo>
                      <a:lnTo>
                        <a:pt x="10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7" name="ïšḻîďè">
                  <a:extLst>
                    <a:ext uri="{FF2B5EF4-FFF2-40B4-BE49-F238E27FC236}">
                      <a16:creationId xmlns:a16="http://schemas.microsoft.com/office/drawing/2014/main" id="{3685C0F5-F136-481A-919D-C6EAFF41053F}"/>
                    </a:ext>
                  </a:extLst>
                </p:cNvPr>
                <p:cNvSpPr/>
                <p:nvPr/>
              </p:nvSpPr>
              <p:spPr bwMode="auto">
                <a:xfrm>
                  <a:off x="8014011" y="3870475"/>
                  <a:ext cx="278197" cy="274608"/>
                </a:xfrm>
                <a:custGeom>
                  <a:avLst/>
                  <a:gdLst>
                    <a:gd name="T0" fmla="*/ 2147483647 w 160"/>
                    <a:gd name="T1" fmla="*/ 2147483647 h 164"/>
                    <a:gd name="T2" fmla="*/ 2147483647 w 160"/>
                    <a:gd name="T3" fmla="*/ 2147483647 h 164"/>
                    <a:gd name="T4" fmla="*/ 2147483647 w 160"/>
                    <a:gd name="T5" fmla="*/ 2147483647 h 164"/>
                    <a:gd name="T6" fmla="*/ 2147483647 w 160"/>
                    <a:gd name="T7" fmla="*/ 2147483647 h 164"/>
                    <a:gd name="T8" fmla="*/ 2147483647 w 160"/>
                    <a:gd name="T9" fmla="*/ 2147483647 h 164"/>
                    <a:gd name="T10" fmla="*/ 2147483647 w 160"/>
                    <a:gd name="T11" fmla="*/ 2147483647 h 164"/>
                    <a:gd name="T12" fmla="*/ 2147483647 w 160"/>
                    <a:gd name="T13" fmla="*/ 2147483647 h 164"/>
                    <a:gd name="T14" fmla="*/ 2147483647 w 160"/>
                    <a:gd name="T15" fmla="*/ 2147483647 h 164"/>
                    <a:gd name="T16" fmla="*/ 2147483647 w 160"/>
                    <a:gd name="T17" fmla="*/ 2147483647 h 164"/>
                    <a:gd name="T18" fmla="*/ 2147483647 w 160"/>
                    <a:gd name="T19" fmla="*/ 2147483647 h 164"/>
                    <a:gd name="T20" fmla="*/ 2147483647 w 160"/>
                    <a:gd name="T21" fmla="*/ 2147483647 h 164"/>
                    <a:gd name="T22" fmla="*/ 2147483647 w 160"/>
                    <a:gd name="T23" fmla="*/ 2147483647 h 164"/>
                    <a:gd name="T24" fmla="*/ 2147483647 w 160"/>
                    <a:gd name="T25" fmla="*/ 2147483647 h 164"/>
                    <a:gd name="T26" fmla="*/ 2147483647 w 160"/>
                    <a:gd name="T27" fmla="*/ 2147483647 h 164"/>
                    <a:gd name="T28" fmla="*/ 2147483647 w 160"/>
                    <a:gd name="T29" fmla="*/ 2147483647 h 164"/>
                    <a:gd name="T30" fmla="*/ 2147483647 w 160"/>
                    <a:gd name="T31" fmla="*/ 2147483647 h 164"/>
                    <a:gd name="T32" fmla="*/ 2147483647 w 160"/>
                    <a:gd name="T33" fmla="*/ 2147483647 h 164"/>
                    <a:gd name="T34" fmla="*/ 2147483647 w 160"/>
                    <a:gd name="T35" fmla="*/ 2147483647 h 164"/>
                    <a:gd name="T36" fmla="*/ 2147483647 w 160"/>
                    <a:gd name="T37" fmla="*/ 2147483647 h 164"/>
                    <a:gd name="T38" fmla="*/ 2147483647 w 160"/>
                    <a:gd name="T39" fmla="*/ 2147483647 h 164"/>
                    <a:gd name="T40" fmla="*/ 2147483647 w 160"/>
                    <a:gd name="T41" fmla="*/ 2147483647 h 164"/>
                    <a:gd name="T42" fmla="*/ 2147483647 w 160"/>
                    <a:gd name="T43" fmla="*/ 2147483647 h 164"/>
                    <a:gd name="T44" fmla="*/ 2147483647 w 160"/>
                    <a:gd name="T45" fmla="*/ 2147483647 h 164"/>
                    <a:gd name="T46" fmla="*/ 2147483647 w 160"/>
                    <a:gd name="T47" fmla="*/ 2147483647 h 164"/>
                    <a:gd name="T48" fmla="*/ 2147483647 w 160"/>
                    <a:gd name="T49" fmla="*/ 2147483647 h 164"/>
                    <a:gd name="T50" fmla="*/ 2147483647 w 160"/>
                    <a:gd name="T51" fmla="*/ 2147483647 h 164"/>
                    <a:gd name="T52" fmla="*/ 2147483647 w 160"/>
                    <a:gd name="T53" fmla="*/ 2147483647 h 164"/>
                    <a:gd name="T54" fmla="*/ 2147483647 w 160"/>
                    <a:gd name="T55" fmla="*/ 2147483647 h 164"/>
                    <a:gd name="T56" fmla="*/ 2147483647 w 160"/>
                    <a:gd name="T57" fmla="*/ 2147483647 h 164"/>
                    <a:gd name="T58" fmla="*/ 2147483647 w 160"/>
                    <a:gd name="T59" fmla="*/ 2147483647 h 164"/>
                    <a:gd name="T60" fmla="*/ 2147483647 w 160"/>
                    <a:gd name="T61" fmla="*/ 2147483647 h 164"/>
                    <a:gd name="T62" fmla="*/ 2147483647 w 160"/>
                    <a:gd name="T63" fmla="*/ 2147483647 h 164"/>
                    <a:gd name="T64" fmla="*/ 0 w 160"/>
                    <a:gd name="T65" fmla="*/ 2147483647 h 164"/>
                    <a:gd name="T66" fmla="*/ 2147483647 w 160"/>
                    <a:gd name="T67" fmla="*/ 2147483647 h 164"/>
                    <a:gd name="T68" fmla="*/ 2147483647 w 160"/>
                    <a:gd name="T69" fmla="*/ 0 h 164"/>
                    <a:gd name="T70" fmla="*/ 2147483647 w 160"/>
                    <a:gd name="T71" fmla="*/ 2147483647 h 164"/>
                    <a:gd name="T72" fmla="*/ 2147483647 w 160"/>
                    <a:gd name="T73" fmla="*/ 2147483647 h 164"/>
                    <a:gd name="T74" fmla="*/ 2147483647 w 160"/>
                    <a:gd name="T75" fmla="*/ 2147483647 h 164"/>
                    <a:gd name="T76" fmla="*/ 2147483647 w 160"/>
                    <a:gd name="T77" fmla="*/ 2147483647 h 164"/>
                    <a:gd name="T78" fmla="*/ 2147483647 w 160"/>
                    <a:gd name="T79" fmla="*/ 2147483647 h 164"/>
                    <a:gd name="T80" fmla="*/ 2147483647 w 160"/>
                    <a:gd name="T81" fmla="*/ 2147483647 h 164"/>
                    <a:gd name="T82" fmla="*/ 2147483647 w 160"/>
                    <a:gd name="T83" fmla="*/ 2147483647 h 164"/>
                    <a:gd name="T84" fmla="*/ 2147483647 w 160"/>
                    <a:gd name="T85" fmla="*/ 2147483647 h 164"/>
                    <a:gd name="T86" fmla="*/ 2147483647 w 160"/>
                    <a:gd name="T87" fmla="*/ 2147483647 h 164"/>
                    <a:gd name="T88" fmla="*/ 2147483647 w 160"/>
                    <a:gd name="T89" fmla="*/ 2147483647 h 164"/>
                    <a:gd name="T90" fmla="*/ 2147483647 w 160"/>
                    <a:gd name="T91" fmla="*/ 2147483647 h 164"/>
                    <a:gd name="T92" fmla="*/ 2147483647 w 160"/>
                    <a:gd name="T93" fmla="*/ 2147483647 h 164"/>
                    <a:gd name="T94" fmla="*/ 2147483647 w 160"/>
                    <a:gd name="T95" fmla="*/ 2147483647 h 164"/>
                    <a:gd name="T96" fmla="*/ 2147483647 w 160"/>
                    <a:gd name="T97" fmla="*/ 2147483647 h 164"/>
                    <a:gd name="T98" fmla="*/ 2147483647 w 160"/>
                    <a:gd name="T99" fmla="*/ 2147483647 h 164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60"/>
                    <a:gd name="T151" fmla="*/ 0 h 164"/>
                    <a:gd name="T152" fmla="*/ 160 w 160"/>
                    <a:gd name="T153" fmla="*/ 164 h 164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60" h="164">
                      <a:moveTo>
                        <a:pt x="160" y="38"/>
                      </a:moveTo>
                      <a:lnTo>
                        <a:pt x="160" y="114"/>
                      </a:lnTo>
                      <a:lnTo>
                        <a:pt x="156" y="118"/>
                      </a:lnTo>
                      <a:lnTo>
                        <a:pt x="156" y="122"/>
                      </a:lnTo>
                      <a:lnTo>
                        <a:pt x="160" y="126"/>
                      </a:lnTo>
                      <a:lnTo>
                        <a:pt x="160" y="164"/>
                      </a:lnTo>
                      <a:lnTo>
                        <a:pt x="154" y="164"/>
                      </a:lnTo>
                      <a:lnTo>
                        <a:pt x="148" y="158"/>
                      </a:lnTo>
                      <a:lnTo>
                        <a:pt x="144" y="152"/>
                      </a:lnTo>
                      <a:lnTo>
                        <a:pt x="144" y="144"/>
                      </a:lnTo>
                      <a:lnTo>
                        <a:pt x="126" y="144"/>
                      </a:lnTo>
                      <a:lnTo>
                        <a:pt x="120" y="148"/>
                      </a:lnTo>
                      <a:lnTo>
                        <a:pt x="112" y="148"/>
                      </a:lnTo>
                      <a:lnTo>
                        <a:pt x="104" y="148"/>
                      </a:lnTo>
                      <a:lnTo>
                        <a:pt x="102" y="146"/>
                      </a:lnTo>
                      <a:lnTo>
                        <a:pt x="102" y="144"/>
                      </a:lnTo>
                      <a:lnTo>
                        <a:pt x="104" y="138"/>
                      </a:lnTo>
                      <a:lnTo>
                        <a:pt x="110" y="134"/>
                      </a:lnTo>
                      <a:lnTo>
                        <a:pt x="116" y="128"/>
                      </a:lnTo>
                      <a:lnTo>
                        <a:pt x="120" y="126"/>
                      </a:lnTo>
                      <a:lnTo>
                        <a:pt x="118" y="118"/>
                      </a:lnTo>
                      <a:lnTo>
                        <a:pt x="118" y="112"/>
                      </a:lnTo>
                      <a:lnTo>
                        <a:pt x="116" y="106"/>
                      </a:lnTo>
                      <a:lnTo>
                        <a:pt x="116" y="100"/>
                      </a:lnTo>
                      <a:lnTo>
                        <a:pt x="112" y="94"/>
                      </a:lnTo>
                      <a:lnTo>
                        <a:pt x="104" y="90"/>
                      </a:lnTo>
                      <a:lnTo>
                        <a:pt x="90" y="84"/>
                      </a:lnTo>
                      <a:lnTo>
                        <a:pt x="74" y="80"/>
                      </a:lnTo>
                      <a:lnTo>
                        <a:pt x="68" y="74"/>
                      </a:lnTo>
                      <a:lnTo>
                        <a:pt x="62" y="70"/>
                      </a:lnTo>
                      <a:lnTo>
                        <a:pt x="58" y="68"/>
                      </a:lnTo>
                      <a:lnTo>
                        <a:pt x="54" y="66"/>
                      </a:lnTo>
                      <a:lnTo>
                        <a:pt x="44" y="66"/>
                      </a:lnTo>
                      <a:lnTo>
                        <a:pt x="46" y="60"/>
                      </a:lnTo>
                      <a:lnTo>
                        <a:pt x="48" y="58"/>
                      </a:lnTo>
                      <a:lnTo>
                        <a:pt x="42" y="66"/>
                      </a:lnTo>
                      <a:lnTo>
                        <a:pt x="38" y="70"/>
                      </a:lnTo>
                      <a:lnTo>
                        <a:pt x="34" y="72"/>
                      </a:lnTo>
                      <a:lnTo>
                        <a:pt x="32" y="72"/>
                      </a:lnTo>
                      <a:lnTo>
                        <a:pt x="32" y="66"/>
                      </a:lnTo>
                      <a:lnTo>
                        <a:pt x="32" y="64"/>
                      </a:lnTo>
                      <a:lnTo>
                        <a:pt x="26" y="54"/>
                      </a:lnTo>
                      <a:lnTo>
                        <a:pt x="24" y="50"/>
                      </a:lnTo>
                      <a:lnTo>
                        <a:pt x="20" y="48"/>
                      </a:lnTo>
                      <a:lnTo>
                        <a:pt x="20" y="44"/>
                      </a:lnTo>
                      <a:lnTo>
                        <a:pt x="20" y="42"/>
                      </a:lnTo>
                      <a:lnTo>
                        <a:pt x="24" y="42"/>
                      </a:lnTo>
                      <a:lnTo>
                        <a:pt x="28" y="42"/>
                      </a:lnTo>
                      <a:lnTo>
                        <a:pt x="32" y="44"/>
                      </a:lnTo>
                      <a:lnTo>
                        <a:pt x="34" y="42"/>
                      </a:lnTo>
                      <a:lnTo>
                        <a:pt x="38" y="38"/>
                      </a:lnTo>
                      <a:lnTo>
                        <a:pt x="46" y="40"/>
                      </a:lnTo>
                      <a:lnTo>
                        <a:pt x="50" y="38"/>
                      </a:lnTo>
                      <a:lnTo>
                        <a:pt x="54" y="36"/>
                      </a:lnTo>
                      <a:lnTo>
                        <a:pt x="50" y="36"/>
                      </a:lnTo>
                      <a:lnTo>
                        <a:pt x="40" y="36"/>
                      </a:lnTo>
                      <a:lnTo>
                        <a:pt x="32" y="38"/>
                      </a:lnTo>
                      <a:lnTo>
                        <a:pt x="26" y="38"/>
                      </a:lnTo>
                      <a:lnTo>
                        <a:pt x="22" y="36"/>
                      </a:lnTo>
                      <a:lnTo>
                        <a:pt x="18" y="32"/>
                      </a:lnTo>
                      <a:lnTo>
                        <a:pt x="18" y="28"/>
                      </a:lnTo>
                      <a:lnTo>
                        <a:pt x="16" y="28"/>
                      </a:lnTo>
                      <a:lnTo>
                        <a:pt x="14" y="26"/>
                      </a:lnTo>
                      <a:lnTo>
                        <a:pt x="6" y="22"/>
                      </a:lnTo>
                      <a:lnTo>
                        <a:pt x="0" y="16"/>
                      </a:lnTo>
                      <a:lnTo>
                        <a:pt x="0" y="12"/>
                      </a:lnTo>
                      <a:lnTo>
                        <a:pt x="6" y="8"/>
                      </a:lnTo>
                      <a:lnTo>
                        <a:pt x="14" y="4"/>
                      </a:lnTo>
                      <a:lnTo>
                        <a:pt x="22" y="0"/>
                      </a:lnTo>
                      <a:lnTo>
                        <a:pt x="30" y="0"/>
                      </a:lnTo>
                      <a:lnTo>
                        <a:pt x="34" y="0"/>
                      </a:lnTo>
                      <a:lnTo>
                        <a:pt x="36" y="2"/>
                      </a:lnTo>
                      <a:lnTo>
                        <a:pt x="44" y="4"/>
                      </a:lnTo>
                      <a:lnTo>
                        <a:pt x="50" y="4"/>
                      </a:lnTo>
                      <a:lnTo>
                        <a:pt x="54" y="10"/>
                      </a:lnTo>
                      <a:lnTo>
                        <a:pt x="56" y="16"/>
                      </a:lnTo>
                      <a:lnTo>
                        <a:pt x="56" y="32"/>
                      </a:lnTo>
                      <a:lnTo>
                        <a:pt x="58" y="38"/>
                      </a:lnTo>
                      <a:lnTo>
                        <a:pt x="60" y="40"/>
                      </a:lnTo>
                      <a:lnTo>
                        <a:pt x="62" y="40"/>
                      </a:lnTo>
                      <a:lnTo>
                        <a:pt x="64" y="48"/>
                      </a:lnTo>
                      <a:lnTo>
                        <a:pt x="66" y="54"/>
                      </a:lnTo>
                      <a:lnTo>
                        <a:pt x="70" y="54"/>
                      </a:lnTo>
                      <a:lnTo>
                        <a:pt x="72" y="54"/>
                      </a:lnTo>
                      <a:lnTo>
                        <a:pt x="76" y="52"/>
                      </a:lnTo>
                      <a:lnTo>
                        <a:pt x="78" y="48"/>
                      </a:lnTo>
                      <a:lnTo>
                        <a:pt x="84" y="42"/>
                      </a:lnTo>
                      <a:lnTo>
                        <a:pt x="88" y="38"/>
                      </a:lnTo>
                      <a:lnTo>
                        <a:pt x="94" y="34"/>
                      </a:lnTo>
                      <a:lnTo>
                        <a:pt x="100" y="28"/>
                      </a:lnTo>
                      <a:lnTo>
                        <a:pt x="106" y="22"/>
                      </a:lnTo>
                      <a:lnTo>
                        <a:pt x="108" y="20"/>
                      </a:lnTo>
                      <a:lnTo>
                        <a:pt x="112" y="18"/>
                      </a:lnTo>
                      <a:lnTo>
                        <a:pt x="116" y="20"/>
                      </a:lnTo>
                      <a:lnTo>
                        <a:pt x="120" y="22"/>
                      </a:lnTo>
                      <a:lnTo>
                        <a:pt x="128" y="26"/>
                      </a:lnTo>
                      <a:lnTo>
                        <a:pt x="136" y="30"/>
                      </a:lnTo>
                      <a:lnTo>
                        <a:pt x="142" y="34"/>
                      </a:lnTo>
                      <a:lnTo>
                        <a:pt x="150" y="36"/>
                      </a:lnTo>
                      <a:lnTo>
                        <a:pt x="160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8" name="ïşḷîḍé">
                  <a:extLst>
                    <a:ext uri="{FF2B5EF4-FFF2-40B4-BE49-F238E27FC236}">
                      <a16:creationId xmlns:a16="http://schemas.microsoft.com/office/drawing/2014/main" id="{8D579417-C43D-493F-96DD-46B37832C879}"/>
                    </a:ext>
                  </a:extLst>
                </p:cNvPr>
                <p:cNvSpPr/>
                <p:nvPr/>
              </p:nvSpPr>
              <p:spPr bwMode="auto">
                <a:xfrm>
                  <a:off x="7671084" y="4145082"/>
                  <a:ext cx="41317" cy="21015"/>
                </a:xfrm>
                <a:custGeom>
                  <a:avLst/>
                  <a:gdLst>
                    <a:gd name="T0" fmla="*/ 2147483647 w 24"/>
                    <a:gd name="T1" fmla="*/ 2147483647 h 14"/>
                    <a:gd name="T2" fmla="*/ 2147483647 w 24"/>
                    <a:gd name="T3" fmla="*/ 2147483647 h 14"/>
                    <a:gd name="T4" fmla="*/ 0 w 24"/>
                    <a:gd name="T5" fmla="*/ 2147483647 h 14"/>
                    <a:gd name="T6" fmla="*/ 2147483647 w 24"/>
                    <a:gd name="T7" fmla="*/ 0 h 14"/>
                    <a:gd name="T8" fmla="*/ 2147483647 w 24"/>
                    <a:gd name="T9" fmla="*/ 0 h 14"/>
                    <a:gd name="T10" fmla="*/ 2147483647 w 24"/>
                    <a:gd name="T11" fmla="*/ 0 h 14"/>
                    <a:gd name="T12" fmla="*/ 2147483647 w 24"/>
                    <a:gd name="T13" fmla="*/ 0 h 14"/>
                    <a:gd name="T14" fmla="*/ 2147483647 w 24"/>
                    <a:gd name="T15" fmla="*/ 2147483647 h 14"/>
                    <a:gd name="T16" fmla="*/ 2147483647 w 24"/>
                    <a:gd name="T17" fmla="*/ 2147483647 h 14"/>
                    <a:gd name="T18" fmla="*/ 2147483647 w 24"/>
                    <a:gd name="T19" fmla="*/ 2147483647 h 14"/>
                    <a:gd name="T20" fmla="*/ 2147483647 w 24"/>
                    <a:gd name="T21" fmla="*/ 2147483647 h 14"/>
                    <a:gd name="T22" fmla="*/ 2147483647 w 24"/>
                    <a:gd name="T23" fmla="*/ 2147483647 h 14"/>
                    <a:gd name="T24" fmla="*/ 2147483647 w 24"/>
                    <a:gd name="T25" fmla="*/ 2147483647 h 14"/>
                    <a:gd name="T26" fmla="*/ 2147483647 w 24"/>
                    <a:gd name="T27" fmla="*/ 214748364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4"/>
                    <a:gd name="T43" fmla="*/ 0 h 14"/>
                    <a:gd name="T44" fmla="*/ 24 w 24"/>
                    <a:gd name="T45" fmla="*/ 14 h 1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4" h="14">
                      <a:moveTo>
                        <a:pt x="16" y="12"/>
                      </a:moveTo>
                      <a:lnTo>
                        <a:pt x="8" y="8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10" y="0"/>
                      </a:lnTo>
                      <a:lnTo>
                        <a:pt x="12" y="0"/>
                      </a:lnTo>
                      <a:lnTo>
                        <a:pt x="16" y="0"/>
                      </a:lnTo>
                      <a:lnTo>
                        <a:pt x="18" y="4"/>
                      </a:lnTo>
                      <a:lnTo>
                        <a:pt x="22" y="4"/>
                      </a:lnTo>
                      <a:lnTo>
                        <a:pt x="24" y="10"/>
                      </a:lnTo>
                      <a:lnTo>
                        <a:pt x="22" y="12"/>
                      </a:lnTo>
                      <a:lnTo>
                        <a:pt x="20" y="14"/>
                      </a:lnTo>
                      <a:lnTo>
                        <a:pt x="18" y="14"/>
                      </a:lnTo>
                      <a:lnTo>
                        <a:pt x="16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9" name="îṡḷîďê">
                  <a:extLst>
                    <a:ext uri="{FF2B5EF4-FFF2-40B4-BE49-F238E27FC236}">
                      <a16:creationId xmlns:a16="http://schemas.microsoft.com/office/drawing/2014/main" id="{3371A650-3F07-4E04-99C3-CC23561C6CAD}"/>
                    </a:ext>
                  </a:extLst>
                </p:cNvPr>
                <p:cNvSpPr/>
                <p:nvPr/>
              </p:nvSpPr>
              <p:spPr bwMode="auto">
                <a:xfrm>
                  <a:off x="7939641" y="4947888"/>
                  <a:ext cx="37185" cy="12610"/>
                </a:xfrm>
                <a:custGeom>
                  <a:avLst/>
                  <a:gdLst>
                    <a:gd name="T0" fmla="*/ 2147483647 w 22"/>
                    <a:gd name="T1" fmla="*/ 2147483647 h 8"/>
                    <a:gd name="T2" fmla="*/ 2147483647 w 22"/>
                    <a:gd name="T3" fmla="*/ 2147483647 h 8"/>
                    <a:gd name="T4" fmla="*/ 2147483647 w 22"/>
                    <a:gd name="T5" fmla="*/ 2147483647 h 8"/>
                    <a:gd name="T6" fmla="*/ 0 w 22"/>
                    <a:gd name="T7" fmla="*/ 2147483647 h 8"/>
                    <a:gd name="T8" fmla="*/ 2147483647 w 22"/>
                    <a:gd name="T9" fmla="*/ 2147483647 h 8"/>
                    <a:gd name="T10" fmla="*/ 2147483647 w 22"/>
                    <a:gd name="T11" fmla="*/ 2147483647 h 8"/>
                    <a:gd name="T12" fmla="*/ 2147483647 w 22"/>
                    <a:gd name="T13" fmla="*/ 2147483647 h 8"/>
                    <a:gd name="T14" fmla="*/ 2147483647 w 22"/>
                    <a:gd name="T15" fmla="*/ 2147483647 h 8"/>
                    <a:gd name="T16" fmla="*/ 2147483647 w 22"/>
                    <a:gd name="T17" fmla="*/ 2147483647 h 8"/>
                    <a:gd name="T18" fmla="*/ 2147483647 w 22"/>
                    <a:gd name="T19" fmla="*/ 0 h 8"/>
                    <a:gd name="T20" fmla="*/ 2147483647 w 22"/>
                    <a:gd name="T21" fmla="*/ 0 h 8"/>
                    <a:gd name="T22" fmla="*/ 2147483647 w 22"/>
                    <a:gd name="T23" fmla="*/ 2147483647 h 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2"/>
                    <a:gd name="T37" fmla="*/ 0 h 8"/>
                    <a:gd name="T38" fmla="*/ 22 w 22"/>
                    <a:gd name="T39" fmla="*/ 8 h 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2" h="8">
                      <a:moveTo>
                        <a:pt x="8" y="2"/>
                      </a:moveTo>
                      <a:lnTo>
                        <a:pt x="4" y="2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4" y="8"/>
                      </a:lnTo>
                      <a:lnTo>
                        <a:pt x="8" y="8"/>
                      </a:lnTo>
                      <a:lnTo>
                        <a:pt x="12" y="8"/>
                      </a:lnTo>
                      <a:lnTo>
                        <a:pt x="16" y="6"/>
                      </a:lnTo>
                      <a:lnTo>
                        <a:pt x="22" y="2"/>
                      </a:lnTo>
                      <a:lnTo>
                        <a:pt x="20" y="0"/>
                      </a:lnTo>
                      <a:lnTo>
                        <a:pt x="16" y="0"/>
                      </a:lnTo>
                      <a:lnTo>
                        <a:pt x="8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0" name="í$lïďè">
                  <a:extLst>
                    <a:ext uri="{FF2B5EF4-FFF2-40B4-BE49-F238E27FC236}">
                      <a16:creationId xmlns:a16="http://schemas.microsoft.com/office/drawing/2014/main" id="{F69038AD-240A-4C95-A1C6-1151DCB69B17}"/>
                    </a:ext>
                  </a:extLst>
                </p:cNvPr>
                <p:cNvSpPr/>
                <p:nvPr/>
              </p:nvSpPr>
              <p:spPr bwMode="auto">
                <a:xfrm>
                  <a:off x="8586933" y="3946131"/>
                  <a:ext cx="50957" cy="61646"/>
                </a:xfrm>
                <a:custGeom>
                  <a:avLst/>
                  <a:gdLst>
                    <a:gd name="T0" fmla="*/ 2147483647 w 30"/>
                    <a:gd name="T1" fmla="*/ 2147483647 h 36"/>
                    <a:gd name="T2" fmla="*/ 2147483647 w 30"/>
                    <a:gd name="T3" fmla="*/ 2147483647 h 36"/>
                    <a:gd name="T4" fmla="*/ 2147483647 w 30"/>
                    <a:gd name="T5" fmla="*/ 2147483647 h 36"/>
                    <a:gd name="T6" fmla="*/ 2147483647 w 30"/>
                    <a:gd name="T7" fmla="*/ 2147483647 h 36"/>
                    <a:gd name="T8" fmla="*/ 2147483647 w 30"/>
                    <a:gd name="T9" fmla="*/ 2147483647 h 36"/>
                    <a:gd name="T10" fmla="*/ 2147483647 w 30"/>
                    <a:gd name="T11" fmla="*/ 2147483647 h 36"/>
                    <a:gd name="T12" fmla="*/ 2147483647 w 30"/>
                    <a:gd name="T13" fmla="*/ 2147483647 h 36"/>
                    <a:gd name="T14" fmla="*/ 2147483647 w 30"/>
                    <a:gd name="T15" fmla="*/ 2147483647 h 36"/>
                    <a:gd name="T16" fmla="*/ 0 w 30"/>
                    <a:gd name="T17" fmla="*/ 2147483647 h 36"/>
                    <a:gd name="T18" fmla="*/ 0 w 30"/>
                    <a:gd name="T19" fmla="*/ 0 h 36"/>
                    <a:gd name="T20" fmla="*/ 2147483647 w 30"/>
                    <a:gd name="T21" fmla="*/ 2147483647 h 36"/>
                    <a:gd name="T22" fmla="*/ 2147483647 w 30"/>
                    <a:gd name="T23" fmla="*/ 2147483647 h 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0"/>
                    <a:gd name="T37" fmla="*/ 0 h 36"/>
                    <a:gd name="T38" fmla="*/ 30 w 30"/>
                    <a:gd name="T39" fmla="*/ 36 h 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0" h="36">
                      <a:moveTo>
                        <a:pt x="30" y="26"/>
                      </a:moveTo>
                      <a:lnTo>
                        <a:pt x="30" y="36"/>
                      </a:lnTo>
                      <a:lnTo>
                        <a:pt x="26" y="36"/>
                      </a:lnTo>
                      <a:lnTo>
                        <a:pt x="22" y="32"/>
                      </a:lnTo>
                      <a:lnTo>
                        <a:pt x="20" y="26"/>
                      </a:lnTo>
                      <a:lnTo>
                        <a:pt x="18" y="18"/>
                      </a:lnTo>
                      <a:lnTo>
                        <a:pt x="14" y="14"/>
                      </a:lnTo>
                      <a:lnTo>
                        <a:pt x="6" y="8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14" y="12"/>
                      </a:lnTo>
                      <a:lnTo>
                        <a:pt x="30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1" name="ïşļiḑe">
                  <a:extLst>
                    <a:ext uri="{FF2B5EF4-FFF2-40B4-BE49-F238E27FC236}">
                      <a16:creationId xmlns:a16="http://schemas.microsoft.com/office/drawing/2014/main" id="{3080F1BF-C237-40AA-BA82-52817269E6C1}"/>
                    </a:ext>
                  </a:extLst>
                </p:cNvPr>
                <p:cNvSpPr/>
                <p:nvPr/>
              </p:nvSpPr>
              <p:spPr bwMode="auto">
                <a:xfrm>
                  <a:off x="8144847" y="3876078"/>
                  <a:ext cx="22036" cy="21015"/>
                </a:xfrm>
                <a:custGeom>
                  <a:avLst/>
                  <a:gdLst>
                    <a:gd name="T0" fmla="*/ 2147483647 w 12"/>
                    <a:gd name="T1" fmla="*/ 2147483647 h 12"/>
                    <a:gd name="T2" fmla="*/ 2147483647 w 12"/>
                    <a:gd name="T3" fmla="*/ 2147483647 h 12"/>
                    <a:gd name="T4" fmla="*/ 2147483647 w 12"/>
                    <a:gd name="T5" fmla="*/ 2147483647 h 12"/>
                    <a:gd name="T6" fmla="*/ 2147483647 w 12"/>
                    <a:gd name="T7" fmla="*/ 2147483647 h 12"/>
                    <a:gd name="T8" fmla="*/ 0 w 12"/>
                    <a:gd name="T9" fmla="*/ 2147483647 h 12"/>
                    <a:gd name="T10" fmla="*/ 0 w 12"/>
                    <a:gd name="T11" fmla="*/ 0 h 12"/>
                    <a:gd name="T12" fmla="*/ 2147483647 w 12"/>
                    <a:gd name="T13" fmla="*/ 2147483647 h 12"/>
                    <a:gd name="T14" fmla="*/ 2147483647 w 12"/>
                    <a:gd name="T15" fmla="*/ 2147483647 h 12"/>
                    <a:gd name="T16" fmla="*/ 2147483647 w 12"/>
                    <a:gd name="T17" fmla="*/ 2147483647 h 1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"/>
                    <a:gd name="T28" fmla="*/ 0 h 12"/>
                    <a:gd name="T29" fmla="*/ 12 w 12"/>
                    <a:gd name="T30" fmla="*/ 12 h 1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" h="12">
                      <a:moveTo>
                        <a:pt x="12" y="12"/>
                      </a:move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4" y="2"/>
                      </a:lnTo>
                      <a:lnTo>
                        <a:pt x="8" y="4"/>
                      </a:lnTo>
                      <a:lnTo>
                        <a:pt x="12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2" name="isļiďê">
                  <a:extLst>
                    <a:ext uri="{FF2B5EF4-FFF2-40B4-BE49-F238E27FC236}">
                      <a16:creationId xmlns:a16="http://schemas.microsoft.com/office/drawing/2014/main" id="{05F2F310-AB11-4539-810F-EF9BCECE1CF9}"/>
                    </a:ext>
                  </a:extLst>
                </p:cNvPr>
                <p:cNvSpPr/>
                <p:nvPr/>
              </p:nvSpPr>
              <p:spPr bwMode="auto">
                <a:xfrm>
                  <a:off x="8148978" y="3913907"/>
                  <a:ext cx="24790" cy="5604"/>
                </a:xfrm>
                <a:custGeom>
                  <a:avLst/>
                  <a:gdLst>
                    <a:gd name="T0" fmla="*/ 2147483647 w 14"/>
                    <a:gd name="T1" fmla="*/ 0 h 4"/>
                    <a:gd name="T2" fmla="*/ 2147483647 w 14"/>
                    <a:gd name="T3" fmla="*/ 2147483647 h 4"/>
                    <a:gd name="T4" fmla="*/ 0 w 14"/>
                    <a:gd name="T5" fmla="*/ 2147483647 h 4"/>
                    <a:gd name="T6" fmla="*/ 0 w 14"/>
                    <a:gd name="T7" fmla="*/ 0 h 4"/>
                    <a:gd name="T8" fmla="*/ 2147483647 w 14"/>
                    <a:gd name="T9" fmla="*/ 0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"/>
                    <a:gd name="T16" fmla="*/ 0 h 4"/>
                    <a:gd name="T17" fmla="*/ 14 w 14"/>
                    <a:gd name="T18" fmla="*/ 4 h 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" h="4">
                      <a:moveTo>
                        <a:pt x="14" y="0"/>
                      </a:moveTo>
                      <a:lnTo>
                        <a:pt x="14" y="4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3" name="iṡliḍe">
                  <a:extLst>
                    <a:ext uri="{FF2B5EF4-FFF2-40B4-BE49-F238E27FC236}">
                      <a16:creationId xmlns:a16="http://schemas.microsoft.com/office/drawing/2014/main" id="{3E145725-5F61-4FC6-BB84-EF221AF4DBD0}"/>
                    </a:ext>
                  </a:extLst>
                </p:cNvPr>
                <p:cNvSpPr/>
                <p:nvPr/>
              </p:nvSpPr>
              <p:spPr bwMode="auto">
                <a:xfrm>
                  <a:off x="8092512" y="4054014"/>
                  <a:ext cx="17904" cy="19615"/>
                </a:xfrm>
                <a:custGeom>
                  <a:avLst/>
                  <a:gdLst>
                    <a:gd name="T0" fmla="*/ 2147483647 w 10"/>
                    <a:gd name="T1" fmla="*/ 2147483647 h 12"/>
                    <a:gd name="T2" fmla="*/ 2147483647 w 10"/>
                    <a:gd name="T3" fmla="*/ 2147483647 h 12"/>
                    <a:gd name="T4" fmla="*/ 2147483647 w 10"/>
                    <a:gd name="T5" fmla="*/ 2147483647 h 12"/>
                    <a:gd name="T6" fmla="*/ 2147483647 w 10"/>
                    <a:gd name="T7" fmla="*/ 2147483647 h 12"/>
                    <a:gd name="T8" fmla="*/ 0 w 10"/>
                    <a:gd name="T9" fmla="*/ 2147483647 h 12"/>
                    <a:gd name="T10" fmla="*/ 0 w 10"/>
                    <a:gd name="T11" fmla="*/ 2147483647 h 12"/>
                    <a:gd name="T12" fmla="*/ 2147483647 w 10"/>
                    <a:gd name="T13" fmla="*/ 0 h 12"/>
                    <a:gd name="T14" fmla="*/ 2147483647 w 10"/>
                    <a:gd name="T15" fmla="*/ 2147483647 h 1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"/>
                    <a:gd name="T25" fmla="*/ 0 h 12"/>
                    <a:gd name="T26" fmla="*/ 10 w 10"/>
                    <a:gd name="T27" fmla="*/ 12 h 1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" h="12">
                      <a:moveTo>
                        <a:pt x="10" y="6"/>
                      </a:moveTo>
                      <a:lnTo>
                        <a:pt x="8" y="10"/>
                      </a:lnTo>
                      <a:lnTo>
                        <a:pt x="4" y="12"/>
                      </a:lnTo>
                      <a:lnTo>
                        <a:pt x="2" y="12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2" y="0"/>
                      </a:lnTo>
                      <a:lnTo>
                        <a:pt x="1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4" name="ïśľiḍé">
                  <a:extLst>
                    <a:ext uri="{FF2B5EF4-FFF2-40B4-BE49-F238E27FC236}">
                      <a16:creationId xmlns:a16="http://schemas.microsoft.com/office/drawing/2014/main" id="{C4EF105C-6F94-4807-9F0D-4C9EBD177D5C}"/>
                    </a:ext>
                  </a:extLst>
                </p:cNvPr>
                <p:cNvSpPr/>
                <p:nvPr/>
              </p:nvSpPr>
              <p:spPr bwMode="auto">
                <a:xfrm>
                  <a:off x="8000239" y="3859267"/>
                  <a:ext cx="26167" cy="11209"/>
                </a:xfrm>
                <a:custGeom>
                  <a:avLst/>
                  <a:gdLst>
                    <a:gd name="T0" fmla="*/ 2147483647 w 16"/>
                    <a:gd name="T1" fmla="*/ 2147483647 h 6"/>
                    <a:gd name="T2" fmla="*/ 2147483647 w 16"/>
                    <a:gd name="T3" fmla="*/ 2147483647 h 6"/>
                    <a:gd name="T4" fmla="*/ 2147483647 w 16"/>
                    <a:gd name="T5" fmla="*/ 2147483647 h 6"/>
                    <a:gd name="T6" fmla="*/ 0 w 16"/>
                    <a:gd name="T7" fmla="*/ 2147483647 h 6"/>
                    <a:gd name="T8" fmla="*/ 2147483647 w 16"/>
                    <a:gd name="T9" fmla="*/ 2147483647 h 6"/>
                    <a:gd name="T10" fmla="*/ 2147483647 w 16"/>
                    <a:gd name="T11" fmla="*/ 0 h 6"/>
                    <a:gd name="T12" fmla="*/ 2147483647 w 16"/>
                    <a:gd name="T13" fmla="*/ 0 h 6"/>
                    <a:gd name="T14" fmla="*/ 2147483647 w 16"/>
                    <a:gd name="T15" fmla="*/ 2147483647 h 6"/>
                    <a:gd name="T16" fmla="*/ 2147483647 w 16"/>
                    <a:gd name="T17" fmla="*/ 2147483647 h 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6"/>
                    <a:gd name="T28" fmla="*/ 0 h 6"/>
                    <a:gd name="T29" fmla="*/ 16 w 16"/>
                    <a:gd name="T30" fmla="*/ 6 h 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6" h="6">
                      <a:moveTo>
                        <a:pt x="16" y="6"/>
                      </a:moveTo>
                      <a:lnTo>
                        <a:pt x="8" y="6"/>
                      </a:lnTo>
                      <a:lnTo>
                        <a:pt x="4" y="6"/>
                      </a:lnTo>
                      <a:lnTo>
                        <a:pt x="0" y="6"/>
                      </a:lnTo>
                      <a:lnTo>
                        <a:pt x="4" y="2"/>
                      </a:lnTo>
                      <a:lnTo>
                        <a:pt x="8" y="0"/>
                      </a:lnTo>
                      <a:lnTo>
                        <a:pt x="12" y="0"/>
                      </a:lnTo>
                      <a:lnTo>
                        <a:pt x="14" y="2"/>
                      </a:lnTo>
                      <a:lnTo>
                        <a:pt x="1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5" name="ïṥľiḑe">
                  <a:extLst>
                    <a:ext uri="{FF2B5EF4-FFF2-40B4-BE49-F238E27FC236}">
                      <a16:creationId xmlns:a16="http://schemas.microsoft.com/office/drawing/2014/main" id="{0DD2DCC4-AC59-4027-AEC8-6F02C441FB15}"/>
                    </a:ext>
                  </a:extLst>
                </p:cNvPr>
                <p:cNvSpPr/>
                <p:nvPr/>
              </p:nvSpPr>
              <p:spPr bwMode="auto">
                <a:xfrm>
                  <a:off x="7834973" y="3918111"/>
                  <a:ext cx="16526" cy="5604"/>
                </a:xfrm>
                <a:custGeom>
                  <a:avLst/>
                  <a:gdLst>
                    <a:gd name="T0" fmla="*/ 2147483647 w 10"/>
                    <a:gd name="T1" fmla="*/ 0 h 4"/>
                    <a:gd name="T2" fmla="*/ 2147483647 w 10"/>
                    <a:gd name="T3" fmla="*/ 2147483647 h 4"/>
                    <a:gd name="T4" fmla="*/ 2147483647 w 10"/>
                    <a:gd name="T5" fmla="*/ 2147483647 h 4"/>
                    <a:gd name="T6" fmla="*/ 2147483647 w 10"/>
                    <a:gd name="T7" fmla="*/ 2147483647 h 4"/>
                    <a:gd name="T8" fmla="*/ 0 w 10"/>
                    <a:gd name="T9" fmla="*/ 0 h 4"/>
                    <a:gd name="T10" fmla="*/ 2147483647 w 10"/>
                    <a:gd name="T11" fmla="*/ 0 h 4"/>
                    <a:gd name="T12" fmla="*/ 2147483647 w 10"/>
                    <a:gd name="T13" fmla="*/ 0 h 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"/>
                    <a:gd name="T22" fmla="*/ 0 h 4"/>
                    <a:gd name="T23" fmla="*/ 10 w 10"/>
                    <a:gd name="T24" fmla="*/ 4 h 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" h="4">
                      <a:moveTo>
                        <a:pt x="10" y="0"/>
                      </a:moveTo>
                      <a:lnTo>
                        <a:pt x="8" y="2"/>
                      </a:lnTo>
                      <a:lnTo>
                        <a:pt x="4" y="4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6" name="ïSḻíḓê">
                  <a:extLst>
                    <a:ext uri="{FF2B5EF4-FFF2-40B4-BE49-F238E27FC236}">
                      <a16:creationId xmlns:a16="http://schemas.microsoft.com/office/drawing/2014/main" id="{5C949D63-8A19-49FF-A02D-305FB06BAD00}"/>
                    </a:ext>
                  </a:extLst>
                </p:cNvPr>
                <p:cNvSpPr/>
                <p:nvPr/>
              </p:nvSpPr>
              <p:spPr bwMode="auto">
                <a:xfrm>
                  <a:off x="7768867" y="3530018"/>
                  <a:ext cx="31675" cy="56043"/>
                </a:xfrm>
                <a:custGeom>
                  <a:avLst/>
                  <a:gdLst>
                    <a:gd name="T0" fmla="*/ 2147483647 w 18"/>
                    <a:gd name="T1" fmla="*/ 2147483647 h 34"/>
                    <a:gd name="T2" fmla="*/ 2147483647 w 18"/>
                    <a:gd name="T3" fmla="*/ 2147483647 h 34"/>
                    <a:gd name="T4" fmla="*/ 2147483647 w 18"/>
                    <a:gd name="T5" fmla="*/ 2147483647 h 34"/>
                    <a:gd name="T6" fmla="*/ 2147483647 w 18"/>
                    <a:gd name="T7" fmla="*/ 2147483647 h 34"/>
                    <a:gd name="T8" fmla="*/ 2147483647 w 18"/>
                    <a:gd name="T9" fmla="*/ 2147483647 h 34"/>
                    <a:gd name="T10" fmla="*/ 2147483647 w 18"/>
                    <a:gd name="T11" fmla="*/ 2147483647 h 34"/>
                    <a:gd name="T12" fmla="*/ 2147483647 w 18"/>
                    <a:gd name="T13" fmla="*/ 2147483647 h 34"/>
                    <a:gd name="T14" fmla="*/ 2147483647 w 18"/>
                    <a:gd name="T15" fmla="*/ 2147483647 h 34"/>
                    <a:gd name="T16" fmla="*/ 2147483647 w 18"/>
                    <a:gd name="T17" fmla="*/ 2147483647 h 34"/>
                    <a:gd name="T18" fmla="*/ 2147483647 w 18"/>
                    <a:gd name="T19" fmla="*/ 2147483647 h 34"/>
                    <a:gd name="T20" fmla="*/ 2147483647 w 18"/>
                    <a:gd name="T21" fmla="*/ 2147483647 h 34"/>
                    <a:gd name="T22" fmla="*/ 2147483647 w 18"/>
                    <a:gd name="T23" fmla="*/ 2147483647 h 34"/>
                    <a:gd name="T24" fmla="*/ 0 w 18"/>
                    <a:gd name="T25" fmla="*/ 2147483647 h 34"/>
                    <a:gd name="T26" fmla="*/ 2147483647 w 18"/>
                    <a:gd name="T27" fmla="*/ 2147483647 h 34"/>
                    <a:gd name="T28" fmla="*/ 2147483647 w 18"/>
                    <a:gd name="T29" fmla="*/ 2147483647 h 34"/>
                    <a:gd name="T30" fmla="*/ 2147483647 w 18"/>
                    <a:gd name="T31" fmla="*/ 2147483647 h 34"/>
                    <a:gd name="T32" fmla="*/ 2147483647 w 18"/>
                    <a:gd name="T33" fmla="*/ 2147483647 h 34"/>
                    <a:gd name="T34" fmla="*/ 2147483647 w 18"/>
                    <a:gd name="T35" fmla="*/ 0 h 34"/>
                    <a:gd name="T36" fmla="*/ 2147483647 w 18"/>
                    <a:gd name="T37" fmla="*/ 0 h 34"/>
                    <a:gd name="T38" fmla="*/ 2147483647 w 18"/>
                    <a:gd name="T39" fmla="*/ 2147483647 h 34"/>
                    <a:gd name="T40" fmla="*/ 2147483647 w 18"/>
                    <a:gd name="T41" fmla="*/ 2147483647 h 34"/>
                    <a:gd name="T42" fmla="*/ 2147483647 w 18"/>
                    <a:gd name="T43" fmla="*/ 2147483647 h 34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8"/>
                    <a:gd name="T67" fmla="*/ 0 h 34"/>
                    <a:gd name="T68" fmla="*/ 18 w 18"/>
                    <a:gd name="T69" fmla="*/ 34 h 34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8" h="34">
                      <a:moveTo>
                        <a:pt x="18" y="6"/>
                      </a:moveTo>
                      <a:lnTo>
                        <a:pt x="16" y="12"/>
                      </a:lnTo>
                      <a:lnTo>
                        <a:pt x="14" y="14"/>
                      </a:lnTo>
                      <a:lnTo>
                        <a:pt x="12" y="18"/>
                      </a:lnTo>
                      <a:lnTo>
                        <a:pt x="12" y="24"/>
                      </a:lnTo>
                      <a:lnTo>
                        <a:pt x="12" y="26"/>
                      </a:lnTo>
                      <a:lnTo>
                        <a:pt x="12" y="28"/>
                      </a:lnTo>
                      <a:lnTo>
                        <a:pt x="14" y="32"/>
                      </a:lnTo>
                      <a:lnTo>
                        <a:pt x="14" y="34"/>
                      </a:lnTo>
                      <a:lnTo>
                        <a:pt x="10" y="34"/>
                      </a:lnTo>
                      <a:lnTo>
                        <a:pt x="6" y="28"/>
                      </a:lnTo>
                      <a:lnTo>
                        <a:pt x="2" y="24"/>
                      </a:lnTo>
                      <a:lnTo>
                        <a:pt x="0" y="18"/>
                      </a:lnTo>
                      <a:lnTo>
                        <a:pt x="2" y="16"/>
                      </a:lnTo>
                      <a:lnTo>
                        <a:pt x="6" y="16"/>
                      </a:lnTo>
                      <a:lnTo>
                        <a:pt x="6" y="8"/>
                      </a:lnTo>
                      <a:lnTo>
                        <a:pt x="8" y="2"/>
                      </a:lnTo>
                      <a:lnTo>
                        <a:pt x="10" y="0"/>
                      </a:lnTo>
                      <a:lnTo>
                        <a:pt x="12" y="0"/>
                      </a:lnTo>
                      <a:lnTo>
                        <a:pt x="16" y="2"/>
                      </a:lnTo>
                      <a:lnTo>
                        <a:pt x="18" y="4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7" name="ïŝľîḍè">
                  <a:extLst>
                    <a:ext uri="{FF2B5EF4-FFF2-40B4-BE49-F238E27FC236}">
                      <a16:creationId xmlns:a16="http://schemas.microsoft.com/office/drawing/2014/main" id="{7611B331-0A24-49FE-82A2-F89CFB7D32AD}"/>
                    </a:ext>
                  </a:extLst>
                </p:cNvPr>
                <p:cNvSpPr/>
                <p:nvPr/>
              </p:nvSpPr>
              <p:spPr bwMode="auto">
                <a:xfrm>
                  <a:off x="7803296" y="3552434"/>
                  <a:ext cx="23413" cy="21015"/>
                </a:xfrm>
                <a:custGeom>
                  <a:avLst/>
                  <a:gdLst>
                    <a:gd name="T0" fmla="*/ 2147483647 w 14"/>
                    <a:gd name="T1" fmla="*/ 0 h 12"/>
                    <a:gd name="T2" fmla="*/ 2147483647 w 14"/>
                    <a:gd name="T3" fmla="*/ 2147483647 h 12"/>
                    <a:gd name="T4" fmla="*/ 2147483647 w 14"/>
                    <a:gd name="T5" fmla="*/ 2147483647 h 12"/>
                    <a:gd name="T6" fmla="*/ 2147483647 w 14"/>
                    <a:gd name="T7" fmla="*/ 2147483647 h 12"/>
                    <a:gd name="T8" fmla="*/ 2147483647 w 14"/>
                    <a:gd name="T9" fmla="*/ 2147483647 h 12"/>
                    <a:gd name="T10" fmla="*/ 2147483647 w 14"/>
                    <a:gd name="T11" fmla="*/ 2147483647 h 12"/>
                    <a:gd name="T12" fmla="*/ 0 w 14"/>
                    <a:gd name="T13" fmla="*/ 2147483647 h 12"/>
                    <a:gd name="T14" fmla="*/ 2147483647 w 14"/>
                    <a:gd name="T15" fmla="*/ 2147483647 h 12"/>
                    <a:gd name="T16" fmla="*/ 2147483647 w 14"/>
                    <a:gd name="T17" fmla="*/ 0 h 12"/>
                    <a:gd name="T18" fmla="*/ 2147483647 w 14"/>
                    <a:gd name="T19" fmla="*/ 0 h 12"/>
                    <a:gd name="T20" fmla="*/ 2147483647 w 14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"/>
                    <a:gd name="T34" fmla="*/ 0 h 12"/>
                    <a:gd name="T35" fmla="*/ 14 w 14"/>
                    <a:gd name="T36" fmla="*/ 12 h 1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" h="12">
                      <a:moveTo>
                        <a:pt x="14" y="0"/>
                      </a:moveTo>
                      <a:lnTo>
                        <a:pt x="12" y="4"/>
                      </a:lnTo>
                      <a:lnTo>
                        <a:pt x="10" y="8"/>
                      </a:lnTo>
                      <a:lnTo>
                        <a:pt x="8" y="10"/>
                      </a:lnTo>
                      <a:lnTo>
                        <a:pt x="4" y="12"/>
                      </a:lnTo>
                      <a:lnTo>
                        <a:pt x="2" y="10"/>
                      </a:lnTo>
                      <a:lnTo>
                        <a:pt x="0" y="8"/>
                      </a:lnTo>
                      <a:lnTo>
                        <a:pt x="2" y="4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8" name="ïŝľïḍé">
                  <a:extLst>
                    <a:ext uri="{FF2B5EF4-FFF2-40B4-BE49-F238E27FC236}">
                      <a16:creationId xmlns:a16="http://schemas.microsoft.com/office/drawing/2014/main" id="{BBA55FAA-8CD4-4159-BB99-A3D6A9C39862}"/>
                    </a:ext>
                  </a:extLst>
                </p:cNvPr>
                <p:cNvSpPr/>
                <p:nvPr/>
              </p:nvSpPr>
              <p:spPr bwMode="auto">
                <a:xfrm>
                  <a:off x="7782639" y="3479580"/>
                  <a:ext cx="20657" cy="26620"/>
                </a:xfrm>
                <a:custGeom>
                  <a:avLst/>
                  <a:gdLst>
                    <a:gd name="T0" fmla="*/ 0 w 12"/>
                    <a:gd name="T1" fmla="*/ 2147483647 h 16"/>
                    <a:gd name="T2" fmla="*/ 0 w 12"/>
                    <a:gd name="T3" fmla="*/ 0 h 16"/>
                    <a:gd name="T4" fmla="*/ 2147483647 w 12"/>
                    <a:gd name="T5" fmla="*/ 0 h 16"/>
                    <a:gd name="T6" fmla="*/ 2147483647 w 12"/>
                    <a:gd name="T7" fmla="*/ 2147483647 h 16"/>
                    <a:gd name="T8" fmla="*/ 2147483647 w 12"/>
                    <a:gd name="T9" fmla="*/ 2147483647 h 16"/>
                    <a:gd name="T10" fmla="*/ 2147483647 w 12"/>
                    <a:gd name="T11" fmla="*/ 2147483647 h 16"/>
                    <a:gd name="T12" fmla="*/ 2147483647 w 12"/>
                    <a:gd name="T13" fmla="*/ 2147483647 h 16"/>
                    <a:gd name="T14" fmla="*/ 2147483647 w 12"/>
                    <a:gd name="T15" fmla="*/ 2147483647 h 16"/>
                    <a:gd name="T16" fmla="*/ 2147483647 w 12"/>
                    <a:gd name="T17" fmla="*/ 2147483647 h 16"/>
                    <a:gd name="T18" fmla="*/ 2147483647 w 12"/>
                    <a:gd name="T19" fmla="*/ 2147483647 h 16"/>
                    <a:gd name="T20" fmla="*/ 0 w 12"/>
                    <a:gd name="T21" fmla="*/ 2147483647 h 1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"/>
                    <a:gd name="T34" fmla="*/ 0 h 16"/>
                    <a:gd name="T35" fmla="*/ 12 w 12"/>
                    <a:gd name="T36" fmla="*/ 16 h 1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" h="16">
                      <a:moveTo>
                        <a:pt x="0" y="8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6" y="4"/>
                      </a:lnTo>
                      <a:lnTo>
                        <a:pt x="8" y="6"/>
                      </a:lnTo>
                      <a:lnTo>
                        <a:pt x="12" y="10"/>
                      </a:lnTo>
                      <a:lnTo>
                        <a:pt x="12" y="14"/>
                      </a:lnTo>
                      <a:lnTo>
                        <a:pt x="12" y="16"/>
                      </a:lnTo>
                      <a:lnTo>
                        <a:pt x="10" y="14"/>
                      </a:lnTo>
                      <a:lnTo>
                        <a:pt x="6" y="8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9" name="îṩḷiďé">
                  <a:extLst>
                    <a:ext uri="{FF2B5EF4-FFF2-40B4-BE49-F238E27FC236}">
                      <a16:creationId xmlns:a16="http://schemas.microsoft.com/office/drawing/2014/main" id="{5F90808F-CBDE-4C84-A818-D0886C97E952}"/>
                    </a:ext>
                  </a:extLst>
                </p:cNvPr>
                <p:cNvSpPr/>
                <p:nvPr/>
              </p:nvSpPr>
              <p:spPr bwMode="auto">
                <a:xfrm>
                  <a:off x="7697251" y="3451559"/>
                  <a:ext cx="35808" cy="33626"/>
                </a:xfrm>
                <a:custGeom>
                  <a:avLst/>
                  <a:gdLst>
                    <a:gd name="T0" fmla="*/ 2147483647 w 20"/>
                    <a:gd name="T1" fmla="*/ 2147483647 h 20"/>
                    <a:gd name="T2" fmla="*/ 2147483647 w 20"/>
                    <a:gd name="T3" fmla="*/ 2147483647 h 20"/>
                    <a:gd name="T4" fmla="*/ 2147483647 w 20"/>
                    <a:gd name="T5" fmla="*/ 2147483647 h 20"/>
                    <a:gd name="T6" fmla="*/ 0 w 20"/>
                    <a:gd name="T7" fmla="*/ 0 h 20"/>
                    <a:gd name="T8" fmla="*/ 2147483647 w 20"/>
                    <a:gd name="T9" fmla="*/ 0 h 20"/>
                    <a:gd name="T10" fmla="*/ 2147483647 w 20"/>
                    <a:gd name="T11" fmla="*/ 2147483647 h 20"/>
                    <a:gd name="T12" fmla="*/ 2147483647 w 20"/>
                    <a:gd name="T13" fmla="*/ 2147483647 h 20"/>
                    <a:gd name="T14" fmla="*/ 2147483647 w 20"/>
                    <a:gd name="T15" fmla="*/ 2147483647 h 20"/>
                    <a:gd name="T16" fmla="*/ 2147483647 w 20"/>
                    <a:gd name="T17" fmla="*/ 2147483647 h 20"/>
                    <a:gd name="T18" fmla="*/ 2147483647 w 20"/>
                    <a:gd name="T19" fmla="*/ 2147483647 h 20"/>
                    <a:gd name="T20" fmla="*/ 2147483647 w 20"/>
                    <a:gd name="T21" fmla="*/ 2147483647 h 20"/>
                    <a:gd name="T22" fmla="*/ 2147483647 w 20"/>
                    <a:gd name="T23" fmla="*/ 2147483647 h 2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"/>
                    <a:gd name="T37" fmla="*/ 0 h 20"/>
                    <a:gd name="T38" fmla="*/ 20 w 20"/>
                    <a:gd name="T39" fmla="*/ 20 h 20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" h="20">
                      <a:moveTo>
                        <a:pt x="16" y="20"/>
                      </a:moveTo>
                      <a:lnTo>
                        <a:pt x="12" y="16"/>
                      </a:lnTo>
                      <a:lnTo>
                        <a:pt x="6" y="10"/>
                      </a:ln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14" y="4"/>
                      </a:lnTo>
                      <a:lnTo>
                        <a:pt x="18" y="4"/>
                      </a:lnTo>
                      <a:lnTo>
                        <a:pt x="20" y="8"/>
                      </a:lnTo>
                      <a:lnTo>
                        <a:pt x="20" y="12"/>
                      </a:lnTo>
                      <a:lnTo>
                        <a:pt x="20" y="16"/>
                      </a:lnTo>
                      <a:lnTo>
                        <a:pt x="18" y="20"/>
                      </a:ln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00" name="iŝļiḋe">
                  <a:extLst>
                    <a:ext uri="{FF2B5EF4-FFF2-40B4-BE49-F238E27FC236}">
                      <a16:creationId xmlns:a16="http://schemas.microsoft.com/office/drawing/2014/main" id="{F465435F-C344-454F-8995-C69FB6DA6F82}"/>
                    </a:ext>
                  </a:extLst>
                </p:cNvPr>
                <p:cNvSpPr/>
                <p:nvPr/>
              </p:nvSpPr>
              <p:spPr bwMode="auto">
                <a:xfrm>
                  <a:off x="8724653" y="4063821"/>
                  <a:ext cx="24790" cy="26620"/>
                </a:xfrm>
                <a:custGeom>
                  <a:avLst/>
                  <a:gdLst>
                    <a:gd name="T0" fmla="*/ 2147483647 w 14"/>
                    <a:gd name="T1" fmla="*/ 2147483647 h 16"/>
                    <a:gd name="T2" fmla="*/ 2147483647 w 14"/>
                    <a:gd name="T3" fmla="*/ 2147483647 h 16"/>
                    <a:gd name="T4" fmla="*/ 2147483647 w 14"/>
                    <a:gd name="T5" fmla="*/ 2147483647 h 16"/>
                    <a:gd name="T6" fmla="*/ 2147483647 w 14"/>
                    <a:gd name="T7" fmla="*/ 2147483647 h 16"/>
                    <a:gd name="T8" fmla="*/ 2147483647 w 14"/>
                    <a:gd name="T9" fmla="*/ 2147483647 h 16"/>
                    <a:gd name="T10" fmla="*/ 0 w 14"/>
                    <a:gd name="T11" fmla="*/ 2147483647 h 16"/>
                    <a:gd name="T12" fmla="*/ 0 w 14"/>
                    <a:gd name="T13" fmla="*/ 0 h 16"/>
                    <a:gd name="T14" fmla="*/ 2147483647 w 14"/>
                    <a:gd name="T15" fmla="*/ 2147483647 h 16"/>
                    <a:gd name="T16" fmla="*/ 2147483647 w 14"/>
                    <a:gd name="T17" fmla="*/ 2147483647 h 16"/>
                    <a:gd name="T18" fmla="*/ 2147483647 w 14"/>
                    <a:gd name="T19" fmla="*/ 2147483647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4"/>
                    <a:gd name="T31" fmla="*/ 0 h 16"/>
                    <a:gd name="T32" fmla="*/ 14 w 14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4" h="16">
                      <a:moveTo>
                        <a:pt x="14" y="12"/>
                      </a:moveTo>
                      <a:lnTo>
                        <a:pt x="12" y="14"/>
                      </a:lnTo>
                      <a:lnTo>
                        <a:pt x="10" y="16"/>
                      </a:lnTo>
                      <a:lnTo>
                        <a:pt x="8" y="14"/>
                      </a:lnTo>
                      <a:lnTo>
                        <a:pt x="4" y="12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8" y="4"/>
                      </a:lnTo>
                      <a:lnTo>
                        <a:pt x="12" y="8"/>
                      </a:lnTo>
                      <a:lnTo>
                        <a:pt x="14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01" name="îsļíḋê">
                  <a:extLst>
                    <a:ext uri="{FF2B5EF4-FFF2-40B4-BE49-F238E27FC236}">
                      <a16:creationId xmlns:a16="http://schemas.microsoft.com/office/drawing/2014/main" id="{A8FA6622-0D6D-4CD5-88E4-15F789E56B6C}"/>
                    </a:ext>
                  </a:extLst>
                </p:cNvPr>
                <p:cNvSpPr/>
                <p:nvPr/>
              </p:nvSpPr>
              <p:spPr bwMode="auto">
                <a:xfrm>
                  <a:off x="8803155" y="4147885"/>
                  <a:ext cx="34431" cy="18214"/>
                </a:xfrm>
                <a:custGeom>
                  <a:avLst/>
                  <a:gdLst>
                    <a:gd name="T0" fmla="*/ 2147483647 w 20"/>
                    <a:gd name="T1" fmla="*/ 2147483647 h 12"/>
                    <a:gd name="T2" fmla="*/ 2147483647 w 20"/>
                    <a:gd name="T3" fmla="*/ 2147483647 h 12"/>
                    <a:gd name="T4" fmla="*/ 2147483647 w 20"/>
                    <a:gd name="T5" fmla="*/ 2147483647 h 12"/>
                    <a:gd name="T6" fmla="*/ 2147483647 w 20"/>
                    <a:gd name="T7" fmla="*/ 2147483647 h 12"/>
                    <a:gd name="T8" fmla="*/ 2147483647 w 20"/>
                    <a:gd name="T9" fmla="*/ 2147483647 h 12"/>
                    <a:gd name="T10" fmla="*/ 0 w 20"/>
                    <a:gd name="T11" fmla="*/ 2147483647 h 12"/>
                    <a:gd name="T12" fmla="*/ 0 w 20"/>
                    <a:gd name="T13" fmla="*/ 0 h 12"/>
                    <a:gd name="T14" fmla="*/ 2147483647 w 20"/>
                    <a:gd name="T15" fmla="*/ 0 h 12"/>
                    <a:gd name="T16" fmla="*/ 2147483647 w 20"/>
                    <a:gd name="T17" fmla="*/ 2147483647 h 12"/>
                    <a:gd name="T18" fmla="*/ 2147483647 w 20"/>
                    <a:gd name="T19" fmla="*/ 2147483647 h 12"/>
                    <a:gd name="T20" fmla="*/ 2147483647 w 20"/>
                    <a:gd name="T21" fmla="*/ 2147483647 h 12"/>
                    <a:gd name="T22" fmla="*/ 2147483647 w 20"/>
                    <a:gd name="T23" fmla="*/ 2147483647 h 1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"/>
                    <a:gd name="T37" fmla="*/ 0 h 12"/>
                    <a:gd name="T38" fmla="*/ 20 w 20"/>
                    <a:gd name="T39" fmla="*/ 12 h 1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" h="12">
                      <a:moveTo>
                        <a:pt x="20" y="8"/>
                      </a:moveTo>
                      <a:lnTo>
                        <a:pt x="20" y="12"/>
                      </a:lnTo>
                      <a:lnTo>
                        <a:pt x="16" y="12"/>
                      </a:lnTo>
                      <a:lnTo>
                        <a:pt x="6" y="10"/>
                      </a:lnTo>
                      <a:lnTo>
                        <a:pt x="2" y="6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10" y="2"/>
                      </a:lnTo>
                      <a:lnTo>
                        <a:pt x="18" y="4"/>
                      </a:lnTo>
                      <a:lnTo>
                        <a:pt x="20" y="6"/>
                      </a:lnTo>
                      <a:lnTo>
                        <a:pt x="2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02" name="ïŝḷíḋê">
                  <a:extLst>
                    <a:ext uri="{FF2B5EF4-FFF2-40B4-BE49-F238E27FC236}">
                      <a16:creationId xmlns:a16="http://schemas.microsoft.com/office/drawing/2014/main" id="{B7C24BA6-E31E-4315-9303-685749A1B8B1}"/>
                    </a:ext>
                  </a:extLst>
                </p:cNvPr>
                <p:cNvSpPr/>
                <p:nvPr/>
              </p:nvSpPr>
              <p:spPr bwMode="auto">
                <a:xfrm>
                  <a:off x="8972554" y="4314610"/>
                  <a:ext cx="13772" cy="22417"/>
                </a:xfrm>
                <a:custGeom>
                  <a:avLst/>
                  <a:gdLst>
                    <a:gd name="T0" fmla="*/ 2147483647 w 8"/>
                    <a:gd name="T1" fmla="*/ 0 h 14"/>
                    <a:gd name="T2" fmla="*/ 2147483647 w 8"/>
                    <a:gd name="T3" fmla="*/ 2147483647 h 14"/>
                    <a:gd name="T4" fmla="*/ 2147483647 w 8"/>
                    <a:gd name="T5" fmla="*/ 2147483647 h 14"/>
                    <a:gd name="T6" fmla="*/ 2147483647 w 8"/>
                    <a:gd name="T7" fmla="*/ 2147483647 h 14"/>
                    <a:gd name="T8" fmla="*/ 2147483647 w 8"/>
                    <a:gd name="T9" fmla="*/ 2147483647 h 14"/>
                    <a:gd name="T10" fmla="*/ 2147483647 w 8"/>
                    <a:gd name="T11" fmla="*/ 2147483647 h 14"/>
                    <a:gd name="T12" fmla="*/ 2147483647 w 8"/>
                    <a:gd name="T13" fmla="*/ 2147483647 h 14"/>
                    <a:gd name="T14" fmla="*/ 2147483647 w 8"/>
                    <a:gd name="T15" fmla="*/ 2147483647 h 14"/>
                    <a:gd name="T16" fmla="*/ 0 w 8"/>
                    <a:gd name="T17" fmla="*/ 2147483647 h 14"/>
                    <a:gd name="T18" fmla="*/ 0 w 8"/>
                    <a:gd name="T19" fmla="*/ 2147483647 h 14"/>
                    <a:gd name="T20" fmla="*/ 0 w 8"/>
                    <a:gd name="T21" fmla="*/ 0 h 14"/>
                    <a:gd name="T22" fmla="*/ 2147483647 w 8"/>
                    <a:gd name="T23" fmla="*/ 0 h 1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8"/>
                    <a:gd name="T37" fmla="*/ 0 h 14"/>
                    <a:gd name="T38" fmla="*/ 8 w 8"/>
                    <a:gd name="T39" fmla="*/ 14 h 1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8" h="14">
                      <a:moveTo>
                        <a:pt x="4" y="0"/>
                      </a:moveTo>
                      <a:lnTo>
                        <a:pt x="4" y="4"/>
                      </a:lnTo>
                      <a:lnTo>
                        <a:pt x="6" y="6"/>
                      </a:lnTo>
                      <a:lnTo>
                        <a:pt x="8" y="6"/>
                      </a:lnTo>
                      <a:lnTo>
                        <a:pt x="8" y="8"/>
                      </a:lnTo>
                      <a:lnTo>
                        <a:pt x="6" y="12"/>
                      </a:lnTo>
                      <a:lnTo>
                        <a:pt x="4" y="14"/>
                      </a:lnTo>
                      <a:lnTo>
                        <a:pt x="2" y="14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03" name="îṡḻiḋé">
                  <a:extLst>
                    <a:ext uri="{FF2B5EF4-FFF2-40B4-BE49-F238E27FC236}">
                      <a16:creationId xmlns:a16="http://schemas.microsoft.com/office/drawing/2014/main" id="{EA1DE61B-8F2B-4FA2-A474-B6CEA26A0DE3}"/>
                    </a:ext>
                  </a:extLst>
                </p:cNvPr>
                <p:cNvSpPr/>
                <p:nvPr/>
              </p:nvSpPr>
              <p:spPr bwMode="auto">
                <a:xfrm>
                  <a:off x="6252552" y="2235441"/>
                  <a:ext cx="1432304" cy="1000355"/>
                </a:xfrm>
                <a:custGeom>
                  <a:avLst/>
                  <a:gdLst>
                    <a:gd name="T0" fmla="*/ 2147483647 w 820"/>
                    <a:gd name="T1" fmla="*/ 2147483647 h 600"/>
                    <a:gd name="T2" fmla="*/ 2147483647 w 820"/>
                    <a:gd name="T3" fmla="*/ 2147483647 h 600"/>
                    <a:gd name="T4" fmla="*/ 2147483647 w 820"/>
                    <a:gd name="T5" fmla="*/ 2147483647 h 600"/>
                    <a:gd name="T6" fmla="*/ 2147483647 w 820"/>
                    <a:gd name="T7" fmla="*/ 2147483647 h 600"/>
                    <a:gd name="T8" fmla="*/ 2147483647 w 820"/>
                    <a:gd name="T9" fmla="*/ 2147483647 h 600"/>
                    <a:gd name="T10" fmla="*/ 2147483647 w 820"/>
                    <a:gd name="T11" fmla="*/ 2147483647 h 600"/>
                    <a:gd name="T12" fmla="*/ 2147483647 w 820"/>
                    <a:gd name="T13" fmla="*/ 2147483647 h 600"/>
                    <a:gd name="T14" fmla="*/ 2147483647 w 820"/>
                    <a:gd name="T15" fmla="*/ 2147483647 h 600"/>
                    <a:gd name="T16" fmla="*/ 2147483647 w 820"/>
                    <a:gd name="T17" fmla="*/ 2147483647 h 600"/>
                    <a:gd name="T18" fmla="*/ 2147483647 w 820"/>
                    <a:gd name="T19" fmla="*/ 2147483647 h 600"/>
                    <a:gd name="T20" fmla="*/ 2147483647 w 820"/>
                    <a:gd name="T21" fmla="*/ 2147483647 h 600"/>
                    <a:gd name="T22" fmla="*/ 2147483647 w 820"/>
                    <a:gd name="T23" fmla="*/ 2147483647 h 600"/>
                    <a:gd name="T24" fmla="*/ 2147483647 w 820"/>
                    <a:gd name="T25" fmla="*/ 2147483647 h 600"/>
                    <a:gd name="T26" fmla="*/ 2147483647 w 820"/>
                    <a:gd name="T27" fmla="*/ 2147483647 h 600"/>
                    <a:gd name="T28" fmla="*/ 2147483647 w 820"/>
                    <a:gd name="T29" fmla="*/ 2147483647 h 600"/>
                    <a:gd name="T30" fmla="*/ 2147483647 w 820"/>
                    <a:gd name="T31" fmla="*/ 2147483647 h 600"/>
                    <a:gd name="T32" fmla="*/ 2147483647 w 820"/>
                    <a:gd name="T33" fmla="*/ 2147483647 h 600"/>
                    <a:gd name="T34" fmla="*/ 2147483647 w 820"/>
                    <a:gd name="T35" fmla="*/ 2147483647 h 600"/>
                    <a:gd name="T36" fmla="*/ 2147483647 w 820"/>
                    <a:gd name="T37" fmla="*/ 2147483647 h 600"/>
                    <a:gd name="T38" fmla="*/ 2147483647 w 820"/>
                    <a:gd name="T39" fmla="*/ 2147483647 h 600"/>
                    <a:gd name="T40" fmla="*/ 2147483647 w 820"/>
                    <a:gd name="T41" fmla="*/ 2147483647 h 600"/>
                    <a:gd name="T42" fmla="*/ 2147483647 w 820"/>
                    <a:gd name="T43" fmla="*/ 2147483647 h 600"/>
                    <a:gd name="T44" fmla="*/ 2147483647 w 820"/>
                    <a:gd name="T45" fmla="*/ 2147483647 h 600"/>
                    <a:gd name="T46" fmla="*/ 2147483647 w 820"/>
                    <a:gd name="T47" fmla="*/ 2147483647 h 600"/>
                    <a:gd name="T48" fmla="*/ 2147483647 w 820"/>
                    <a:gd name="T49" fmla="*/ 2147483647 h 600"/>
                    <a:gd name="T50" fmla="*/ 2147483647 w 820"/>
                    <a:gd name="T51" fmla="*/ 2147483647 h 600"/>
                    <a:gd name="T52" fmla="*/ 2147483647 w 820"/>
                    <a:gd name="T53" fmla="*/ 2147483647 h 600"/>
                    <a:gd name="T54" fmla="*/ 2147483647 w 820"/>
                    <a:gd name="T55" fmla="*/ 2147483647 h 600"/>
                    <a:gd name="T56" fmla="*/ 2147483647 w 820"/>
                    <a:gd name="T57" fmla="*/ 2147483647 h 600"/>
                    <a:gd name="T58" fmla="*/ 2147483647 w 820"/>
                    <a:gd name="T59" fmla="*/ 2147483647 h 600"/>
                    <a:gd name="T60" fmla="*/ 2147483647 w 820"/>
                    <a:gd name="T61" fmla="*/ 2147483647 h 600"/>
                    <a:gd name="T62" fmla="*/ 2147483647 w 820"/>
                    <a:gd name="T63" fmla="*/ 2147483647 h 600"/>
                    <a:gd name="T64" fmla="*/ 2147483647 w 820"/>
                    <a:gd name="T65" fmla="*/ 2147483647 h 600"/>
                    <a:gd name="T66" fmla="*/ 2147483647 w 820"/>
                    <a:gd name="T67" fmla="*/ 2147483647 h 600"/>
                    <a:gd name="T68" fmla="*/ 2147483647 w 820"/>
                    <a:gd name="T69" fmla="*/ 2147483647 h 600"/>
                    <a:gd name="T70" fmla="*/ 2147483647 w 820"/>
                    <a:gd name="T71" fmla="*/ 2147483647 h 600"/>
                    <a:gd name="T72" fmla="*/ 2147483647 w 820"/>
                    <a:gd name="T73" fmla="*/ 2147483647 h 600"/>
                    <a:gd name="T74" fmla="*/ 2147483647 w 820"/>
                    <a:gd name="T75" fmla="*/ 2147483647 h 600"/>
                    <a:gd name="T76" fmla="*/ 2147483647 w 820"/>
                    <a:gd name="T77" fmla="*/ 2147483647 h 600"/>
                    <a:gd name="T78" fmla="*/ 2147483647 w 820"/>
                    <a:gd name="T79" fmla="*/ 2147483647 h 600"/>
                    <a:gd name="T80" fmla="*/ 2147483647 w 820"/>
                    <a:gd name="T81" fmla="*/ 2147483647 h 600"/>
                    <a:gd name="T82" fmla="*/ 2147483647 w 820"/>
                    <a:gd name="T83" fmla="*/ 2147483647 h 600"/>
                    <a:gd name="T84" fmla="*/ 2147483647 w 820"/>
                    <a:gd name="T85" fmla="*/ 2147483647 h 600"/>
                    <a:gd name="T86" fmla="*/ 2147483647 w 820"/>
                    <a:gd name="T87" fmla="*/ 2147483647 h 600"/>
                    <a:gd name="T88" fmla="*/ 0 w 820"/>
                    <a:gd name="T89" fmla="*/ 2147483647 h 600"/>
                    <a:gd name="T90" fmla="*/ 2147483647 w 820"/>
                    <a:gd name="T91" fmla="*/ 2147483647 h 600"/>
                    <a:gd name="T92" fmla="*/ 2147483647 w 820"/>
                    <a:gd name="T93" fmla="*/ 2147483647 h 600"/>
                    <a:gd name="T94" fmla="*/ 2147483647 w 820"/>
                    <a:gd name="T95" fmla="*/ 2147483647 h 600"/>
                    <a:gd name="T96" fmla="*/ 2147483647 w 820"/>
                    <a:gd name="T97" fmla="*/ 2147483647 h 600"/>
                    <a:gd name="T98" fmla="*/ 2147483647 w 820"/>
                    <a:gd name="T99" fmla="*/ 2147483647 h 600"/>
                    <a:gd name="T100" fmla="*/ 2147483647 w 820"/>
                    <a:gd name="T101" fmla="*/ 2147483647 h 600"/>
                    <a:gd name="T102" fmla="*/ 2147483647 w 820"/>
                    <a:gd name="T103" fmla="*/ 2147483647 h 600"/>
                    <a:gd name="T104" fmla="*/ 2147483647 w 820"/>
                    <a:gd name="T105" fmla="*/ 2147483647 h 600"/>
                    <a:gd name="T106" fmla="*/ 2147483647 w 820"/>
                    <a:gd name="T107" fmla="*/ 2147483647 h 600"/>
                    <a:gd name="T108" fmla="*/ 2147483647 w 820"/>
                    <a:gd name="T109" fmla="*/ 2147483647 h 600"/>
                    <a:gd name="T110" fmla="*/ 2147483647 w 820"/>
                    <a:gd name="T111" fmla="*/ 2147483647 h 600"/>
                    <a:gd name="T112" fmla="*/ 2147483647 w 820"/>
                    <a:gd name="T113" fmla="*/ 2147483647 h 600"/>
                    <a:gd name="T114" fmla="*/ 2147483647 w 820"/>
                    <a:gd name="T115" fmla="*/ 2147483647 h 600"/>
                    <a:gd name="T116" fmla="*/ 2147483647 w 820"/>
                    <a:gd name="T117" fmla="*/ 2147483647 h 600"/>
                    <a:gd name="T118" fmla="*/ 2147483647 w 820"/>
                    <a:gd name="T119" fmla="*/ 2147483647 h 600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820"/>
                    <a:gd name="T181" fmla="*/ 0 h 600"/>
                    <a:gd name="T182" fmla="*/ 820 w 820"/>
                    <a:gd name="T183" fmla="*/ 600 h 600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820" h="600">
                      <a:moveTo>
                        <a:pt x="414" y="452"/>
                      </a:moveTo>
                      <a:lnTo>
                        <a:pt x="420" y="452"/>
                      </a:lnTo>
                      <a:lnTo>
                        <a:pt x="424" y="454"/>
                      </a:lnTo>
                      <a:lnTo>
                        <a:pt x="426" y="456"/>
                      </a:lnTo>
                      <a:lnTo>
                        <a:pt x="430" y="462"/>
                      </a:lnTo>
                      <a:lnTo>
                        <a:pt x="430" y="464"/>
                      </a:lnTo>
                      <a:lnTo>
                        <a:pt x="434" y="466"/>
                      </a:lnTo>
                      <a:lnTo>
                        <a:pt x="438" y="466"/>
                      </a:lnTo>
                      <a:lnTo>
                        <a:pt x="440" y="470"/>
                      </a:lnTo>
                      <a:lnTo>
                        <a:pt x="442" y="480"/>
                      </a:lnTo>
                      <a:lnTo>
                        <a:pt x="446" y="496"/>
                      </a:lnTo>
                      <a:lnTo>
                        <a:pt x="444" y="500"/>
                      </a:lnTo>
                      <a:lnTo>
                        <a:pt x="446" y="502"/>
                      </a:lnTo>
                      <a:lnTo>
                        <a:pt x="440" y="504"/>
                      </a:lnTo>
                      <a:lnTo>
                        <a:pt x="436" y="510"/>
                      </a:lnTo>
                      <a:lnTo>
                        <a:pt x="434" y="516"/>
                      </a:lnTo>
                      <a:lnTo>
                        <a:pt x="434" y="520"/>
                      </a:lnTo>
                      <a:lnTo>
                        <a:pt x="436" y="528"/>
                      </a:lnTo>
                      <a:lnTo>
                        <a:pt x="438" y="532"/>
                      </a:lnTo>
                      <a:lnTo>
                        <a:pt x="442" y="534"/>
                      </a:lnTo>
                      <a:lnTo>
                        <a:pt x="448" y="534"/>
                      </a:lnTo>
                      <a:lnTo>
                        <a:pt x="452" y="534"/>
                      </a:lnTo>
                      <a:lnTo>
                        <a:pt x="454" y="536"/>
                      </a:lnTo>
                      <a:lnTo>
                        <a:pt x="456" y="542"/>
                      </a:lnTo>
                      <a:lnTo>
                        <a:pt x="458" y="546"/>
                      </a:lnTo>
                      <a:lnTo>
                        <a:pt x="462" y="548"/>
                      </a:lnTo>
                      <a:lnTo>
                        <a:pt x="466" y="550"/>
                      </a:lnTo>
                      <a:lnTo>
                        <a:pt x="468" y="554"/>
                      </a:lnTo>
                      <a:lnTo>
                        <a:pt x="468" y="558"/>
                      </a:lnTo>
                      <a:lnTo>
                        <a:pt x="466" y="568"/>
                      </a:lnTo>
                      <a:lnTo>
                        <a:pt x="472" y="570"/>
                      </a:lnTo>
                      <a:lnTo>
                        <a:pt x="478" y="574"/>
                      </a:lnTo>
                      <a:lnTo>
                        <a:pt x="484" y="578"/>
                      </a:lnTo>
                      <a:lnTo>
                        <a:pt x="490" y="580"/>
                      </a:lnTo>
                      <a:lnTo>
                        <a:pt x="492" y="582"/>
                      </a:lnTo>
                      <a:lnTo>
                        <a:pt x="496" y="578"/>
                      </a:lnTo>
                      <a:lnTo>
                        <a:pt x="500" y="582"/>
                      </a:lnTo>
                      <a:lnTo>
                        <a:pt x="502" y="582"/>
                      </a:lnTo>
                      <a:lnTo>
                        <a:pt x="506" y="580"/>
                      </a:lnTo>
                      <a:lnTo>
                        <a:pt x="502" y="574"/>
                      </a:lnTo>
                      <a:lnTo>
                        <a:pt x="500" y="568"/>
                      </a:lnTo>
                      <a:lnTo>
                        <a:pt x="500" y="566"/>
                      </a:lnTo>
                      <a:lnTo>
                        <a:pt x="502" y="562"/>
                      </a:lnTo>
                      <a:lnTo>
                        <a:pt x="506" y="560"/>
                      </a:lnTo>
                      <a:lnTo>
                        <a:pt x="518" y="560"/>
                      </a:lnTo>
                      <a:lnTo>
                        <a:pt x="524" y="560"/>
                      </a:lnTo>
                      <a:lnTo>
                        <a:pt x="534" y="558"/>
                      </a:lnTo>
                      <a:lnTo>
                        <a:pt x="542" y="552"/>
                      </a:lnTo>
                      <a:lnTo>
                        <a:pt x="550" y="548"/>
                      </a:lnTo>
                      <a:lnTo>
                        <a:pt x="558" y="546"/>
                      </a:lnTo>
                      <a:lnTo>
                        <a:pt x="564" y="548"/>
                      </a:lnTo>
                      <a:lnTo>
                        <a:pt x="568" y="550"/>
                      </a:lnTo>
                      <a:lnTo>
                        <a:pt x="574" y="552"/>
                      </a:lnTo>
                      <a:lnTo>
                        <a:pt x="578" y="552"/>
                      </a:lnTo>
                      <a:lnTo>
                        <a:pt x="580" y="558"/>
                      </a:lnTo>
                      <a:lnTo>
                        <a:pt x="582" y="562"/>
                      </a:lnTo>
                      <a:lnTo>
                        <a:pt x="590" y="570"/>
                      </a:lnTo>
                      <a:lnTo>
                        <a:pt x="598" y="574"/>
                      </a:lnTo>
                      <a:lnTo>
                        <a:pt x="606" y="576"/>
                      </a:lnTo>
                      <a:lnTo>
                        <a:pt x="620" y="576"/>
                      </a:lnTo>
                      <a:lnTo>
                        <a:pt x="626" y="576"/>
                      </a:lnTo>
                      <a:lnTo>
                        <a:pt x="630" y="578"/>
                      </a:lnTo>
                      <a:lnTo>
                        <a:pt x="638" y="582"/>
                      </a:lnTo>
                      <a:lnTo>
                        <a:pt x="638" y="588"/>
                      </a:lnTo>
                      <a:lnTo>
                        <a:pt x="638" y="594"/>
                      </a:lnTo>
                      <a:lnTo>
                        <a:pt x="640" y="598"/>
                      </a:lnTo>
                      <a:lnTo>
                        <a:pt x="646" y="600"/>
                      </a:lnTo>
                      <a:lnTo>
                        <a:pt x="650" y="596"/>
                      </a:lnTo>
                      <a:lnTo>
                        <a:pt x="648" y="594"/>
                      </a:lnTo>
                      <a:lnTo>
                        <a:pt x="648" y="590"/>
                      </a:lnTo>
                      <a:lnTo>
                        <a:pt x="646" y="584"/>
                      </a:lnTo>
                      <a:lnTo>
                        <a:pt x="662" y="580"/>
                      </a:lnTo>
                      <a:lnTo>
                        <a:pt x="674" y="572"/>
                      </a:lnTo>
                      <a:lnTo>
                        <a:pt x="696" y="558"/>
                      </a:lnTo>
                      <a:lnTo>
                        <a:pt x="696" y="568"/>
                      </a:lnTo>
                      <a:lnTo>
                        <a:pt x="708" y="568"/>
                      </a:lnTo>
                      <a:lnTo>
                        <a:pt x="712" y="562"/>
                      </a:lnTo>
                      <a:lnTo>
                        <a:pt x="714" y="560"/>
                      </a:lnTo>
                      <a:lnTo>
                        <a:pt x="724" y="556"/>
                      </a:lnTo>
                      <a:lnTo>
                        <a:pt x="734" y="554"/>
                      </a:lnTo>
                      <a:lnTo>
                        <a:pt x="738" y="552"/>
                      </a:lnTo>
                      <a:lnTo>
                        <a:pt x="742" y="548"/>
                      </a:lnTo>
                      <a:lnTo>
                        <a:pt x="742" y="550"/>
                      </a:lnTo>
                      <a:lnTo>
                        <a:pt x="746" y="540"/>
                      </a:lnTo>
                      <a:lnTo>
                        <a:pt x="752" y="532"/>
                      </a:lnTo>
                      <a:lnTo>
                        <a:pt x="770" y="518"/>
                      </a:lnTo>
                      <a:lnTo>
                        <a:pt x="772" y="514"/>
                      </a:lnTo>
                      <a:lnTo>
                        <a:pt x="774" y="508"/>
                      </a:lnTo>
                      <a:lnTo>
                        <a:pt x="774" y="498"/>
                      </a:lnTo>
                      <a:lnTo>
                        <a:pt x="774" y="488"/>
                      </a:lnTo>
                      <a:lnTo>
                        <a:pt x="778" y="478"/>
                      </a:lnTo>
                      <a:lnTo>
                        <a:pt x="786" y="466"/>
                      </a:lnTo>
                      <a:lnTo>
                        <a:pt x="792" y="454"/>
                      </a:lnTo>
                      <a:lnTo>
                        <a:pt x="794" y="448"/>
                      </a:lnTo>
                      <a:lnTo>
                        <a:pt x="794" y="442"/>
                      </a:lnTo>
                      <a:lnTo>
                        <a:pt x="792" y="432"/>
                      </a:lnTo>
                      <a:lnTo>
                        <a:pt x="790" y="426"/>
                      </a:lnTo>
                      <a:lnTo>
                        <a:pt x="782" y="420"/>
                      </a:lnTo>
                      <a:lnTo>
                        <a:pt x="772" y="418"/>
                      </a:lnTo>
                      <a:lnTo>
                        <a:pt x="778" y="410"/>
                      </a:lnTo>
                      <a:lnTo>
                        <a:pt x="786" y="406"/>
                      </a:lnTo>
                      <a:lnTo>
                        <a:pt x="778" y="400"/>
                      </a:lnTo>
                      <a:lnTo>
                        <a:pt x="774" y="396"/>
                      </a:lnTo>
                      <a:lnTo>
                        <a:pt x="772" y="392"/>
                      </a:lnTo>
                      <a:lnTo>
                        <a:pt x="776" y="392"/>
                      </a:lnTo>
                      <a:lnTo>
                        <a:pt x="768" y="378"/>
                      </a:lnTo>
                      <a:lnTo>
                        <a:pt x="760" y="366"/>
                      </a:lnTo>
                      <a:lnTo>
                        <a:pt x="750" y="352"/>
                      </a:lnTo>
                      <a:lnTo>
                        <a:pt x="738" y="342"/>
                      </a:lnTo>
                      <a:lnTo>
                        <a:pt x="726" y="338"/>
                      </a:lnTo>
                      <a:lnTo>
                        <a:pt x="720" y="334"/>
                      </a:lnTo>
                      <a:lnTo>
                        <a:pt x="718" y="332"/>
                      </a:lnTo>
                      <a:lnTo>
                        <a:pt x="718" y="328"/>
                      </a:lnTo>
                      <a:lnTo>
                        <a:pt x="718" y="324"/>
                      </a:lnTo>
                      <a:lnTo>
                        <a:pt x="720" y="316"/>
                      </a:lnTo>
                      <a:lnTo>
                        <a:pt x="724" y="312"/>
                      </a:lnTo>
                      <a:lnTo>
                        <a:pt x="728" y="308"/>
                      </a:lnTo>
                      <a:lnTo>
                        <a:pt x="748" y="294"/>
                      </a:lnTo>
                      <a:lnTo>
                        <a:pt x="734" y="286"/>
                      </a:lnTo>
                      <a:lnTo>
                        <a:pt x="726" y="282"/>
                      </a:lnTo>
                      <a:lnTo>
                        <a:pt x="718" y="280"/>
                      </a:lnTo>
                      <a:lnTo>
                        <a:pt x="714" y="282"/>
                      </a:lnTo>
                      <a:lnTo>
                        <a:pt x="710" y="286"/>
                      </a:lnTo>
                      <a:lnTo>
                        <a:pt x="706" y="290"/>
                      </a:lnTo>
                      <a:lnTo>
                        <a:pt x="702" y="290"/>
                      </a:lnTo>
                      <a:lnTo>
                        <a:pt x="662" y="266"/>
                      </a:lnTo>
                      <a:lnTo>
                        <a:pt x="662" y="262"/>
                      </a:lnTo>
                      <a:lnTo>
                        <a:pt x="666" y="260"/>
                      </a:lnTo>
                      <a:lnTo>
                        <a:pt x="670" y="256"/>
                      </a:lnTo>
                      <a:lnTo>
                        <a:pt x="676" y="254"/>
                      </a:lnTo>
                      <a:lnTo>
                        <a:pt x="682" y="250"/>
                      </a:lnTo>
                      <a:lnTo>
                        <a:pt x="686" y="240"/>
                      </a:lnTo>
                      <a:lnTo>
                        <a:pt x="694" y="228"/>
                      </a:lnTo>
                      <a:lnTo>
                        <a:pt x="698" y="224"/>
                      </a:lnTo>
                      <a:lnTo>
                        <a:pt x="704" y="224"/>
                      </a:lnTo>
                      <a:lnTo>
                        <a:pt x="708" y="224"/>
                      </a:lnTo>
                      <a:lnTo>
                        <a:pt x="712" y="228"/>
                      </a:lnTo>
                      <a:lnTo>
                        <a:pt x="714" y="236"/>
                      </a:lnTo>
                      <a:lnTo>
                        <a:pt x="714" y="262"/>
                      </a:lnTo>
                      <a:lnTo>
                        <a:pt x="718" y="262"/>
                      </a:lnTo>
                      <a:lnTo>
                        <a:pt x="724" y="258"/>
                      </a:lnTo>
                      <a:lnTo>
                        <a:pt x="732" y="250"/>
                      </a:lnTo>
                      <a:lnTo>
                        <a:pt x="740" y="242"/>
                      </a:lnTo>
                      <a:lnTo>
                        <a:pt x="742" y="242"/>
                      </a:lnTo>
                      <a:lnTo>
                        <a:pt x="748" y="242"/>
                      </a:lnTo>
                      <a:lnTo>
                        <a:pt x="752" y="234"/>
                      </a:lnTo>
                      <a:lnTo>
                        <a:pt x="760" y="222"/>
                      </a:lnTo>
                      <a:lnTo>
                        <a:pt x="770" y="210"/>
                      </a:lnTo>
                      <a:lnTo>
                        <a:pt x="774" y="212"/>
                      </a:lnTo>
                      <a:lnTo>
                        <a:pt x="780" y="214"/>
                      </a:lnTo>
                      <a:lnTo>
                        <a:pt x="792" y="214"/>
                      </a:lnTo>
                      <a:lnTo>
                        <a:pt x="790" y="208"/>
                      </a:lnTo>
                      <a:lnTo>
                        <a:pt x="792" y="204"/>
                      </a:lnTo>
                      <a:lnTo>
                        <a:pt x="796" y="198"/>
                      </a:lnTo>
                      <a:lnTo>
                        <a:pt x="802" y="188"/>
                      </a:lnTo>
                      <a:lnTo>
                        <a:pt x="806" y="190"/>
                      </a:lnTo>
                      <a:lnTo>
                        <a:pt x="810" y="192"/>
                      </a:lnTo>
                      <a:lnTo>
                        <a:pt x="814" y="190"/>
                      </a:lnTo>
                      <a:lnTo>
                        <a:pt x="818" y="188"/>
                      </a:lnTo>
                      <a:lnTo>
                        <a:pt x="818" y="186"/>
                      </a:lnTo>
                      <a:lnTo>
                        <a:pt x="820" y="188"/>
                      </a:lnTo>
                      <a:lnTo>
                        <a:pt x="814" y="172"/>
                      </a:lnTo>
                      <a:lnTo>
                        <a:pt x="808" y="164"/>
                      </a:lnTo>
                      <a:lnTo>
                        <a:pt x="800" y="158"/>
                      </a:lnTo>
                      <a:lnTo>
                        <a:pt x="800" y="142"/>
                      </a:lnTo>
                      <a:lnTo>
                        <a:pt x="812" y="146"/>
                      </a:lnTo>
                      <a:lnTo>
                        <a:pt x="820" y="152"/>
                      </a:lnTo>
                      <a:lnTo>
                        <a:pt x="820" y="142"/>
                      </a:lnTo>
                      <a:lnTo>
                        <a:pt x="820" y="136"/>
                      </a:lnTo>
                      <a:lnTo>
                        <a:pt x="820" y="124"/>
                      </a:lnTo>
                      <a:lnTo>
                        <a:pt x="818" y="110"/>
                      </a:lnTo>
                      <a:lnTo>
                        <a:pt x="814" y="100"/>
                      </a:lnTo>
                      <a:lnTo>
                        <a:pt x="806" y="86"/>
                      </a:lnTo>
                      <a:lnTo>
                        <a:pt x="798" y="92"/>
                      </a:lnTo>
                      <a:lnTo>
                        <a:pt x="792" y="98"/>
                      </a:lnTo>
                      <a:lnTo>
                        <a:pt x="786" y="102"/>
                      </a:lnTo>
                      <a:lnTo>
                        <a:pt x="774" y="104"/>
                      </a:lnTo>
                      <a:lnTo>
                        <a:pt x="770" y="104"/>
                      </a:lnTo>
                      <a:lnTo>
                        <a:pt x="764" y="102"/>
                      </a:lnTo>
                      <a:lnTo>
                        <a:pt x="756" y="96"/>
                      </a:lnTo>
                      <a:lnTo>
                        <a:pt x="750" y="88"/>
                      </a:lnTo>
                      <a:lnTo>
                        <a:pt x="744" y="80"/>
                      </a:lnTo>
                      <a:lnTo>
                        <a:pt x="732" y="76"/>
                      </a:lnTo>
                      <a:lnTo>
                        <a:pt x="718" y="72"/>
                      </a:lnTo>
                      <a:lnTo>
                        <a:pt x="704" y="68"/>
                      </a:lnTo>
                      <a:lnTo>
                        <a:pt x="690" y="62"/>
                      </a:lnTo>
                      <a:lnTo>
                        <a:pt x="680" y="54"/>
                      </a:lnTo>
                      <a:lnTo>
                        <a:pt x="668" y="46"/>
                      </a:lnTo>
                      <a:lnTo>
                        <a:pt x="646" y="24"/>
                      </a:lnTo>
                      <a:lnTo>
                        <a:pt x="634" y="16"/>
                      </a:lnTo>
                      <a:lnTo>
                        <a:pt x="622" y="8"/>
                      </a:lnTo>
                      <a:lnTo>
                        <a:pt x="606" y="2"/>
                      </a:lnTo>
                      <a:lnTo>
                        <a:pt x="584" y="0"/>
                      </a:lnTo>
                      <a:lnTo>
                        <a:pt x="572" y="0"/>
                      </a:lnTo>
                      <a:lnTo>
                        <a:pt x="562" y="2"/>
                      </a:lnTo>
                      <a:lnTo>
                        <a:pt x="556" y="4"/>
                      </a:lnTo>
                      <a:lnTo>
                        <a:pt x="552" y="8"/>
                      </a:lnTo>
                      <a:lnTo>
                        <a:pt x="550" y="12"/>
                      </a:lnTo>
                      <a:lnTo>
                        <a:pt x="550" y="18"/>
                      </a:lnTo>
                      <a:lnTo>
                        <a:pt x="552" y="20"/>
                      </a:lnTo>
                      <a:lnTo>
                        <a:pt x="556" y="24"/>
                      </a:lnTo>
                      <a:lnTo>
                        <a:pt x="562" y="30"/>
                      </a:lnTo>
                      <a:lnTo>
                        <a:pt x="564" y="40"/>
                      </a:lnTo>
                      <a:lnTo>
                        <a:pt x="566" y="50"/>
                      </a:lnTo>
                      <a:lnTo>
                        <a:pt x="566" y="56"/>
                      </a:lnTo>
                      <a:lnTo>
                        <a:pt x="566" y="62"/>
                      </a:lnTo>
                      <a:lnTo>
                        <a:pt x="562" y="66"/>
                      </a:lnTo>
                      <a:lnTo>
                        <a:pt x="560" y="68"/>
                      </a:lnTo>
                      <a:lnTo>
                        <a:pt x="550" y="68"/>
                      </a:lnTo>
                      <a:lnTo>
                        <a:pt x="536" y="66"/>
                      </a:lnTo>
                      <a:lnTo>
                        <a:pt x="538" y="88"/>
                      </a:lnTo>
                      <a:lnTo>
                        <a:pt x="538" y="94"/>
                      </a:lnTo>
                      <a:lnTo>
                        <a:pt x="542" y="98"/>
                      </a:lnTo>
                      <a:lnTo>
                        <a:pt x="544" y="102"/>
                      </a:lnTo>
                      <a:lnTo>
                        <a:pt x="550" y="102"/>
                      </a:lnTo>
                      <a:lnTo>
                        <a:pt x="568" y="102"/>
                      </a:lnTo>
                      <a:lnTo>
                        <a:pt x="576" y="100"/>
                      </a:lnTo>
                      <a:lnTo>
                        <a:pt x="582" y="98"/>
                      </a:lnTo>
                      <a:lnTo>
                        <a:pt x="592" y="100"/>
                      </a:lnTo>
                      <a:lnTo>
                        <a:pt x="602" y="106"/>
                      </a:lnTo>
                      <a:lnTo>
                        <a:pt x="610" y="112"/>
                      </a:lnTo>
                      <a:lnTo>
                        <a:pt x="616" y="120"/>
                      </a:lnTo>
                      <a:lnTo>
                        <a:pt x="596" y="122"/>
                      </a:lnTo>
                      <a:lnTo>
                        <a:pt x="578" y="124"/>
                      </a:lnTo>
                      <a:lnTo>
                        <a:pt x="576" y="128"/>
                      </a:lnTo>
                      <a:lnTo>
                        <a:pt x="576" y="132"/>
                      </a:lnTo>
                      <a:lnTo>
                        <a:pt x="574" y="134"/>
                      </a:lnTo>
                      <a:lnTo>
                        <a:pt x="574" y="140"/>
                      </a:lnTo>
                      <a:lnTo>
                        <a:pt x="570" y="142"/>
                      </a:lnTo>
                      <a:lnTo>
                        <a:pt x="566" y="142"/>
                      </a:lnTo>
                      <a:lnTo>
                        <a:pt x="556" y="144"/>
                      </a:lnTo>
                      <a:lnTo>
                        <a:pt x="552" y="146"/>
                      </a:lnTo>
                      <a:lnTo>
                        <a:pt x="550" y="150"/>
                      </a:lnTo>
                      <a:lnTo>
                        <a:pt x="544" y="152"/>
                      </a:lnTo>
                      <a:lnTo>
                        <a:pt x="538" y="154"/>
                      </a:lnTo>
                      <a:lnTo>
                        <a:pt x="532" y="154"/>
                      </a:lnTo>
                      <a:lnTo>
                        <a:pt x="528" y="152"/>
                      </a:lnTo>
                      <a:lnTo>
                        <a:pt x="524" y="150"/>
                      </a:lnTo>
                      <a:lnTo>
                        <a:pt x="522" y="150"/>
                      </a:lnTo>
                      <a:lnTo>
                        <a:pt x="518" y="152"/>
                      </a:lnTo>
                      <a:lnTo>
                        <a:pt x="516" y="156"/>
                      </a:lnTo>
                      <a:lnTo>
                        <a:pt x="516" y="160"/>
                      </a:lnTo>
                      <a:lnTo>
                        <a:pt x="518" y="160"/>
                      </a:lnTo>
                      <a:lnTo>
                        <a:pt x="524" y="164"/>
                      </a:lnTo>
                      <a:lnTo>
                        <a:pt x="528" y="166"/>
                      </a:lnTo>
                      <a:lnTo>
                        <a:pt x="530" y="168"/>
                      </a:lnTo>
                      <a:lnTo>
                        <a:pt x="530" y="172"/>
                      </a:lnTo>
                      <a:lnTo>
                        <a:pt x="530" y="176"/>
                      </a:lnTo>
                      <a:lnTo>
                        <a:pt x="526" y="182"/>
                      </a:lnTo>
                      <a:lnTo>
                        <a:pt x="518" y="188"/>
                      </a:lnTo>
                      <a:lnTo>
                        <a:pt x="508" y="194"/>
                      </a:lnTo>
                      <a:lnTo>
                        <a:pt x="496" y="198"/>
                      </a:lnTo>
                      <a:lnTo>
                        <a:pt x="468" y="198"/>
                      </a:lnTo>
                      <a:lnTo>
                        <a:pt x="458" y="206"/>
                      </a:lnTo>
                      <a:lnTo>
                        <a:pt x="452" y="210"/>
                      </a:lnTo>
                      <a:lnTo>
                        <a:pt x="444" y="212"/>
                      </a:lnTo>
                      <a:lnTo>
                        <a:pt x="430" y="210"/>
                      </a:lnTo>
                      <a:lnTo>
                        <a:pt x="414" y="206"/>
                      </a:lnTo>
                      <a:lnTo>
                        <a:pt x="402" y="200"/>
                      </a:lnTo>
                      <a:lnTo>
                        <a:pt x="392" y="194"/>
                      </a:lnTo>
                      <a:lnTo>
                        <a:pt x="348" y="194"/>
                      </a:lnTo>
                      <a:lnTo>
                        <a:pt x="348" y="192"/>
                      </a:lnTo>
                      <a:lnTo>
                        <a:pt x="314" y="192"/>
                      </a:lnTo>
                      <a:lnTo>
                        <a:pt x="306" y="188"/>
                      </a:lnTo>
                      <a:lnTo>
                        <a:pt x="298" y="180"/>
                      </a:lnTo>
                      <a:lnTo>
                        <a:pt x="290" y="172"/>
                      </a:lnTo>
                      <a:lnTo>
                        <a:pt x="280" y="166"/>
                      </a:lnTo>
                      <a:lnTo>
                        <a:pt x="272" y="160"/>
                      </a:lnTo>
                      <a:lnTo>
                        <a:pt x="262" y="160"/>
                      </a:lnTo>
                      <a:lnTo>
                        <a:pt x="252" y="156"/>
                      </a:lnTo>
                      <a:lnTo>
                        <a:pt x="244" y="152"/>
                      </a:lnTo>
                      <a:lnTo>
                        <a:pt x="214" y="152"/>
                      </a:lnTo>
                      <a:lnTo>
                        <a:pt x="210" y="146"/>
                      </a:lnTo>
                      <a:lnTo>
                        <a:pt x="206" y="140"/>
                      </a:lnTo>
                      <a:lnTo>
                        <a:pt x="202" y="126"/>
                      </a:lnTo>
                      <a:lnTo>
                        <a:pt x="198" y="118"/>
                      </a:lnTo>
                      <a:lnTo>
                        <a:pt x="194" y="112"/>
                      </a:lnTo>
                      <a:lnTo>
                        <a:pt x="182" y="104"/>
                      </a:lnTo>
                      <a:lnTo>
                        <a:pt x="174" y="100"/>
                      </a:lnTo>
                      <a:lnTo>
                        <a:pt x="168" y="98"/>
                      </a:lnTo>
                      <a:lnTo>
                        <a:pt x="154" y="92"/>
                      </a:lnTo>
                      <a:lnTo>
                        <a:pt x="146" y="90"/>
                      </a:lnTo>
                      <a:lnTo>
                        <a:pt x="140" y="86"/>
                      </a:lnTo>
                      <a:lnTo>
                        <a:pt x="138" y="82"/>
                      </a:lnTo>
                      <a:lnTo>
                        <a:pt x="134" y="76"/>
                      </a:lnTo>
                      <a:lnTo>
                        <a:pt x="134" y="78"/>
                      </a:lnTo>
                      <a:lnTo>
                        <a:pt x="122" y="86"/>
                      </a:lnTo>
                      <a:lnTo>
                        <a:pt x="114" y="94"/>
                      </a:lnTo>
                      <a:lnTo>
                        <a:pt x="126" y="108"/>
                      </a:lnTo>
                      <a:lnTo>
                        <a:pt x="116" y="116"/>
                      </a:lnTo>
                      <a:lnTo>
                        <a:pt x="110" y="118"/>
                      </a:lnTo>
                      <a:lnTo>
                        <a:pt x="100" y="116"/>
                      </a:lnTo>
                      <a:lnTo>
                        <a:pt x="88" y="112"/>
                      </a:lnTo>
                      <a:lnTo>
                        <a:pt x="92" y="130"/>
                      </a:lnTo>
                      <a:lnTo>
                        <a:pt x="92" y="140"/>
                      </a:lnTo>
                      <a:lnTo>
                        <a:pt x="90" y="148"/>
                      </a:lnTo>
                      <a:lnTo>
                        <a:pt x="86" y="150"/>
                      </a:lnTo>
                      <a:lnTo>
                        <a:pt x="84" y="150"/>
                      </a:lnTo>
                      <a:lnTo>
                        <a:pt x="78" y="150"/>
                      </a:lnTo>
                      <a:lnTo>
                        <a:pt x="68" y="146"/>
                      </a:lnTo>
                      <a:lnTo>
                        <a:pt x="70" y="156"/>
                      </a:lnTo>
                      <a:lnTo>
                        <a:pt x="76" y="164"/>
                      </a:lnTo>
                      <a:lnTo>
                        <a:pt x="80" y="176"/>
                      </a:lnTo>
                      <a:lnTo>
                        <a:pt x="82" y="188"/>
                      </a:lnTo>
                      <a:lnTo>
                        <a:pt x="78" y="194"/>
                      </a:lnTo>
                      <a:lnTo>
                        <a:pt x="74" y="200"/>
                      </a:lnTo>
                      <a:lnTo>
                        <a:pt x="64" y="214"/>
                      </a:lnTo>
                      <a:lnTo>
                        <a:pt x="50" y="228"/>
                      </a:lnTo>
                      <a:lnTo>
                        <a:pt x="38" y="236"/>
                      </a:lnTo>
                      <a:lnTo>
                        <a:pt x="28" y="238"/>
                      </a:lnTo>
                      <a:lnTo>
                        <a:pt x="14" y="240"/>
                      </a:lnTo>
                      <a:lnTo>
                        <a:pt x="8" y="242"/>
                      </a:lnTo>
                      <a:lnTo>
                        <a:pt x="4" y="244"/>
                      </a:lnTo>
                      <a:lnTo>
                        <a:pt x="2" y="248"/>
                      </a:lnTo>
                      <a:lnTo>
                        <a:pt x="0" y="254"/>
                      </a:lnTo>
                      <a:lnTo>
                        <a:pt x="2" y="258"/>
                      </a:lnTo>
                      <a:lnTo>
                        <a:pt x="4" y="262"/>
                      </a:lnTo>
                      <a:lnTo>
                        <a:pt x="14" y="268"/>
                      </a:lnTo>
                      <a:lnTo>
                        <a:pt x="24" y="276"/>
                      </a:lnTo>
                      <a:lnTo>
                        <a:pt x="26" y="280"/>
                      </a:lnTo>
                      <a:lnTo>
                        <a:pt x="26" y="286"/>
                      </a:lnTo>
                      <a:lnTo>
                        <a:pt x="20" y="288"/>
                      </a:lnTo>
                      <a:lnTo>
                        <a:pt x="14" y="290"/>
                      </a:lnTo>
                      <a:lnTo>
                        <a:pt x="18" y="292"/>
                      </a:lnTo>
                      <a:lnTo>
                        <a:pt x="20" y="294"/>
                      </a:lnTo>
                      <a:lnTo>
                        <a:pt x="28" y="296"/>
                      </a:lnTo>
                      <a:lnTo>
                        <a:pt x="28" y="298"/>
                      </a:lnTo>
                      <a:lnTo>
                        <a:pt x="36" y="298"/>
                      </a:lnTo>
                      <a:lnTo>
                        <a:pt x="44" y="302"/>
                      </a:lnTo>
                      <a:lnTo>
                        <a:pt x="50" y="308"/>
                      </a:lnTo>
                      <a:lnTo>
                        <a:pt x="54" y="316"/>
                      </a:lnTo>
                      <a:lnTo>
                        <a:pt x="58" y="320"/>
                      </a:lnTo>
                      <a:lnTo>
                        <a:pt x="62" y="322"/>
                      </a:lnTo>
                      <a:lnTo>
                        <a:pt x="68" y="322"/>
                      </a:lnTo>
                      <a:lnTo>
                        <a:pt x="74" y="324"/>
                      </a:lnTo>
                      <a:lnTo>
                        <a:pt x="78" y="324"/>
                      </a:lnTo>
                      <a:lnTo>
                        <a:pt x="82" y="326"/>
                      </a:lnTo>
                      <a:lnTo>
                        <a:pt x="84" y="326"/>
                      </a:lnTo>
                      <a:lnTo>
                        <a:pt x="86" y="324"/>
                      </a:lnTo>
                      <a:lnTo>
                        <a:pt x="90" y="322"/>
                      </a:lnTo>
                      <a:lnTo>
                        <a:pt x="94" y="320"/>
                      </a:lnTo>
                      <a:lnTo>
                        <a:pt x="100" y="320"/>
                      </a:lnTo>
                      <a:lnTo>
                        <a:pt x="108" y="320"/>
                      </a:lnTo>
                      <a:lnTo>
                        <a:pt x="114" y="324"/>
                      </a:lnTo>
                      <a:lnTo>
                        <a:pt x="116" y="324"/>
                      </a:lnTo>
                      <a:lnTo>
                        <a:pt x="122" y="326"/>
                      </a:lnTo>
                      <a:lnTo>
                        <a:pt x="122" y="332"/>
                      </a:lnTo>
                      <a:lnTo>
                        <a:pt x="120" y="336"/>
                      </a:lnTo>
                      <a:lnTo>
                        <a:pt x="114" y="344"/>
                      </a:lnTo>
                      <a:lnTo>
                        <a:pt x="112" y="352"/>
                      </a:lnTo>
                      <a:lnTo>
                        <a:pt x="110" y="358"/>
                      </a:lnTo>
                      <a:lnTo>
                        <a:pt x="112" y="362"/>
                      </a:lnTo>
                      <a:lnTo>
                        <a:pt x="114" y="368"/>
                      </a:lnTo>
                      <a:lnTo>
                        <a:pt x="122" y="376"/>
                      </a:lnTo>
                      <a:lnTo>
                        <a:pt x="120" y="378"/>
                      </a:lnTo>
                      <a:lnTo>
                        <a:pt x="118" y="378"/>
                      </a:lnTo>
                      <a:lnTo>
                        <a:pt x="112" y="380"/>
                      </a:lnTo>
                      <a:lnTo>
                        <a:pt x="114" y="388"/>
                      </a:lnTo>
                      <a:lnTo>
                        <a:pt x="114" y="392"/>
                      </a:lnTo>
                      <a:lnTo>
                        <a:pt x="116" y="396"/>
                      </a:lnTo>
                      <a:lnTo>
                        <a:pt x="118" y="400"/>
                      </a:lnTo>
                      <a:lnTo>
                        <a:pt x="126" y="404"/>
                      </a:lnTo>
                      <a:lnTo>
                        <a:pt x="136" y="408"/>
                      </a:lnTo>
                      <a:lnTo>
                        <a:pt x="144" y="416"/>
                      </a:lnTo>
                      <a:lnTo>
                        <a:pt x="152" y="424"/>
                      </a:lnTo>
                      <a:lnTo>
                        <a:pt x="158" y="424"/>
                      </a:lnTo>
                      <a:lnTo>
                        <a:pt x="162" y="424"/>
                      </a:lnTo>
                      <a:lnTo>
                        <a:pt x="164" y="422"/>
                      </a:lnTo>
                      <a:lnTo>
                        <a:pt x="166" y="420"/>
                      </a:lnTo>
                      <a:lnTo>
                        <a:pt x="168" y="420"/>
                      </a:lnTo>
                      <a:lnTo>
                        <a:pt x="180" y="428"/>
                      </a:lnTo>
                      <a:lnTo>
                        <a:pt x="190" y="436"/>
                      </a:lnTo>
                      <a:lnTo>
                        <a:pt x="198" y="442"/>
                      </a:lnTo>
                      <a:lnTo>
                        <a:pt x="208" y="446"/>
                      </a:lnTo>
                      <a:lnTo>
                        <a:pt x="220" y="450"/>
                      </a:lnTo>
                      <a:lnTo>
                        <a:pt x="222" y="452"/>
                      </a:lnTo>
                      <a:lnTo>
                        <a:pt x="226" y="456"/>
                      </a:lnTo>
                      <a:lnTo>
                        <a:pt x="230" y="458"/>
                      </a:lnTo>
                      <a:lnTo>
                        <a:pt x="236" y="460"/>
                      </a:lnTo>
                      <a:lnTo>
                        <a:pt x="240" y="460"/>
                      </a:lnTo>
                      <a:lnTo>
                        <a:pt x="242" y="460"/>
                      </a:lnTo>
                      <a:lnTo>
                        <a:pt x="244" y="460"/>
                      </a:lnTo>
                      <a:lnTo>
                        <a:pt x="250" y="464"/>
                      </a:lnTo>
                      <a:lnTo>
                        <a:pt x="256" y="466"/>
                      </a:lnTo>
                      <a:lnTo>
                        <a:pt x="274" y="466"/>
                      </a:lnTo>
                      <a:lnTo>
                        <a:pt x="274" y="468"/>
                      </a:lnTo>
                      <a:lnTo>
                        <a:pt x="274" y="464"/>
                      </a:lnTo>
                      <a:lnTo>
                        <a:pt x="278" y="462"/>
                      </a:lnTo>
                      <a:lnTo>
                        <a:pt x="284" y="460"/>
                      </a:lnTo>
                      <a:lnTo>
                        <a:pt x="288" y="472"/>
                      </a:lnTo>
                      <a:lnTo>
                        <a:pt x="290" y="468"/>
                      </a:lnTo>
                      <a:lnTo>
                        <a:pt x="294" y="462"/>
                      </a:lnTo>
                      <a:lnTo>
                        <a:pt x="298" y="460"/>
                      </a:lnTo>
                      <a:lnTo>
                        <a:pt x="302" y="458"/>
                      </a:lnTo>
                      <a:lnTo>
                        <a:pt x="312" y="460"/>
                      </a:lnTo>
                      <a:lnTo>
                        <a:pt x="322" y="464"/>
                      </a:lnTo>
                      <a:lnTo>
                        <a:pt x="332" y="472"/>
                      </a:lnTo>
                      <a:lnTo>
                        <a:pt x="336" y="478"/>
                      </a:lnTo>
                      <a:lnTo>
                        <a:pt x="336" y="480"/>
                      </a:lnTo>
                      <a:lnTo>
                        <a:pt x="338" y="478"/>
                      </a:lnTo>
                      <a:lnTo>
                        <a:pt x="340" y="470"/>
                      </a:lnTo>
                      <a:lnTo>
                        <a:pt x="344" y="460"/>
                      </a:lnTo>
                      <a:lnTo>
                        <a:pt x="348" y="454"/>
                      </a:lnTo>
                      <a:lnTo>
                        <a:pt x="356" y="446"/>
                      </a:lnTo>
                      <a:lnTo>
                        <a:pt x="362" y="442"/>
                      </a:lnTo>
                      <a:lnTo>
                        <a:pt x="372" y="438"/>
                      </a:lnTo>
                      <a:lnTo>
                        <a:pt x="374" y="440"/>
                      </a:lnTo>
                      <a:lnTo>
                        <a:pt x="376" y="440"/>
                      </a:lnTo>
                      <a:lnTo>
                        <a:pt x="380" y="442"/>
                      </a:lnTo>
                      <a:lnTo>
                        <a:pt x="382" y="440"/>
                      </a:lnTo>
                      <a:lnTo>
                        <a:pt x="386" y="438"/>
                      </a:lnTo>
                      <a:lnTo>
                        <a:pt x="386" y="436"/>
                      </a:lnTo>
                      <a:lnTo>
                        <a:pt x="392" y="436"/>
                      </a:lnTo>
                      <a:lnTo>
                        <a:pt x="400" y="444"/>
                      </a:lnTo>
                      <a:lnTo>
                        <a:pt x="400" y="448"/>
                      </a:lnTo>
                      <a:lnTo>
                        <a:pt x="400" y="450"/>
                      </a:lnTo>
                      <a:lnTo>
                        <a:pt x="404" y="454"/>
                      </a:lnTo>
                      <a:lnTo>
                        <a:pt x="410" y="456"/>
                      </a:lnTo>
                      <a:lnTo>
                        <a:pt x="414" y="456"/>
                      </a:lnTo>
                      <a:lnTo>
                        <a:pt x="414" y="452"/>
                      </a:lnTo>
                      <a:close/>
                    </a:path>
                  </a:pathLst>
                </a:custGeom>
                <a:grp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grpSp>
            <p:nvGrpSpPr>
              <p:cNvPr id="40" name="íšlïďè">
                <a:extLst>
                  <a:ext uri="{FF2B5EF4-FFF2-40B4-BE49-F238E27FC236}">
                    <a16:creationId xmlns:a16="http://schemas.microsoft.com/office/drawing/2014/main" id="{5A071935-AD8A-41A8-A247-A5F8647F37F1}"/>
                  </a:ext>
                </a:extLst>
              </p:cNvPr>
              <p:cNvGrpSpPr/>
              <p:nvPr/>
            </p:nvGrpSpPr>
            <p:grpSpPr>
              <a:xfrm>
                <a:off x="1489576" y="1175752"/>
                <a:ext cx="3799368" cy="4042773"/>
                <a:chOff x="484774" y="1442442"/>
                <a:chExt cx="3662016" cy="4113505"/>
              </a:xfrm>
              <a:grpFill/>
            </p:grpSpPr>
            <p:sp>
              <p:nvSpPr>
                <p:cNvPr id="41" name="iS1ïḑe">
                  <a:extLst>
                    <a:ext uri="{FF2B5EF4-FFF2-40B4-BE49-F238E27FC236}">
                      <a16:creationId xmlns:a16="http://schemas.microsoft.com/office/drawing/2014/main" id="{DC0CBE8B-8992-431A-8C19-2ED8FA12E3C8}"/>
                    </a:ext>
                  </a:extLst>
                </p:cNvPr>
                <p:cNvSpPr/>
                <p:nvPr/>
              </p:nvSpPr>
              <p:spPr bwMode="auto">
                <a:xfrm>
                  <a:off x="1187154" y="1675017"/>
                  <a:ext cx="1844092" cy="899480"/>
                </a:xfrm>
                <a:custGeom>
                  <a:avLst/>
                  <a:gdLst>
                    <a:gd name="T0" fmla="*/ 2147483647 w 1056"/>
                    <a:gd name="T1" fmla="*/ 2147483647 h 540"/>
                    <a:gd name="T2" fmla="*/ 2147483647 w 1056"/>
                    <a:gd name="T3" fmla="*/ 2147483647 h 540"/>
                    <a:gd name="T4" fmla="*/ 2147483647 w 1056"/>
                    <a:gd name="T5" fmla="*/ 2147483647 h 540"/>
                    <a:gd name="T6" fmla="*/ 2147483647 w 1056"/>
                    <a:gd name="T7" fmla="*/ 2147483647 h 540"/>
                    <a:gd name="T8" fmla="*/ 2147483647 w 1056"/>
                    <a:gd name="T9" fmla="*/ 2147483647 h 540"/>
                    <a:gd name="T10" fmla="*/ 2147483647 w 1056"/>
                    <a:gd name="T11" fmla="*/ 2147483647 h 540"/>
                    <a:gd name="T12" fmla="*/ 2147483647 w 1056"/>
                    <a:gd name="T13" fmla="*/ 2147483647 h 540"/>
                    <a:gd name="T14" fmla="*/ 2147483647 w 1056"/>
                    <a:gd name="T15" fmla="*/ 2147483647 h 540"/>
                    <a:gd name="T16" fmla="*/ 2147483647 w 1056"/>
                    <a:gd name="T17" fmla="*/ 2147483647 h 540"/>
                    <a:gd name="T18" fmla="*/ 2147483647 w 1056"/>
                    <a:gd name="T19" fmla="*/ 2147483647 h 540"/>
                    <a:gd name="T20" fmla="*/ 2147483647 w 1056"/>
                    <a:gd name="T21" fmla="*/ 2147483647 h 540"/>
                    <a:gd name="T22" fmla="*/ 2147483647 w 1056"/>
                    <a:gd name="T23" fmla="*/ 2147483647 h 540"/>
                    <a:gd name="T24" fmla="*/ 2147483647 w 1056"/>
                    <a:gd name="T25" fmla="*/ 2147483647 h 540"/>
                    <a:gd name="T26" fmla="*/ 2147483647 w 1056"/>
                    <a:gd name="T27" fmla="*/ 2147483647 h 540"/>
                    <a:gd name="T28" fmla="*/ 2147483647 w 1056"/>
                    <a:gd name="T29" fmla="*/ 2147483647 h 540"/>
                    <a:gd name="T30" fmla="*/ 2147483647 w 1056"/>
                    <a:gd name="T31" fmla="*/ 2147483647 h 540"/>
                    <a:gd name="T32" fmla="*/ 2147483647 w 1056"/>
                    <a:gd name="T33" fmla="*/ 2147483647 h 540"/>
                    <a:gd name="T34" fmla="*/ 2147483647 w 1056"/>
                    <a:gd name="T35" fmla="*/ 2147483647 h 540"/>
                    <a:gd name="T36" fmla="*/ 2147483647 w 1056"/>
                    <a:gd name="T37" fmla="*/ 2147483647 h 540"/>
                    <a:gd name="T38" fmla="*/ 2147483647 w 1056"/>
                    <a:gd name="T39" fmla="*/ 2147483647 h 540"/>
                    <a:gd name="T40" fmla="*/ 2147483647 w 1056"/>
                    <a:gd name="T41" fmla="*/ 2147483647 h 540"/>
                    <a:gd name="T42" fmla="*/ 2147483647 w 1056"/>
                    <a:gd name="T43" fmla="*/ 2147483647 h 540"/>
                    <a:gd name="T44" fmla="*/ 2147483647 w 1056"/>
                    <a:gd name="T45" fmla="*/ 2147483647 h 540"/>
                    <a:gd name="T46" fmla="*/ 2147483647 w 1056"/>
                    <a:gd name="T47" fmla="*/ 2147483647 h 540"/>
                    <a:gd name="T48" fmla="*/ 2147483647 w 1056"/>
                    <a:gd name="T49" fmla="*/ 2147483647 h 540"/>
                    <a:gd name="T50" fmla="*/ 2147483647 w 1056"/>
                    <a:gd name="T51" fmla="*/ 2147483647 h 540"/>
                    <a:gd name="T52" fmla="*/ 2147483647 w 1056"/>
                    <a:gd name="T53" fmla="*/ 2147483647 h 540"/>
                    <a:gd name="T54" fmla="*/ 2147483647 w 1056"/>
                    <a:gd name="T55" fmla="*/ 2147483647 h 540"/>
                    <a:gd name="T56" fmla="*/ 2147483647 w 1056"/>
                    <a:gd name="T57" fmla="*/ 2147483647 h 540"/>
                    <a:gd name="T58" fmla="*/ 2147483647 w 1056"/>
                    <a:gd name="T59" fmla="*/ 2147483647 h 540"/>
                    <a:gd name="T60" fmla="*/ 2147483647 w 1056"/>
                    <a:gd name="T61" fmla="*/ 2147483647 h 540"/>
                    <a:gd name="T62" fmla="*/ 2147483647 w 1056"/>
                    <a:gd name="T63" fmla="*/ 2147483647 h 540"/>
                    <a:gd name="T64" fmla="*/ 2147483647 w 1056"/>
                    <a:gd name="T65" fmla="*/ 2147483647 h 540"/>
                    <a:gd name="T66" fmla="*/ 2147483647 w 1056"/>
                    <a:gd name="T67" fmla="*/ 2147483647 h 540"/>
                    <a:gd name="T68" fmla="*/ 2147483647 w 1056"/>
                    <a:gd name="T69" fmla="*/ 2147483647 h 540"/>
                    <a:gd name="T70" fmla="*/ 2147483647 w 1056"/>
                    <a:gd name="T71" fmla="*/ 2147483647 h 540"/>
                    <a:gd name="T72" fmla="*/ 2147483647 w 1056"/>
                    <a:gd name="T73" fmla="*/ 2147483647 h 540"/>
                    <a:gd name="T74" fmla="*/ 2147483647 w 1056"/>
                    <a:gd name="T75" fmla="*/ 2147483647 h 540"/>
                    <a:gd name="T76" fmla="*/ 2147483647 w 1056"/>
                    <a:gd name="T77" fmla="*/ 2147483647 h 540"/>
                    <a:gd name="T78" fmla="*/ 2147483647 w 1056"/>
                    <a:gd name="T79" fmla="*/ 2147483647 h 540"/>
                    <a:gd name="T80" fmla="*/ 2147483647 w 1056"/>
                    <a:gd name="T81" fmla="*/ 2147483647 h 540"/>
                    <a:gd name="T82" fmla="*/ 2147483647 w 1056"/>
                    <a:gd name="T83" fmla="*/ 2147483647 h 540"/>
                    <a:gd name="T84" fmla="*/ 2147483647 w 1056"/>
                    <a:gd name="T85" fmla="*/ 2147483647 h 540"/>
                    <a:gd name="T86" fmla="*/ 2147483647 w 1056"/>
                    <a:gd name="T87" fmla="*/ 2147483647 h 540"/>
                    <a:gd name="T88" fmla="*/ 2147483647 w 1056"/>
                    <a:gd name="T89" fmla="*/ 2147483647 h 540"/>
                    <a:gd name="T90" fmla="*/ 2147483647 w 1056"/>
                    <a:gd name="T91" fmla="*/ 2147483647 h 540"/>
                    <a:gd name="T92" fmla="*/ 2147483647 w 1056"/>
                    <a:gd name="T93" fmla="*/ 2147483647 h 540"/>
                    <a:gd name="T94" fmla="*/ 2147483647 w 1056"/>
                    <a:gd name="T95" fmla="*/ 2147483647 h 540"/>
                    <a:gd name="T96" fmla="*/ 2147483647 w 1056"/>
                    <a:gd name="T97" fmla="*/ 2147483647 h 540"/>
                    <a:gd name="T98" fmla="*/ 2147483647 w 1056"/>
                    <a:gd name="T99" fmla="*/ 2147483647 h 540"/>
                    <a:gd name="T100" fmla="*/ 2147483647 w 1056"/>
                    <a:gd name="T101" fmla="*/ 2147483647 h 540"/>
                    <a:gd name="T102" fmla="*/ 2147483647 w 1056"/>
                    <a:gd name="T103" fmla="*/ 2147483647 h 540"/>
                    <a:gd name="T104" fmla="*/ 2147483647 w 1056"/>
                    <a:gd name="T105" fmla="*/ 2147483647 h 540"/>
                    <a:gd name="T106" fmla="*/ 2147483647 w 1056"/>
                    <a:gd name="T107" fmla="*/ 2147483647 h 540"/>
                    <a:gd name="T108" fmla="*/ 2147483647 w 1056"/>
                    <a:gd name="T109" fmla="*/ 2147483647 h 540"/>
                    <a:gd name="T110" fmla="*/ 2147483647 w 1056"/>
                    <a:gd name="T111" fmla="*/ 2147483647 h 540"/>
                    <a:gd name="T112" fmla="*/ 2147483647 w 1056"/>
                    <a:gd name="T113" fmla="*/ 2147483647 h 540"/>
                    <a:gd name="T114" fmla="*/ 2147483647 w 1056"/>
                    <a:gd name="T115" fmla="*/ 2147483647 h 540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056"/>
                    <a:gd name="T175" fmla="*/ 0 h 540"/>
                    <a:gd name="T176" fmla="*/ 1056 w 1056"/>
                    <a:gd name="T177" fmla="*/ 540 h 540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056" h="540">
                      <a:moveTo>
                        <a:pt x="806" y="236"/>
                      </a:moveTo>
                      <a:lnTo>
                        <a:pt x="812" y="232"/>
                      </a:lnTo>
                      <a:lnTo>
                        <a:pt x="818" y="226"/>
                      </a:lnTo>
                      <a:lnTo>
                        <a:pt x="824" y="220"/>
                      </a:lnTo>
                      <a:lnTo>
                        <a:pt x="826" y="212"/>
                      </a:lnTo>
                      <a:lnTo>
                        <a:pt x="826" y="202"/>
                      </a:lnTo>
                      <a:lnTo>
                        <a:pt x="828" y="194"/>
                      </a:lnTo>
                      <a:lnTo>
                        <a:pt x="830" y="190"/>
                      </a:lnTo>
                      <a:lnTo>
                        <a:pt x="834" y="186"/>
                      </a:lnTo>
                      <a:lnTo>
                        <a:pt x="840" y="184"/>
                      </a:lnTo>
                      <a:lnTo>
                        <a:pt x="848" y="184"/>
                      </a:lnTo>
                      <a:lnTo>
                        <a:pt x="856" y="186"/>
                      </a:lnTo>
                      <a:lnTo>
                        <a:pt x="864" y="186"/>
                      </a:lnTo>
                      <a:lnTo>
                        <a:pt x="880" y="186"/>
                      </a:lnTo>
                      <a:lnTo>
                        <a:pt x="882" y="186"/>
                      </a:lnTo>
                      <a:lnTo>
                        <a:pt x="882" y="184"/>
                      </a:lnTo>
                      <a:lnTo>
                        <a:pt x="884" y="184"/>
                      </a:lnTo>
                      <a:lnTo>
                        <a:pt x="888" y="182"/>
                      </a:lnTo>
                      <a:lnTo>
                        <a:pt x="892" y="184"/>
                      </a:lnTo>
                      <a:lnTo>
                        <a:pt x="898" y="186"/>
                      </a:lnTo>
                      <a:lnTo>
                        <a:pt x="902" y="190"/>
                      </a:lnTo>
                      <a:lnTo>
                        <a:pt x="904" y="196"/>
                      </a:lnTo>
                      <a:lnTo>
                        <a:pt x="906" y="200"/>
                      </a:lnTo>
                      <a:lnTo>
                        <a:pt x="908" y="202"/>
                      </a:lnTo>
                      <a:lnTo>
                        <a:pt x="910" y="204"/>
                      </a:lnTo>
                      <a:lnTo>
                        <a:pt x="914" y="204"/>
                      </a:lnTo>
                      <a:lnTo>
                        <a:pt x="922" y="206"/>
                      </a:lnTo>
                      <a:lnTo>
                        <a:pt x="928" y="210"/>
                      </a:lnTo>
                      <a:lnTo>
                        <a:pt x="930" y="214"/>
                      </a:lnTo>
                      <a:lnTo>
                        <a:pt x="932" y="218"/>
                      </a:lnTo>
                      <a:lnTo>
                        <a:pt x="930" y="222"/>
                      </a:lnTo>
                      <a:lnTo>
                        <a:pt x="926" y="228"/>
                      </a:lnTo>
                      <a:lnTo>
                        <a:pt x="922" y="236"/>
                      </a:lnTo>
                      <a:lnTo>
                        <a:pt x="920" y="244"/>
                      </a:lnTo>
                      <a:lnTo>
                        <a:pt x="920" y="246"/>
                      </a:lnTo>
                      <a:lnTo>
                        <a:pt x="922" y="248"/>
                      </a:lnTo>
                      <a:lnTo>
                        <a:pt x="926" y="250"/>
                      </a:lnTo>
                      <a:lnTo>
                        <a:pt x="932" y="250"/>
                      </a:lnTo>
                      <a:lnTo>
                        <a:pt x="934" y="250"/>
                      </a:lnTo>
                      <a:lnTo>
                        <a:pt x="936" y="254"/>
                      </a:lnTo>
                      <a:lnTo>
                        <a:pt x="936" y="256"/>
                      </a:lnTo>
                      <a:lnTo>
                        <a:pt x="936" y="258"/>
                      </a:lnTo>
                      <a:lnTo>
                        <a:pt x="942" y="256"/>
                      </a:lnTo>
                      <a:lnTo>
                        <a:pt x="948" y="252"/>
                      </a:lnTo>
                      <a:lnTo>
                        <a:pt x="954" y="246"/>
                      </a:lnTo>
                      <a:lnTo>
                        <a:pt x="960" y="244"/>
                      </a:lnTo>
                      <a:lnTo>
                        <a:pt x="964" y="242"/>
                      </a:lnTo>
                      <a:lnTo>
                        <a:pt x="972" y="234"/>
                      </a:lnTo>
                      <a:lnTo>
                        <a:pt x="978" y="226"/>
                      </a:lnTo>
                      <a:lnTo>
                        <a:pt x="984" y="220"/>
                      </a:lnTo>
                      <a:lnTo>
                        <a:pt x="988" y="218"/>
                      </a:lnTo>
                      <a:lnTo>
                        <a:pt x="992" y="218"/>
                      </a:lnTo>
                      <a:lnTo>
                        <a:pt x="992" y="224"/>
                      </a:lnTo>
                      <a:lnTo>
                        <a:pt x="994" y="230"/>
                      </a:lnTo>
                      <a:lnTo>
                        <a:pt x="1000" y="246"/>
                      </a:lnTo>
                      <a:lnTo>
                        <a:pt x="1002" y="250"/>
                      </a:lnTo>
                      <a:lnTo>
                        <a:pt x="1000" y="252"/>
                      </a:lnTo>
                      <a:lnTo>
                        <a:pt x="1000" y="256"/>
                      </a:lnTo>
                      <a:lnTo>
                        <a:pt x="1002" y="260"/>
                      </a:lnTo>
                      <a:lnTo>
                        <a:pt x="1006" y="266"/>
                      </a:lnTo>
                      <a:lnTo>
                        <a:pt x="1008" y="272"/>
                      </a:lnTo>
                      <a:lnTo>
                        <a:pt x="1006" y="278"/>
                      </a:lnTo>
                      <a:lnTo>
                        <a:pt x="1004" y="280"/>
                      </a:lnTo>
                      <a:lnTo>
                        <a:pt x="1002" y="284"/>
                      </a:lnTo>
                      <a:lnTo>
                        <a:pt x="1000" y="286"/>
                      </a:lnTo>
                      <a:lnTo>
                        <a:pt x="998" y="288"/>
                      </a:lnTo>
                      <a:lnTo>
                        <a:pt x="1000" y="292"/>
                      </a:lnTo>
                      <a:lnTo>
                        <a:pt x="1004" y="294"/>
                      </a:lnTo>
                      <a:lnTo>
                        <a:pt x="1008" y="296"/>
                      </a:lnTo>
                      <a:lnTo>
                        <a:pt x="1010" y="300"/>
                      </a:lnTo>
                      <a:lnTo>
                        <a:pt x="1010" y="302"/>
                      </a:lnTo>
                      <a:lnTo>
                        <a:pt x="1010" y="304"/>
                      </a:lnTo>
                      <a:lnTo>
                        <a:pt x="1016" y="308"/>
                      </a:lnTo>
                      <a:lnTo>
                        <a:pt x="1020" y="308"/>
                      </a:lnTo>
                      <a:lnTo>
                        <a:pt x="1028" y="310"/>
                      </a:lnTo>
                      <a:lnTo>
                        <a:pt x="1036" y="314"/>
                      </a:lnTo>
                      <a:lnTo>
                        <a:pt x="1040" y="316"/>
                      </a:lnTo>
                      <a:lnTo>
                        <a:pt x="1042" y="318"/>
                      </a:lnTo>
                      <a:lnTo>
                        <a:pt x="1042" y="320"/>
                      </a:lnTo>
                      <a:lnTo>
                        <a:pt x="1040" y="324"/>
                      </a:lnTo>
                      <a:lnTo>
                        <a:pt x="1038" y="328"/>
                      </a:lnTo>
                      <a:lnTo>
                        <a:pt x="1040" y="332"/>
                      </a:lnTo>
                      <a:lnTo>
                        <a:pt x="1044" y="332"/>
                      </a:lnTo>
                      <a:lnTo>
                        <a:pt x="1044" y="336"/>
                      </a:lnTo>
                      <a:lnTo>
                        <a:pt x="1056" y="336"/>
                      </a:lnTo>
                      <a:lnTo>
                        <a:pt x="1056" y="342"/>
                      </a:lnTo>
                      <a:lnTo>
                        <a:pt x="1054" y="352"/>
                      </a:lnTo>
                      <a:lnTo>
                        <a:pt x="1050" y="360"/>
                      </a:lnTo>
                      <a:lnTo>
                        <a:pt x="1048" y="366"/>
                      </a:lnTo>
                      <a:lnTo>
                        <a:pt x="1044" y="368"/>
                      </a:lnTo>
                      <a:lnTo>
                        <a:pt x="1032" y="370"/>
                      </a:lnTo>
                      <a:lnTo>
                        <a:pt x="1024" y="370"/>
                      </a:lnTo>
                      <a:lnTo>
                        <a:pt x="1016" y="372"/>
                      </a:lnTo>
                      <a:lnTo>
                        <a:pt x="1008" y="376"/>
                      </a:lnTo>
                      <a:lnTo>
                        <a:pt x="994" y="386"/>
                      </a:lnTo>
                      <a:lnTo>
                        <a:pt x="988" y="388"/>
                      </a:lnTo>
                      <a:lnTo>
                        <a:pt x="980" y="394"/>
                      </a:lnTo>
                      <a:lnTo>
                        <a:pt x="970" y="396"/>
                      </a:lnTo>
                      <a:lnTo>
                        <a:pt x="960" y="398"/>
                      </a:lnTo>
                      <a:lnTo>
                        <a:pt x="934" y="390"/>
                      </a:lnTo>
                      <a:lnTo>
                        <a:pt x="908" y="388"/>
                      </a:lnTo>
                      <a:lnTo>
                        <a:pt x="894" y="390"/>
                      </a:lnTo>
                      <a:lnTo>
                        <a:pt x="886" y="396"/>
                      </a:lnTo>
                      <a:lnTo>
                        <a:pt x="876" y="402"/>
                      </a:lnTo>
                      <a:lnTo>
                        <a:pt x="862" y="410"/>
                      </a:lnTo>
                      <a:lnTo>
                        <a:pt x="852" y="418"/>
                      </a:lnTo>
                      <a:lnTo>
                        <a:pt x="842" y="430"/>
                      </a:lnTo>
                      <a:lnTo>
                        <a:pt x="828" y="440"/>
                      </a:lnTo>
                      <a:lnTo>
                        <a:pt x="840" y="432"/>
                      </a:lnTo>
                      <a:lnTo>
                        <a:pt x="856" y="422"/>
                      </a:lnTo>
                      <a:lnTo>
                        <a:pt x="876" y="414"/>
                      </a:lnTo>
                      <a:lnTo>
                        <a:pt x="884" y="414"/>
                      </a:lnTo>
                      <a:lnTo>
                        <a:pt x="892" y="414"/>
                      </a:lnTo>
                      <a:lnTo>
                        <a:pt x="898" y="414"/>
                      </a:lnTo>
                      <a:lnTo>
                        <a:pt x="906" y="414"/>
                      </a:lnTo>
                      <a:lnTo>
                        <a:pt x="910" y="418"/>
                      </a:lnTo>
                      <a:lnTo>
                        <a:pt x="910" y="420"/>
                      </a:lnTo>
                      <a:lnTo>
                        <a:pt x="912" y="422"/>
                      </a:lnTo>
                      <a:lnTo>
                        <a:pt x="910" y="426"/>
                      </a:lnTo>
                      <a:lnTo>
                        <a:pt x="910" y="430"/>
                      </a:lnTo>
                      <a:lnTo>
                        <a:pt x="904" y="432"/>
                      </a:lnTo>
                      <a:lnTo>
                        <a:pt x="896" y="436"/>
                      </a:lnTo>
                      <a:lnTo>
                        <a:pt x="892" y="438"/>
                      </a:lnTo>
                      <a:lnTo>
                        <a:pt x="890" y="442"/>
                      </a:lnTo>
                      <a:lnTo>
                        <a:pt x="904" y="442"/>
                      </a:lnTo>
                      <a:lnTo>
                        <a:pt x="898" y="448"/>
                      </a:lnTo>
                      <a:lnTo>
                        <a:pt x="894" y="454"/>
                      </a:lnTo>
                      <a:lnTo>
                        <a:pt x="892" y="460"/>
                      </a:lnTo>
                      <a:lnTo>
                        <a:pt x="892" y="464"/>
                      </a:lnTo>
                      <a:lnTo>
                        <a:pt x="894" y="468"/>
                      </a:lnTo>
                      <a:lnTo>
                        <a:pt x="902" y="472"/>
                      </a:lnTo>
                      <a:lnTo>
                        <a:pt x="910" y="476"/>
                      </a:lnTo>
                      <a:lnTo>
                        <a:pt x="920" y="476"/>
                      </a:lnTo>
                      <a:lnTo>
                        <a:pt x="928" y="476"/>
                      </a:lnTo>
                      <a:lnTo>
                        <a:pt x="936" y="472"/>
                      </a:lnTo>
                      <a:lnTo>
                        <a:pt x="940" y="468"/>
                      </a:lnTo>
                      <a:lnTo>
                        <a:pt x="944" y="462"/>
                      </a:lnTo>
                      <a:lnTo>
                        <a:pt x="948" y="458"/>
                      </a:lnTo>
                      <a:lnTo>
                        <a:pt x="950" y="454"/>
                      </a:lnTo>
                      <a:lnTo>
                        <a:pt x="954" y="454"/>
                      </a:lnTo>
                      <a:lnTo>
                        <a:pt x="958" y="454"/>
                      </a:lnTo>
                      <a:lnTo>
                        <a:pt x="958" y="456"/>
                      </a:lnTo>
                      <a:lnTo>
                        <a:pt x="956" y="460"/>
                      </a:lnTo>
                      <a:lnTo>
                        <a:pt x="954" y="464"/>
                      </a:lnTo>
                      <a:lnTo>
                        <a:pt x="958" y="464"/>
                      </a:lnTo>
                      <a:lnTo>
                        <a:pt x="960" y="466"/>
                      </a:lnTo>
                      <a:lnTo>
                        <a:pt x="960" y="468"/>
                      </a:lnTo>
                      <a:lnTo>
                        <a:pt x="958" y="470"/>
                      </a:lnTo>
                      <a:lnTo>
                        <a:pt x="954" y="474"/>
                      </a:lnTo>
                      <a:lnTo>
                        <a:pt x="946" y="478"/>
                      </a:lnTo>
                      <a:lnTo>
                        <a:pt x="938" y="486"/>
                      </a:lnTo>
                      <a:lnTo>
                        <a:pt x="930" y="490"/>
                      </a:lnTo>
                      <a:lnTo>
                        <a:pt x="910" y="496"/>
                      </a:lnTo>
                      <a:lnTo>
                        <a:pt x="904" y="496"/>
                      </a:lnTo>
                      <a:lnTo>
                        <a:pt x="898" y="496"/>
                      </a:lnTo>
                      <a:lnTo>
                        <a:pt x="890" y="496"/>
                      </a:lnTo>
                      <a:lnTo>
                        <a:pt x="884" y="498"/>
                      </a:lnTo>
                      <a:lnTo>
                        <a:pt x="880" y="504"/>
                      </a:lnTo>
                      <a:lnTo>
                        <a:pt x="876" y="510"/>
                      </a:lnTo>
                      <a:lnTo>
                        <a:pt x="870" y="514"/>
                      </a:lnTo>
                      <a:lnTo>
                        <a:pt x="866" y="516"/>
                      </a:lnTo>
                      <a:lnTo>
                        <a:pt x="862" y="516"/>
                      </a:lnTo>
                      <a:lnTo>
                        <a:pt x="856" y="516"/>
                      </a:lnTo>
                      <a:lnTo>
                        <a:pt x="854" y="512"/>
                      </a:lnTo>
                      <a:lnTo>
                        <a:pt x="854" y="510"/>
                      </a:lnTo>
                      <a:lnTo>
                        <a:pt x="854" y="504"/>
                      </a:lnTo>
                      <a:lnTo>
                        <a:pt x="858" y="500"/>
                      </a:lnTo>
                      <a:lnTo>
                        <a:pt x="866" y="496"/>
                      </a:lnTo>
                      <a:lnTo>
                        <a:pt x="876" y="492"/>
                      </a:lnTo>
                      <a:lnTo>
                        <a:pt x="880" y="488"/>
                      </a:lnTo>
                      <a:lnTo>
                        <a:pt x="882" y="484"/>
                      </a:lnTo>
                      <a:lnTo>
                        <a:pt x="846" y="490"/>
                      </a:lnTo>
                      <a:lnTo>
                        <a:pt x="840" y="470"/>
                      </a:lnTo>
                      <a:lnTo>
                        <a:pt x="840" y="466"/>
                      </a:lnTo>
                      <a:lnTo>
                        <a:pt x="842" y="462"/>
                      </a:lnTo>
                      <a:lnTo>
                        <a:pt x="848" y="454"/>
                      </a:lnTo>
                      <a:lnTo>
                        <a:pt x="828" y="448"/>
                      </a:lnTo>
                      <a:lnTo>
                        <a:pt x="822" y="450"/>
                      </a:lnTo>
                      <a:lnTo>
                        <a:pt x="816" y="454"/>
                      </a:lnTo>
                      <a:lnTo>
                        <a:pt x="806" y="468"/>
                      </a:lnTo>
                      <a:lnTo>
                        <a:pt x="800" y="474"/>
                      </a:lnTo>
                      <a:lnTo>
                        <a:pt x="796" y="482"/>
                      </a:lnTo>
                      <a:lnTo>
                        <a:pt x="790" y="486"/>
                      </a:lnTo>
                      <a:lnTo>
                        <a:pt x="780" y="488"/>
                      </a:lnTo>
                      <a:lnTo>
                        <a:pt x="774" y="490"/>
                      </a:lnTo>
                      <a:lnTo>
                        <a:pt x="742" y="490"/>
                      </a:lnTo>
                      <a:lnTo>
                        <a:pt x="734" y="494"/>
                      </a:lnTo>
                      <a:lnTo>
                        <a:pt x="726" y="496"/>
                      </a:lnTo>
                      <a:lnTo>
                        <a:pt x="722" y="500"/>
                      </a:lnTo>
                      <a:lnTo>
                        <a:pt x="718" y="502"/>
                      </a:lnTo>
                      <a:lnTo>
                        <a:pt x="706" y="504"/>
                      </a:lnTo>
                      <a:lnTo>
                        <a:pt x="690" y="504"/>
                      </a:lnTo>
                      <a:lnTo>
                        <a:pt x="682" y="504"/>
                      </a:lnTo>
                      <a:lnTo>
                        <a:pt x="672" y="506"/>
                      </a:lnTo>
                      <a:lnTo>
                        <a:pt x="664" y="512"/>
                      </a:lnTo>
                      <a:lnTo>
                        <a:pt x="664" y="514"/>
                      </a:lnTo>
                      <a:lnTo>
                        <a:pt x="664" y="520"/>
                      </a:lnTo>
                      <a:lnTo>
                        <a:pt x="654" y="524"/>
                      </a:lnTo>
                      <a:lnTo>
                        <a:pt x="648" y="526"/>
                      </a:lnTo>
                      <a:lnTo>
                        <a:pt x="646" y="530"/>
                      </a:lnTo>
                      <a:lnTo>
                        <a:pt x="642" y="530"/>
                      </a:lnTo>
                      <a:lnTo>
                        <a:pt x="642" y="526"/>
                      </a:lnTo>
                      <a:lnTo>
                        <a:pt x="636" y="528"/>
                      </a:lnTo>
                      <a:lnTo>
                        <a:pt x="634" y="526"/>
                      </a:lnTo>
                      <a:lnTo>
                        <a:pt x="630" y="526"/>
                      </a:lnTo>
                      <a:lnTo>
                        <a:pt x="624" y="528"/>
                      </a:lnTo>
                      <a:lnTo>
                        <a:pt x="616" y="534"/>
                      </a:lnTo>
                      <a:lnTo>
                        <a:pt x="608" y="538"/>
                      </a:lnTo>
                      <a:lnTo>
                        <a:pt x="606" y="540"/>
                      </a:lnTo>
                      <a:lnTo>
                        <a:pt x="600" y="540"/>
                      </a:lnTo>
                      <a:lnTo>
                        <a:pt x="596" y="540"/>
                      </a:lnTo>
                      <a:lnTo>
                        <a:pt x="602" y="536"/>
                      </a:lnTo>
                      <a:lnTo>
                        <a:pt x="608" y="532"/>
                      </a:lnTo>
                      <a:lnTo>
                        <a:pt x="614" y="528"/>
                      </a:lnTo>
                      <a:lnTo>
                        <a:pt x="616" y="524"/>
                      </a:lnTo>
                      <a:lnTo>
                        <a:pt x="616" y="522"/>
                      </a:lnTo>
                      <a:lnTo>
                        <a:pt x="616" y="524"/>
                      </a:lnTo>
                      <a:lnTo>
                        <a:pt x="626" y="518"/>
                      </a:lnTo>
                      <a:lnTo>
                        <a:pt x="632" y="508"/>
                      </a:lnTo>
                      <a:lnTo>
                        <a:pt x="644" y="486"/>
                      </a:lnTo>
                      <a:lnTo>
                        <a:pt x="644" y="492"/>
                      </a:lnTo>
                      <a:lnTo>
                        <a:pt x="648" y="496"/>
                      </a:lnTo>
                      <a:lnTo>
                        <a:pt x="652" y="496"/>
                      </a:lnTo>
                      <a:lnTo>
                        <a:pt x="658" y="496"/>
                      </a:lnTo>
                      <a:lnTo>
                        <a:pt x="664" y="496"/>
                      </a:lnTo>
                      <a:lnTo>
                        <a:pt x="664" y="494"/>
                      </a:lnTo>
                      <a:lnTo>
                        <a:pt x="664" y="490"/>
                      </a:lnTo>
                      <a:lnTo>
                        <a:pt x="664" y="482"/>
                      </a:lnTo>
                      <a:lnTo>
                        <a:pt x="658" y="472"/>
                      </a:lnTo>
                      <a:lnTo>
                        <a:pt x="650" y="466"/>
                      </a:lnTo>
                      <a:lnTo>
                        <a:pt x="648" y="464"/>
                      </a:lnTo>
                      <a:lnTo>
                        <a:pt x="644" y="464"/>
                      </a:lnTo>
                      <a:lnTo>
                        <a:pt x="630" y="464"/>
                      </a:lnTo>
                      <a:lnTo>
                        <a:pt x="612" y="462"/>
                      </a:lnTo>
                      <a:lnTo>
                        <a:pt x="616" y="458"/>
                      </a:lnTo>
                      <a:lnTo>
                        <a:pt x="618" y="452"/>
                      </a:lnTo>
                      <a:lnTo>
                        <a:pt x="618" y="450"/>
                      </a:lnTo>
                      <a:lnTo>
                        <a:pt x="616" y="448"/>
                      </a:lnTo>
                      <a:lnTo>
                        <a:pt x="614" y="446"/>
                      </a:lnTo>
                      <a:lnTo>
                        <a:pt x="612" y="442"/>
                      </a:lnTo>
                      <a:lnTo>
                        <a:pt x="614" y="438"/>
                      </a:lnTo>
                      <a:lnTo>
                        <a:pt x="610" y="436"/>
                      </a:lnTo>
                      <a:lnTo>
                        <a:pt x="608" y="432"/>
                      </a:lnTo>
                      <a:lnTo>
                        <a:pt x="606" y="428"/>
                      </a:lnTo>
                      <a:lnTo>
                        <a:pt x="606" y="424"/>
                      </a:lnTo>
                      <a:lnTo>
                        <a:pt x="604" y="422"/>
                      </a:lnTo>
                      <a:lnTo>
                        <a:pt x="606" y="418"/>
                      </a:lnTo>
                      <a:lnTo>
                        <a:pt x="602" y="416"/>
                      </a:lnTo>
                      <a:lnTo>
                        <a:pt x="598" y="414"/>
                      </a:lnTo>
                      <a:lnTo>
                        <a:pt x="588" y="414"/>
                      </a:lnTo>
                      <a:lnTo>
                        <a:pt x="580" y="416"/>
                      </a:lnTo>
                      <a:lnTo>
                        <a:pt x="566" y="422"/>
                      </a:lnTo>
                      <a:lnTo>
                        <a:pt x="554" y="430"/>
                      </a:lnTo>
                      <a:lnTo>
                        <a:pt x="538" y="438"/>
                      </a:lnTo>
                      <a:lnTo>
                        <a:pt x="526" y="436"/>
                      </a:lnTo>
                      <a:lnTo>
                        <a:pt x="516" y="432"/>
                      </a:lnTo>
                      <a:lnTo>
                        <a:pt x="516" y="434"/>
                      </a:lnTo>
                      <a:lnTo>
                        <a:pt x="510" y="432"/>
                      </a:lnTo>
                      <a:lnTo>
                        <a:pt x="504" y="430"/>
                      </a:lnTo>
                      <a:lnTo>
                        <a:pt x="498" y="430"/>
                      </a:lnTo>
                      <a:lnTo>
                        <a:pt x="492" y="428"/>
                      </a:lnTo>
                      <a:lnTo>
                        <a:pt x="486" y="426"/>
                      </a:lnTo>
                      <a:lnTo>
                        <a:pt x="482" y="422"/>
                      </a:lnTo>
                      <a:lnTo>
                        <a:pt x="482" y="416"/>
                      </a:lnTo>
                      <a:lnTo>
                        <a:pt x="88" y="416"/>
                      </a:lnTo>
                      <a:lnTo>
                        <a:pt x="88" y="414"/>
                      </a:lnTo>
                      <a:lnTo>
                        <a:pt x="86" y="414"/>
                      </a:lnTo>
                      <a:lnTo>
                        <a:pt x="88" y="412"/>
                      </a:lnTo>
                      <a:lnTo>
                        <a:pt x="90" y="410"/>
                      </a:lnTo>
                      <a:lnTo>
                        <a:pt x="80" y="402"/>
                      </a:lnTo>
                      <a:lnTo>
                        <a:pt x="72" y="394"/>
                      </a:lnTo>
                      <a:lnTo>
                        <a:pt x="62" y="386"/>
                      </a:lnTo>
                      <a:lnTo>
                        <a:pt x="58" y="386"/>
                      </a:lnTo>
                      <a:lnTo>
                        <a:pt x="54" y="384"/>
                      </a:lnTo>
                      <a:lnTo>
                        <a:pt x="52" y="378"/>
                      </a:lnTo>
                      <a:lnTo>
                        <a:pt x="50" y="372"/>
                      </a:lnTo>
                      <a:lnTo>
                        <a:pt x="52" y="366"/>
                      </a:lnTo>
                      <a:lnTo>
                        <a:pt x="56" y="360"/>
                      </a:lnTo>
                      <a:lnTo>
                        <a:pt x="56" y="358"/>
                      </a:lnTo>
                      <a:lnTo>
                        <a:pt x="54" y="354"/>
                      </a:lnTo>
                      <a:lnTo>
                        <a:pt x="48" y="352"/>
                      </a:lnTo>
                      <a:lnTo>
                        <a:pt x="48" y="350"/>
                      </a:lnTo>
                      <a:lnTo>
                        <a:pt x="50" y="348"/>
                      </a:lnTo>
                      <a:lnTo>
                        <a:pt x="52" y="346"/>
                      </a:lnTo>
                      <a:lnTo>
                        <a:pt x="50" y="342"/>
                      </a:lnTo>
                      <a:lnTo>
                        <a:pt x="48" y="340"/>
                      </a:lnTo>
                      <a:lnTo>
                        <a:pt x="42" y="336"/>
                      </a:lnTo>
                      <a:lnTo>
                        <a:pt x="42" y="334"/>
                      </a:lnTo>
                      <a:lnTo>
                        <a:pt x="44" y="330"/>
                      </a:lnTo>
                      <a:lnTo>
                        <a:pt x="48" y="326"/>
                      </a:lnTo>
                      <a:lnTo>
                        <a:pt x="52" y="320"/>
                      </a:lnTo>
                      <a:lnTo>
                        <a:pt x="50" y="316"/>
                      </a:lnTo>
                      <a:lnTo>
                        <a:pt x="44" y="316"/>
                      </a:lnTo>
                      <a:lnTo>
                        <a:pt x="34" y="314"/>
                      </a:lnTo>
                      <a:lnTo>
                        <a:pt x="34" y="310"/>
                      </a:lnTo>
                      <a:lnTo>
                        <a:pt x="38" y="308"/>
                      </a:lnTo>
                      <a:lnTo>
                        <a:pt x="40" y="308"/>
                      </a:lnTo>
                      <a:lnTo>
                        <a:pt x="38" y="304"/>
                      </a:lnTo>
                      <a:lnTo>
                        <a:pt x="38" y="300"/>
                      </a:lnTo>
                      <a:lnTo>
                        <a:pt x="36" y="290"/>
                      </a:lnTo>
                      <a:lnTo>
                        <a:pt x="34" y="284"/>
                      </a:lnTo>
                      <a:lnTo>
                        <a:pt x="26" y="276"/>
                      </a:lnTo>
                      <a:lnTo>
                        <a:pt x="24" y="272"/>
                      </a:lnTo>
                      <a:lnTo>
                        <a:pt x="24" y="268"/>
                      </a:lnTo>
                      <a:lnTo>
                        <a:pt x="26" y="262"/>
                      </a:lnTo>
                      <a:lnTo>
                        <a:pt x="30" y="254"/>
                      </a:lnTo>
                      <a:lnTo>
                        <a:pt x="34" y="248"/>
                      </a:lnTo>
                      <a:lnTo>
                        <a:pt x="30" y="246"/>
                      </a:lnTo>
                      <a:lnTo>
                        <a:pt x="30" y="242"/>
                      </a:lnTo>
                      <a:lnTo>
                        <a:pt x="28" y="236"/>
                      </a:lnTo>
                      <a:lnTo>
                        <a:pt x="26" y="232"/>
                      </a:lnTo>
                      <a:lnTo>
                        <a:pt x="20" y="230"/>
                      </a:lnTo>
                      <a:lnTo>
                        <a:pt x="14" y="230"/>
                      </a:lnTo>
                      <a:lnTo>
                        <a:pt x="8" y="230"/>
                      </a:lnTo>
                      <a:lnTo>
                        <a:pt x="8" y="228"/>
                      </a:lnTo>
                      <a:lnTo>
                        <a:pt x="2" y="226"/>
                      </a:lnTo>
                      <a:lnTo>
                        <a:pt x="0" y="222"/>
                      </a:lnTo>
                      <a:lnTo>
                        <a:pt x="172" y="64"/>
                      </a:lnTo>
                      <a:lnTo>
                        <a:pt x="178" y="68"/>
                      </a:lnTo>
                      <a:lnTo>
                        <a:pt x="186" y="68"/>
                      </a:lnTo>
                      <a:lnTo>
                        <a:pt x="196" y="70"/>
                      </a:lnTo>
                      <a:lnTo>
                        <a:pt x="204" y="72"/>
                      </a:lnTo>
                      <a:lnTo>
                        <a:pt x="206" y="74"/>
                      </a:lnTo>
                      <a:lnTo>
                        <a:pt x="210" y="76"/>
                      </a:lnTo>
                      <a:lnTo>
                        <a:pt x="212" y="78"/>
                      </a:lnTo>
                      <a:lnTo>
                        <a:pt x="216" y="78"/>
                      </a:lnTo>
                      <a:lnTo>
                        <a:pt x="226" y="78"/>
                      </a:lnTo>
                      <a:lnTo>
                        <a:pt x="234" y="74"/>
                      </a:lnTo>
                      <a:lnTo>
                        <a:pt x="242" y="72"/>
                      </a:lnTo>
                      <a:lnTo>
                        <a:pt x="252" y="70"/>
                      </a:lnTo>
                      <a:lnTo>
                        <a:pt x="258" y="70"/>
                      </a:lnTo>
                      <a:lnTo>
                        <a:pt x="268" y="70"/>
                      </a:lnTo>
                      <a:lnTo>
                        <a:pt x="280" y="66"/>
                      </a:lnTo>
                      <a:lnTo>
                        <a:pt x="288" y="62"/>
                      </a:lnTo>
                      <a:lnTo>
                        <a:pt x="296" y="60"/>
                      </a:lnTo>
                      <a:lnTo>
                        <a:pt x="316" y="60"/>
                      </a:lnTo>
                      <a:lnTo>
                        <a:pt x="334" y="58"/>
                      </a:lnTo>
                      <a:lnTo>
                        <a:pt x="346" y="58"/>
                      </a:lnTo>
                      <a:lnTo>
                        <a:pt x="352" y="58"/>
                      </a:lnTo>
                      <a:lnTo>
                        <a:pt x="352" y="64"/>
                      </a:lnTo>
                      <a:lnTo>
                        <a:pt x="354" y="68"/>
                      </a:lnTo>
                      <a:lnTo>
                        <a:pt x="358" y="68"/>
                      </a:lnTo>
                      <a:lnTo>
                        <a:pt x="362" y="68"/>
                      </a:lnTo>
                      <a:lnTo>
                        <a:pt x="366" y="64"/>
                      </a:lnTo>
                      <a:lnTo>
                        <a:pt x="374" y="58"/>
                      </a:lnTo>
                      <a:lnTo>
                        <a:pt x="378" y="60"/>
                      </a:lnTo>
                      <a:lnTo>
                        <a:pt x="380" y="64"/>
                      </a:lnTo>
                      <a:lnTo>
                        <a:pt x="380" y="70"/>
                      </a:lnTo>
                      <a:lnTo>
                        <a:pt x="380" y="72"/>
                      </a:lnTo>
                      <a:lnTo>
                        <a:pt x="382" y="72"/>
                      </a:lnTo>
                      <a:lnTo>
                        <a:pt x="386" y="70"/>
                      </a:lnTo>
                      <a:lnTo>
                        <a:pt x="392" y="66"/>
                      </a:lnTo>
                      <a:lnTo>
                        <a:pt x="398" y="64"/>
                      </a:lnTo>
                      <a:lnTo>
                        <a:pt x="410" y="66"/>
                      </a:lnTo>
                      <a:lnTo>
                        <a:pt x="418" y="68"/>
                      </a:lnTo>
                      <a:lnTo>
                        <a:pt x="426" y="72"/>
                      </a:lnTo>
                      <a:lnTo>
                        <a:pt x="436" y="74"/>
                      </a:lnTo>
                      <a:lnTo>
                        <a:pt x="444" y="78"/>
                      </a:lnTo>
                      <a:lnTo>
                        <a:pt x="454" y="82"/>
                      </a:lnTo>
                      <a:lnTo>
                        <a:pt x="458" y="80"/>
                      </a:lnTo>
                      <a:lnTo>
                        <a:pt x="466" y="78"/>
                      </a:lnTo>
                      <a:lnTo>
                        <a:pt x="470" y="80"/>
                      </a:lnTo>
                      <a:lnTo>
                        <a:pt x="472" y="80"/>
                      </a:lnTo>
                      <a:lnTo>
                        <a:pt x="474" y="82"/>
                      </a:lnTo>
                      <a:lnTo>
                        <a:pt x="474" y="86"/>
                      </a:lnTo>
                      <a:lnTo>
                        <a:pt x="472" y="88"/>
                      </a:lnTo>
                      <a:lnTo>
                        <a:pt x="466" y="90"/>
                      </a:lnTo>
                      <a:lnTo>
                        <a:pt x="462" y="94"/>
                      </a:lnTo>
                      <a:lnTo>
                        <a:pt x="460" y="94"/>
                      </a:lnTo>
                      <a:lnTo>
                        <a:pt x="460" y="98"/>
                      </a:lnTo>
                      <a:lnTo>
                        <a:pt x="460" y="100"/>
                      </a:lnTo>
                      <a:lnTo>
                        <a:pt x="462" y="100"/>
                      </a:lnTo>
                      <a:lnTo>
                        <a:pt x="470" y="102"/>
                      </a:lnTo>
                      <a:lnTo>
                        <a:pt x="482" y="100"/>
                      </a:lnTo>
                      <a:lnTo>
                        <a:pt x="492" y="98"/>
                      </a:lnTo>
                      <a:lnTo>
                        <a:pt x="502" y="96"/>
                      </a:lnTo>
                      <a:lnTo>
                        <a:pt x="514" y="94"/>
                      </a:lnTo>
                      <a:lnTo>
                        <a:pt x="518" y="96"/>
                      </a:lnTo>
                      <a:lnTo>
                        <a:pt x="522" y="98"/>
                      </a:lnTo>
                      <a:lnTo>
                        <a:pt x="526" y="102"/>
                      </a:lnTo>
                      <a:lnTo>
                        <a:pt x="528" y="104"/>
                      </a:lnTo>
                      <a:lnTo>
                        <a:pt x="532" y="102"/>
                      </a:lnTo>
                      <a:lnTo>
                        <a:pt x="536" y="100"/>
                      </a:lnTo>
                      <a:lnTo>
                        <a:pt x="538" y="92"/>
                      </a:lnTo>
                      <a:lnTo>
                        <a:pt x="538" y="88"/>
                      </a:lnTo>
                      <a:lnTo>
                        <a:pt x="554" y="84"/>
                      </a:lnTo>
                      <a:lnTo>
                        <a:pt x="562" y="82"/>
                      </a:lnTo>
                      <a:lnTo>
                        <a:pt x="572" y="80"/>
                      </a:lnTo>
                      <a:lnTo>
                        <a:pt x="578" y="82"/>
                      </a:lnTo>
                      <a:lnTo>
                        <a:pt x="582" y="84"/>
                      </a:lnTo>
                      <a:lnTo>
                        <a:pt x="582" y="86"/>
                      </a:lnTo>
                      <a:lnTo>
                        <a:pt x="586" y="88"/>
                      </a:lnTo>
                      <a:lnTo>
                        <a:pt x="594" y="92"/>
                      </a:lnTo>
                      <a:lnTo>
                        <a:pt x="606" y="96"/>
                      </a:lnTo>
                      <a:lnTo>
                        <a:pt x="638" y="96"/>
                      </a:lnTo>
                      <a:lnTo>
                        <a:pt x="642" y="96"/>
                      </a:lnTo>
                      <a:lnTo>
                        <a:pt x="646" y="96"/>
                      </a:lnTo>
                      <a:lnTo>
                        <a:pt x="652" y="92"/>
                      </a:lnTo>
                      <a:lnTo>
                        <a:pt x="656" y="88"/>
                      </a:lnTo>
                      <a:lnTo>
                        <a:pt x="662" y="86"/>
                      </a:lnTo>
                      <a:lnTo>
                        <a:pt x="670" y="88"/>
                      </a:lnTo>
                      <a:lnTo>
                        <a:pt x="682" y="88"/>
                      </a:lnTo>
                      <a:lnTo>
                        <a:pt x="678" y="94"/>
                      </a:lnTo>
                      <a:lnTo>
                        <a:pt x="676" y="98"/>
                      </a:lnTo>
                      <a:lnTo>
                        <a:pt x="674" y="102"/>
                      </a:lnTo>
                      <a:lnTo>
                        <a:pt x="674" y="104"/>
                      </a:lnTo>
                      <a:lnTo>
                        <a:pt x="676" y="106"/>
                      </a:lnTo>
                      <a:lnTo>
                        <a:pt x="680" y="104"/>
                      </a:lnTo>
                      <a:lnTo>
                        <a:pt x="690" y="92"/>
                      </a:lnTo>
                      <a:lnTo>
                        <a:pt x="694" y="88"/>
                      </a:lnTo>
                      <a:lnTo>
                        <a:pt x="702" y="86"/>
                      </a:lnTo>
                      <a:lnTo>
                        <a:pt x="708" y="82"/>
                      </a:lnTo>
                      <a:lnTo>
                        <a:pt x="714" y="78"/>
                      </a:lnTo>
                      <a:lnTo>
                        <a:pt x="716" y="72"/>
                      </a:lnTo>
                      <a:lnTo>
                        <a:pt x="716" y="70"/>
                      </a:lnTo>
                      <a:lnTo>
                        <a:pt x="716" y="68"/>
                      </a:lnTo>
                      <a:lnTo>
                        <a:pt x="714" y="66"/>
                      </a:lnTo>
                      <a:lnTo>
                        <a:pt x="708" y="64"/>
                      </a:lnTo>
                      <a:lnTo>
                        <a:pt x="706" y="64"/>
                      </a:lnTo>
                      <a:lnTo>
                        <a:pt x="706" y="62"/>
                      </a:lnTo>
                      <a:lnTo>
                        <a:pt x="706" y="58"/>
                      </a:lnTo>
                      <a:lnTo>
                        <a:pt x="710" y="54"/>
                      </a:lnTo>
                      <a:lnTo>
                        <a:pt x="718" y="44"/>
                      </a:lnTo>
                      <a:lnTo>
                        <a:pt x="732" y="36"/>
                      </a:lnTo>
                      <a:lnTo>
                        <a:pt x="742" y="32"/>
                      </a:lnTo>
                      <a:lnTo>
                        <a:pt x="746" y="30"/>
                      </a:lnTo>
                      <a:lnTo>
                        <a:pt x="746" y="26"/>
                      </a:lnTo>
                      <a:lnTo>
                        <a:pt x="748" y="20"/>
                      </a:lnTo>
                      <a:lnTo>
                        <a:pt x="752" y="14"/>
                      </a:lnTo>
                      <a:lnTo>
                        <a:pt x="760" y="8"/>
                      </a:lnTo>
                      <a:lnTo>
                        <a:pt x="768" y="4"/>
                      </a:lnTo>
                      <a:lnTo>
                        <a:pt x="776" y="2"/>
                      </a:lnTo>
                      <a:lnTo>
                        <a:pt x="790" y="0"/>
                      </a:lnTo>
                      <a:lnTo>
                        <a:pt x="806" y="0"/>
                      </a:lnTo>
                      <a:lnTo>
                        <a:pt x="816" y="2"/>
                      </a:lnTo>
                      <a:lnTo>
                        <a:pt x="820" y="4"/>
                      </a:lnTo>
                      <a:lnTo>
                        <a:pt x="820" y="6"/>
                      </a:lnTo>
                      <a:lnTo>
                        <a:pt x="810" y="10"/>
                      </a:lnTo>
                      <a:lnTo>
                        <a:pt x="800" y="16"/>
                      </a:lnTo>
                      <a:lnTo>
                        <a:pt x="790" y="20"/>
                      </a:lnTo>
                      <a:lnTo>
                        <a:pt x="778" y="22"/>
                      </a:lnTo>
                      <a:lnTo>
                        <a:pt x="772" y="22"/>
                      </a:lnTo>
                      <a:lnTo>
                        <a:pt x="764" y="26"/>
                      </a:lnTo>
                      <a:lnTo>
                        <a:pt x="758" y="30"/>
                      </a:lnTo>
                      <a:lnTo>
                        <a:pt x="756" y="34"/>
                      </a:lnTo>
                      <a:lnTo>
                        <a:pt x="756" y="52"/>
                      </a:lnTo>
                      <a:lnTo>
                        <a:pt x="754" y="58"/>
                      </a:lnTo>
                      <a:lnTo>
                        <a:pt x="752" y="60"/>
                      </a:lnTo>
                      <a:lnTo>
                        <a:pt x="748" y="64"/>
                      </a:lnTo>
                      <a:lnTo>
                        <a:pt x="750" y="66"/>
                      </a:lnTo>
                      <a:lnTo>
                        <a:pt x="752" y="68"/>
                      </a:lnTo>
                      <a:lnTo>
                        <a:pt x="756" y="70"/>
                      </a:lnTo>
                      <a:lnTo>
                        <a:pt x="758" y="72"/>
                      </a:lnTo>
                      <a:lnTo>
                        <a:pt x="758" y="78"/>
                      </a:lnTo>
                      <a:lnTo>
                        <a:pt x="758" y="80"/>
                      </a:lnTo>
                      <a:lnTo>
                        <a:pt x="762" y="82"/>
                      </a:lnTo>
                      <a:lnTo>
                        <a:pt x="766" y="80"/>
                      </a:lnTo>
                      <a:lnTo>
                        <a:pt x="770" y="78"/>
                      </a:lnTo>
                      <a:lnTo>
                        <a:pt x="772" y="76"/>
                      </a:lnTo>
                      <a:lnTo>
                        <a:pt x="776" y="76"/>
                      </a:lnTo>
                      <a:lnTo>
                        <a:pt x="782" y="76"/>
                      </a:lnTo>
                      <a:lnTo>
                        <a:pt x="784" y="78"/>
                      </a:lnTo>
                      <a:lnTo>
                        <a:pt x="784" y="82"/>
                      </a:lnTo>
                      <a:lnTo>
                        <a:pt x="780" y="86"/>
                      </a:lnTo>
                      <a:lnTo>
                        <a:pt x="774" y="88"/>
                      </a:lnTo>
                      <a:lnTo>
                        <a:pt x="772" y="92"/>
                      </a:lnTo>
                      <a:lnTo>
                        <a:pt x="770" y="98"/>
                      </a:lnTo>
                      <a:lnTo>
                        <a:pt x="772" y="102"/>
                      </a:lnTo>
                      <a:lnTo>
                        <a:pt x="774" y="106"/>
                      </a:lnTo>
                      <a:lnTo>
                        <a:pt x="780" y="104"/>
                      </a:lnTo>
                      <a:lnTo>
                        <a:pt x="786" y="100"/>
                      </a:lnTo>
                      <a:lnTo>
                        <a:pt x="794" y="88"/>
                      </a:lnTo>
                      <a:lnTo>
                        <a:pt x="798" y="92"/>
                      </a:lnTo>
                      <a:lnTo>
                        <a:pt x="808" y="86"/>
                      </a:lnTo>
                      <a:lnTo>
                        <a:pt x="816" y="82"/>
                      </a:lnTo>
                      <a:lnTo>
                        <a:pt x="822" y="80"/>
                      </a:lnTo>
                      <a:lnTo>
                        <a:pt x="822" y="74"/>
                      </a:lnTo>
                      <a:lnTo>
                        <a:pt x="822" y="70"/>
                      </a:lnTo>
                      <a:lnTo>
                        <a:pt x="824" y="68"/>
                      </a:lnTo>
                      <a:lnTo>
                        <a:pt x="828" y="66"/>
                      </a:lnTo>
                      <a:lnTo>
                        <a:pt x="850" y="66"/>
                      </a:lnTo>
                      <a:lnTo>
                        <a:pt x="858" y="70"/>
                      </a:lnTo>
                      <a:lnTo>
                        <a:pt x="862" y="72"/>
                      </a:lnTo>
                      <a:lnTo>
                        <a:pt x="864" y="78"/>
                      </a:lnTo>
                      <a:lnTo>
                        <a:pt x="862" y="80"/>
                      </a:lnTo>
                      <a:lnTo>
                        <a:pt x="860" y="82"/>
                      </a:lnTo>
                      <a:lnTo>
                        <a:pt x="854" y="84"/>
                      </a:lnTo>
                      <a:lnTo>
                        <a:pt x="848" y="86"/>
                      </a:lnTo>
                      <a:lnTo>
                        <a:pt x="846" y="86"/>
                      </a:lnTo>
                      <a:lnTo>
                        <a:pt x="846" y="90"/>
                      </a:lnTo>
                      <a:lnTo>
                        <a:pt x="846" y="94"/>
                      </a:lnTo>
                      <a:lnTo>
                        <a:pt x="848" y="100"/>
                      </a:lnTo>
                      <a:lnTo>
                        <a:pt x="846" y="104"/>
                      </a:lnTo>
                      <a:lnTo>
                        <a:pt x="842" y="108"/>
                      </a:lnTo>
                      <a:lnTo>
                        <a:pt x="830" y="112"/>
                      </a:lnTo>
                      <a:lnTo>
                        <a:pt x="816" y="116"/>
                      </a:lnTo>
                      <a:lnTo>
                        <a:pt x="808" y="122"/>
                      </a:lnTo>
                      <a:lnTo>
                        <a:pt x="802" y="126"/>
                      </a:lnTo>
                      <a:lnTo>
                        <a:pt x="798" y="124"/>
                      </a:lnTo>
                      <a:lnTo>
                        <a:pt x="790" y="122"/>
                      </a:lnTo>
                      <a:lnTo>
                        <a:pt x="780" y="122"/>
                      </a:lnTo>
                      <a:lnTo>
                        <a:pt x="772" y="132"/>
                      </a:lnTo>
                      <a:lnTo>
                        <a:pt x="758" y="140"/>
                      </a:lnTo>
                      <a:lnTo>
                        <a:pt x="732" y="156"/>
                      </a:lnTo>
                      <a:lnTo>
                        <a:pt x="726" y="160"/>
                      </a:lnTo>
                      <a:lnTo>
                        <a:pt x="722" y="164"/>
                      </a:lnTo>
                      <a:lnTo>
                        <a:pt x="718" y="164"/>
                      </a:lnTo>
                      <a:lnTo>
                        <a:pt x="712" y="164"/>
                      </a:lnTo>
                      <a:lnTo>
                        <a:pt x="708" y="166"/>
                      </a:lnTo>
                      <a:lnTo>
                        <a:pt x="704" y="168"/>
                      </a:lnTo>
                      <a:lnTo>
                        <a:pt x="698" y="172"/>
                      </a:lnTo>
                      <a:lnTo>
                        <a:pt x="690" y="176"/>
                      </a:lnTo>
                      <a:lnTo>
                        <a:pt x="684" y="178"/>
                      </a:lnTo>
                      <a:lnTo>
                        <a:pt x="674" y="180"/>
                      </a:lnTo>
                      <a:lnTo>
                        <a:pt x="656" y="184"/>
                      </a:lnTo>
                      <a:lnTo>
                        <a:pt x="648" y="188"/>
                      </a:lnTo>
                      <a:lnTo>
                        <a:pt x="640" y="192"/>
                      </a:lnTo>
                      <a:lnTo>
                        <a:pt x="632" y="198"/>
                      </a:lnTo>
                      <a:lnTo>
                        <a:pt x="622" y="206"/>
                      </a:lnTo>
                      <a:lnTo>
                        <a:pt x="612" y="214"/>
                      </a:lnTo>
                      <a:lnTo>
                        <a:pt x="606" y="222"/>
                      </a:lnTo>
                      <a:lnTo>
                        <a:pt x="600" y="234"/>
                      </a:lnTo>
                      <a:lnTo>
                        <a:pt x="594" y="244"/>
                      </a:lnTo>
                      <a:lnTo>
                        <a:pt x="602" y="244"/>
                      </a:lnTo>
                      <a:lnTo>
                        <a:pt x="606" y="246"/>
                      </a:lnTo>
                      <a:lnTo>
                        <a:pt x="606" y="248"/>
                      </a:lnTo>
                      <a:lnTo>
                        <a:pt x="604" y="260"/>
                      </a:lnTo>
                      <a:lnTo>
                        <a:pt x="602" y="266"/>
                      </a:lnTo>
                      <a:lnTo>
                        <a:pt x="602" y="274"/>
                      </a:lnTo>
                      <a:lnTo>
                        <a:pt x="604" y="274"/>
                      </a:lnTo>
                      <a:lnTo>
                        <a:pt x="606" y="276"/>
                      </a:lnTo>
                      <a:lnTo>
                        <a:pt x="608" y="276"/>
                      </a:lnTo>
                      <a:lnTo>
                        <a:pt x="614" y="272"/>
                      </a:lnTo>
                      <a:lnTo>
                        <a:pt x="622" y="272"/>
                      </a:lnTo>
                      <a:lnTo>
                        <a:pt x="630" y="274"/>
                      </a:lnTo>
                      <a:lnTo>
                        <a:pt x="636" y="276"/>
                      </a:lnTo>
                      <a:lnTo>
                        <a:pt x="642" y="280"/>
                      </a:lnTo>
                      <a:lnTo>
                        <a:pt x="648" y="288"/>
                      </a:lnTo>
                      <a:lnTo>
                        <a:pt x="652" y="292"/>
                      </a:lnTo>
                      <a:lnTo>
                        <a:pt x="656" y="294"/>
                      </a:lnTo>
                      <a:lnTo>
                        <a:pt x="662" y="294"/>
                      </a:lnTo>
                      <a:lnTo>
                        <a:pt x="666" y="296"/>
                      </a:lnTo>
                      <a:lnTo>
                        <a:pt x="670" y="300"/>
                      </a:lnTo>
                      <a:lnTo>
                        <a:pt x="674" y="304"/>
                      </a:lnTo>
                      <a:lnTo>
                        <a:pt x="680" y="306"/>
                      </a:lnTo>
                      <a:lnTo>
                        <a:pt x="688" y="308"/>
                      </a:lnTo>
                      <a:lnTo>
                        <a:pt x="698" y="306"/>
                      </a:lnTo>
                      <a:lnTo>
                        <a:pt x="712" y="308"/>
                      </a:lnTo>
                      <a:lnTo>
                        <a:pt x="712" y="310"/>
                      </a:lnTo>
                      <a:lnTo>
                        <a:pt x="712" y="314"/>
                      </a:lnTo>
                      <a:lnTo>
                        <a:pt x="710" y="322"/>
                      </a:lnTo>
                      <a:lnTo>
                        <a:pt x="704" y="332"/>
                      </a:lnTo>
                      <a:lnTo>
                        <a:pt x="700" y="344"/>
                      </a:lnTo>
                      <a:lnTo>
                        <a:pt x="698" y="350"/>
                      </a:lnTo>
                      <a:lnTo>
                        <a:pt x="698" y="356"/>
                      </a:lnTo>
                      <a:lnTo>
                        <a:pt x="700" y="360"/>
                      </a:lnTo>
                      <a:lnTo>
                        <a:pt x="704" y="366"/>
                      </a:lnTo>
                      <a:lnTo>
                        <a:pt x="712" y="376"/>
                      </a:lnTo>
                      <a:lnTo>
                        <a:pt x="714" y="374"/>
                      </a:lnTo>
                      <a:lnTo>
                        <a:pt x="718" y="370"/>
                      </a:lnTo>
                      <a:lnTo>
                        <a:pt x="724" y="366"/>
                      </a:lnTo>
                      <a:lnTo>
                        <a:pt x="730" y="362"/>
                      </a:lnTo>
                      <a:lnTo>
                        <a:pt x="734" y="356"/>
                      </a:lnTo>
                      <a:lnTo>
                        <a:pt x="738" y="350"/>
                      </a:lnTo>
                      <a:lnTo>
                        <a:pt x="742" y="332"/>
                      </a:lnTo>
                      <a:lnTo>
                        <a:pt x="746" y="314"/>
                      </a:lnTo>
                      <a:lnTo>
                        <a:pt x="748" y="312"/>
                      </a:lnTo>
                      <a:lnTo>
                        <a:pt x="754" y="308"/>
                      </a:lnTo>
                      <a:lnTo>
                        <a:pt x="766" y="306"/>
                      </a:lnTo>
                      <a:lnTo>
                        <a:pt x="772" y="304"/>
                      </a:lnTo>
                      <a:lnTo>
                        <a:pt x="788" y="296"/>
                      </a:lnTo>
                      <a:lnTo>
                        <a:pt x="796" y="290"/>
                      </a:lnTo>
                      <a:lnTo>
                        <a:pt x="800" y="284"/>
                      </a:lnTo>
                      <a:lnTo>
                        <a:pt x="804" y="276"/>
                      </a:lnTo>
                      <a:lnTo>
                        <a:pt x="806" y="266"/>
                      </a:lnTo>
                      <a:lnTo>
                        <a:pt x="804" y="264"/>
                      </a:lnTo>
                      <a:lnTo>
                        <a:pt x="802" y="262"/>
                      </a:lnTo>
                      <a:lnTo>
                        <a:pt x="800" y="258"/>
                      </a:lnTo>
                      <a:lnTo>
                        <a:pt x="794" y="256"/>
                      </a:lnTo>
                      <a:lnTo>
                        <a:pt x="794" y="254"/>
                      </a:lnTo>
                      <a:lnTo>
                        <a:pt x="792" y="250"/>
                      </a:lnTo>
                      <a:lnTo>
                        <a:pt x="794" y="246"/>
                      </a:lnTo>
                      <a:lnTo>
                        <a:pt x="798" y="244"/>
                      </a:lnTo>
                      <a:lnTo>
                        <a:pt x="804" y="238"/>
                      </a:lnTo>
                      <a:lnTo>
                        <a:pt x="806" y="2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2" name="íṥlíḍê">
                  <a:extLst>
                    <a:ext uri="{FF2B5EF4-FFF2-40B4-BE49-F238E27FC236}">
                      <a16:creationId xmlns:a16="http://schemas.microsoft.com/office/drawing/2014/main" id="{9A77E2BA-CC7B-4E04-BC13-A653F0BFA7EC}"/>
                    </a:ext>
                  </a:extLst>
                </p:cNvPr>
                <p:cNvSpPr/>
                <p:nvPr/>
              </p:nvSpPr>
              <p:spPr bwMode="auto">
                <a:xfrm>
                  <a:off x="2783347" y="2341921"/>
                  <a:ext cx="64729" cy="29422"/>
                </a:xfrm>
                <a:custGeom>
                  <a:avLst/>
                  <a:gdLst>
                    <a:gd name="T0" fmla="*/ 2147483647 w 38"/>
                    <a:gd name="T1" fmla="*/ 2147483647 h 18"/>
                    <a:gd name="T2" fmla="*/ 2147483647 w 38"/>
                    <a:gd name="T3" fmla="*/ 2147483647 h 18"/>
                    <a:gd name="T4" fmla="*/ 2147483647 w 38"/>
                    <a:gd name="T5" fmla="*/ 2147483647 h 18"/>
                    <a:gd name="T6" fmla="*/ 2147483647 w 38"/>
                    <a:gd name="T7" fmla="*/ 2147483647 h 18"/>
                    <a:gd name="T8" fmla="*/ 2147483647 w 38"/>
                    <a:gd name="T9" fmla="*/ 2147483647 h 18"/>
                    <a:gd name="T10" fmla="*/ 0 w 38"/>
                    <a:gd name="T11" fmla="*/ 2147483647 h 18"/>
                    <a:gd name="T12" fmla="*/ 2147483647 w 38"/>
                    <a:gd name="T13" fmla="*/ 0 h 18"/>
                    <a:gd name="T14" fmla="*/ 2147483647 w 38"/>
                    <a:gd name="T15" fmla="*/ 0 h 18"/>
                    <a:gd name="T16" fmla="*/ 2147483647 w 38"/>
                    <a:gd name="T17" fmla="*/ 0 h 18"/>
                    <a:gd name="T18" fmla="*/ 2147483647 w 38"/>
                    <a:gd name="T19" fmla="*/ 2147483647 h 18"/>
                    <a:gd name="T20" fmla="*/ 2147483647 w 38"/>
                    <a:gd name="T21" fmla="*/ 2147483647 h 18"/>
                    <a:gd name="T22" fmla="*/ 2147483647 w 38"/>
                    <a:gd name="T23" fmla="*/ 2147483647 h 18"/>
                    <a:gd name="T24" fmla="*/ 2147483647 w 38"/>
                    <a:gd name="T25" fmla="*/ 2147483647 h 18"/>
                    <a:gd name="T26" fmla="*/ 2147483647 w 38"/>
                    <a:gd name="T27" fmla="*/ 2147483647 h 1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8"/>
                    <a:gd name="T43" fmla="*/ 0 h 18"/>
                    <a:gd name="T44" fmla="*/ 38 w 38"/>
                    <a:gd name="T45" fmla="*/ 18 h 1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8" h="18">
                      <a:moveTo>
                        <a:pt x="38" y="18"/>
                      </a:moveTo>
                      <a:lnTo>
                        <a:pt x="24" y="16"/>
                      </a:lnTo>
                      <a:lnTo>
                        <a:pt x="18" y="16"/>
                      </a:lnTo>
                      <a:lnTo>
                        <a:pt x="10" y="14"/>
                      </a:lnTo>
                      <a:lnTo>
                        <a:pt x="2" y="8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12" y="0"/>
                      </a:lnTo>
                      <a:lnTo>
                        <a:pt x="22" y="2"/>
                      </a:lnTo>
                      <a:lnTo>
                        <a:pt x="28" y="6"/>
                      </a:lnTo>
                      <a:lnTo>
                        <a:pt x="34" y="12"/>
                      </a:lnTo>
                      <a:lnTo>
                        <a:pt x="36" y="14"/>
                      </a:lnTo>
                      <a:lnTo>
                        <a:pt x="38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3" name="íŝľíďè">
                  <a:extLst>
                    <a:ext uri="{FF2B5EF4-FFF2-40B4-BE49-F238E27FC236}">
                      <a16:creationId xmlns:a16="http://schemas.microsoft.com/office/drawing/2014/main" id="{1186616B-F4C2-45D2-981A-8489E52B189E}"/>
                    </a:ext>
                  </a:extLst>
                </p:cNvPr>
                <p:cNvSpPr/>
                <p:nvPr/>
              </p:nvSpPr>
              <p:spPr bwMode="auto">
                <a:xfrm>
                  <a:off x="2889393" y="2294285"/>
                  <a:ext cx="169397" cy="149914"/>
                </a:xfrm>
                <a:custGeom>
                  <a:avLst/>
                  <a:gdLst>
                    <a:gd name="T0" fmla="*/ 2147483647 w 96"/>
                    <a:gd name="T1" fmla="*/ 2147483647 h 90"/>
                    <a:gd name="T2" fmla="*/ 2147483647 w 96"/>
                    <a:gd name="T3" fmla="*/ 2147483647 h 90"/>
                    <a:gd name="T4" fmla="*/ 2147483647 w 96"/>
                    <a:gd name="T5" fmla="*/ 2147483647 h 90"/>
                    <a:gd name="T6" fmla="*/ 2147483647 w 96"/>
                    <a:gd name="T7" fmla="*/ 2147483647 h 90"/>
                    <a:gd name="T8" fmla="*/ 2147483647 w 96"/>
                    <a:gd name="T9" fmla="*/ 2147483647 h 90"/>
                    <a:gd name="T10" fmla="*/ 2147483647 w 96"/>
                    <a:gd name="T11" fmla="*/ 2147483647 h 90"/>
                    <a:gd name="T12" fmla="*/ 0 w 96"/>
                    <a:gd name="T13" fmla="*/ 2147483647 h 90"/>
                    <a:gd name="T14" fmla="*/ 2147483647 w 96"/>
                    <a:gd name="T15" fmla="*/ 2147483647 h 90"/>
                    <a:gd name="T16" fmla="*/ 2147483647 w 96"/>
                    <a:gd name="T17" fmla="*/ 2147483647 h 90"/>
                    <a:gd name="T18" fmla="*/ 2147483647 w 96"/>
                    <a:gd name="T19" fmla="*/ 2147483647 h 90"/>
                    <a:gd name="T20" fmla="*/ 2147483647 w 96"/>
                    <a:gd name="T21" fmla="*/ 2147483647 h 90"/>
                    <a:gd name="T22" fmla="*/ 2147483647 w 96"/>
                    <a:gd name="T23" fmla="*/ 2147483647 h 90"/>
                    <a:gd name="T24" fmla="*/ 2147483647 w 96"/>
                    <a:gd name="T25" fmla="*/ 2147483647 h 90"/>
                    <a:gd name="T26" fmla="*/ 2147483647 w 96"/>
                    <a:gd name="T27" fmla="*/ 2147483647 h 90"/>
                    <a:gd name="T28" fmla="*/ 2147483647 w 96"/>
                    <a:gd name="T29" fmla="*/ 0 h 90"/>
                    <a:gd name="T30" fmla="*/ 2147483647 w 96"/>
                    <a:gd name="T31" fmla="*/ 2147483647 h 90"/>
                    <a:gd name="T32" fmla="*/ 2147483647 w 96"/>
                    <a:gd name="T33" fmla="*/ 2147483647 h 90"/>
                    <a:gd name="T34" fmla="*/ 2147483647 w 96"/>
                    <a:gd name="T35" fmla="*/ 2147483647 h 90"/>
                    <a:gd name="T36" fmla="*/ 2147483647 w 96"/>
                    <a:gd name="T37" fmla="*/ 2147483647 h 90"/>
                    <a:gd name="T38" fmla="*/ 2147483647 w 96"/>
                    <a:gd name="T39" fmla="*/ 2147483647 h 90"/>
                    <a:gd name="T40" fmla="*/ 2147483647 w 96"/>
                    <a:gd name="T41" fmla="*/ 2147483647 h 90"/>
                    <a:gd name="T42" fmla="*/ 2147483647 w 96"/>
                    <a:gd name="T43" fmla="*/ 2147483647 h 90"/>
                    <a:gd name="T44" fmla="*/ 2147483647 w 96"/>
                    <a:gd name="T45" fmla="*/ 2147483647 h 90"/>
                    <a:gd name="T46" fmla="*/ 2147483647 w 96"/>
                    <a:gd name="T47" fmla="*/ 2147483647 h 90"/>
                    <a:gd name="T48" fmla="*/ 2147483647 w 96"/>
                    <a:gd name="T49" fmla="*/ 2147483647 h 90"/>
                    <a:gd name="T50" fmla="*/ 2147483647 w 96"/>
                    <a:gd name="T51" fmla="*/ 2147483647 h 90"/>
                    <a:gd name="T52" fmla="*/ 2147483647 w 96"/>
                    <a:gd name="T53" fmla="*/ 2147483647 h 90"/>
                    <a:gd name="T54" fmla="*/ 2147483647 w 96"/>
                    <a:gd name="T55" fmla="*/ 2147483647 h 90"/>
                    <a:gd name="T56" fmla="*/ 2147483647 w 96"/>
                    <a:gd name="T57" fmla="*/ 2147483647 h 90"/>
                    <a:gd name="T58" fmla="*/ 2147483647 w 96"/>
                    <a:gd name="T59" fmla="*/ 2147483647 h 90"/>
                    <a:gd name="T60" fmla="*/ 2147483647 w 96"/>
                    <a:gd name="T61" fmla="*/ 2147483647 h 90"/>
                    <a:gd name="T62" fmla="*/ 2147483647 w 96"/>
                    <a:gd name="T63" fmla="*/ 2147483647 h 90"/>
                    <a:gd name="T64" fmla="*/ 2147483647 w 96"/>
                    <a:gd name="T65" fmla="*/ 2147483647 h 90"/>
                    <a:gd name="T66" fmla="*/ 2147483647 w 96"/>
                    <a:gd name="T67" fmla="*/ 2147483647 h 90"/>
                    <a:gd name="T68" fmla="*/ 2147483647 w 96"/>
                    <a:gd name="T69" fmla="*/ 2147483647 h 90"/>
                    <a:gd name="T70" fmla="*/ 2147483647 w 96"/>
                    <a:gd name="T71" fmla="*/ 2147483647 h 90"/>
                    <a:gd name="T72" fmla="*/ 2147483647 w 96"/>
                    <a:gd name="T73" fmla="*/ 2147483647 h 90"/>
                    <a:gd name="T74" fmla="*/ 2147483647 w 96"/>
                    <a:gd name="T75" fmla="*/ 2147483647 h 90"/>
                    <a:gd name="T76" fmla="*/ 2147483647 w 96"/>
                    <a:gd name="T77" fmla="*/ 2147483647 h 9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96"/>
                    <a:gd name="T118" fmla="*/ 0 h 90"/>
                    <a:gd name="T119" fmla="*/ 96 w 96"/>
                    <a:gd name="T120" fmla="*/ 90 h 9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96" h="90">
                      <a:moveTo>
                        <a:pt x="76" y="74"/>
                      </a:moveTo>
                      <a:lnTo>
                        <a:pt x="70" y="74"/>
                      </a:lnTo>
                      <a:lnTo>
                        <a:pt x="66" y="76"/>
                      </a:lnTo>
                      <a:lnTo>
                        <a:pt x="58" y="80"/>
                      </a:lnTo>
                      <a:lnTo>
                        <a:pt x="52" y="84"/>
                      </a:lnTo>
                      <a:lnTo>
                        <a:pt x="48" y="84"/>
                      </a:lnTo>
                      <a:lnTo>
                        <a:pt x="44" y="84"/>
                      </a:lnTo>
                      <a:lnTo>
                        <a:pt x="50" y="76"/>
                      </a:lnTo>
                      <a:lnTo>
                        <a:pt x="46" y="72"/>
                      </a:lnTo>
                      <a:lnTo>
                        <a:pt x="42" y="70"/>
                      </a:lnTo>
                      <a:lnTo>
                        <a:pt x="14" y="70"/>
                      </a:lnTo>
                      <a:lnTo>
                        <a:pt x="6" y="70"/>
                      </a:lnTo>
                      <a:lnTo>
                        <a:pt x="2" y="70"/>
                      </a:lnTo>
                      <a:lnTo>
                        <a:pt x="0" y="68"/>
                      </a:lnTo>
                      <a:lnTo>
                        <a:pt x="2" y="66"/>
                      </a:lnTo>
                      <a:lnTo>
                        <a:pt x="4" y="64"/>
                      </a:lnTo>
                      <a:lnTo>
                        <a:pt x="8" y="64"/>
                      </a:lnTo>
                      <a:lnTo>
                        <a:pt x="10" y="54"/>
                      </a:lnTo>
                      <a:lnTo>
                        <a:pt x="16" y="50"/>
                      </a:lnTo>
                      <a:lnTo>
                        <a:pt x="22" y="48"/>
                      </a:lnTo>
                      <a:lnTo>
                        <a:pt x="22" y="46"/>
                      </a:lnTo>
                      <a:lnTo>
                        <a:pt x="24" y="42"/>
                      </a:lnTo>
                      <a:lnTo>
                        <a:pt x="28" y="32"/>
                      </a:lnTo>
                      <a:lnTo>
                        <a:pt x="34" y="30"/>
                      </a:lnTo>
                      <a:lnTo>
                        <a:pt x="38" y="28"/>
                      </a:lnTo>
                      <a:lnTo>
                        <a:pt x="44" y="20"/>
                      </a:lnTo>
                      <a:lnTo>
                        <a:pt x="52" y="14"/>
                      </a:lnTo>
                      <a:lnTo>
                        <a:pt x="62" y="6"/>
                      </a:lnTo>
                      <a:lnTo>
                        <a:pt x="66" y="2"/>
                      </a:lnTo>
                      <a:lnTo>
                        <a:pt x="70" y="0"/>
                      </a:lnTo>
                      <a:lnTo>
                        <a:pt x="74" y="0"/>
                      </a:lnTo>
                      <a:lnTo>
                        <a:pt x="74" y="4"/>
                      </a:lnTo>
                      <a:lnTo>
                        <a:pt x="70" y="4"/>
                      </a:lnTo>
                      <a:lnTo>
                        <a:pt x="72" y="8"/>
                      </a:lnTo>
                      <a:lnTo>
                        <a:pt x="62" y="16"/>
                      </a:lnTo>
                      <a:lnTo>
                        <a:pt x="56" y="24"/>
                      </a:lnTo>
                      <a:lnTo>
                        <a:pt x="54" y="30"/>
                      </a:lnTo>
                      <a:lnTo>
                        <a:pt x="56" y="30"/>
                      </a:lnTo>
                      <a:lnTo>
                        <a:pt x="60" y="24"/>
                      </a:lnTo>
                      <a:lnTo>
                        <a:pt x="64" y="24"/>
                      </a:lnTo>
                      <a:lnTo>
                        <a:pt x="64" y="30"/>
                      </a:lnTo>
                      <a:lnTo>
                        <a:pt x="66" y="32"/>
                      </a:lnTo>
                      <a:lnTo>
                        <a:pt x="68" y="34"/>
                      </a:lnTo>
                      <a:lnTo>
                        <a:pt x="70" y="40"/>
                      </a:lnTo>
                      <a:lnTo>
                        <a:pt x="70" y="42"/>
                      </a:lnTo>
                      <a:lnTo>
                        <a:pt x="72" y="42"/>
                      </a:lnTo>
                      <a:lnTo>
                        <a:pt x="74" y="40"/>
                      </a:lnTo>
                      <a:lnTo>
                        <a:pt x="78" y="38"/>
                      </a:lnTo>
                      <a:lnTo>
                        <a:pt x="80" y="38"/>
                      </a:lnTo>
                      <a:lnTo>
                        <a:pt x="88" y="40"/>
                      </a:lnTo>
                      <a:lnTo>
                        <a:pt x="92" y="42"/>
                      </a:lnTo>
                      <a:lnTo>
                        <a:pt x="94" y="42"/>
                      </a:lnTo>
                      <a:lnTo>
                        <a:pt x="92" y="46"/>
                      </a:lnTo>
                      <a:lnTo>
                        <a:pt x="88" y="48"/>
                      </a:lnTo>
                      <a:lnTo>
                        <a:pt x="82" y="50"/>
                      </a:lnTo>
                      <a:lnTo>
                        <a:pt x="84" y="52"/>
                      </a:lnTo>
                      <a:lnTo>
                        <a:pt x="86" y="52"/>
                      </a:lnTo>
                      <a:lnTo>
                        <a:pt x="92" y="50"/>
                      </a:lnTo>
                      <a:lnTo>
                        <a:pt x="94" y="54"/>
                      </a:lnTo>
                      <a:lnTo>
                        <a:pt x="90" y="56"/>
                      </a:lnTo>
                      <a:lnTo>
                        <a:pt x="90" y="58"/>
                      </a:lnTo>
                      <a:lnTo>
                        <a:pt x="96" y="58"/>
                      </a:lnTo>
                      <a:lnTo>
                        <a:pt x="92" y="64"/>
                      </a:lnTo>
                      <a:lnTo>
                        <a:pt x="88" y="68"/>
                      </a:lnTo>
                      <a:lnTo>
                        <a:pt x="84" y="70"/>
                      </a:lnTo>
                      <a:lnTo>
                        <a:pt x="88" y="70"/>
                      </a:lnTo>
                      <a:lnTo>
                        <a:pt x="92" y="70"/>
                      </a:lnTo>
                      <a:lnTo>
                        <a:pt x="96" y="70"/>
                      </a:lnTo>
                      <a:lnTo>
                        <a:pt x="94" y="74"/>
                      </a:lnTo>
                      <a:lnTo>
                        <a:pt x="90" y="82"/>
                      </a:lnTo>
                      <a:lnTo>
                        <a:pt x="84" y="88"/>
                      </a:lnTo>
                      <a:lnTo>
                        <a:pt x="80" y="90"/>
                      </a:lnTo>
                      <a:lnTo>
                        <a:pt x="76" y="88"/>
                      </a:lnTo>
                      <a:lnTo>
                        <a:pt x="76" y="86"/>
                      </a:lnTo>
                      <a:lnTo>
                        <a:pt x="78" y="82"/>
                      </a:lnTo>
                      <a:lnTo>
                        <a:pt x="80" y="80"/>
                      </a:lnTo>
                      <a:lnTo>
                        <a:pt x="74" y="82"/>
                      </a:lnTo>
                      <a:lnTo>
                        <a:pt x="70" y="82"/>
                      </a:lnTo>
                      <a:lnTo>
                        <a:pt x="76" y="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4" name="ïṣľîďé">
                  <a:extLst>
                    <a:ext uri="{FF2B5EF4-FFF2-40B4-BE49-F238E27FC236}">
                      <a16:creationId xmlns:a16="http://schemas.microsoft.com/office/drawing/2014/main" id="{4EA307BA-005F-4879-BDDD-CF964918D9F5}"/>
                    </a:ext>
                  </a:extLst>
                </p:cNvPr>
                <p:cNvSpPr/>
                <p:nvPr/>
              </p:nvSpPr>
              <p:spPr bwMode="auto">
                <a:xfrm>
                  <a:off x="1882648" y="1668012"/>
                  <a:ext cx="247898" cy="95272"/>
                </a:xfrm>
                <a:custGeom>
                  <a:avLst/>
                  <a:gdLst>
                    <a:gd name="T0" fmla="*/ 0 w 142"/>
                    <a:gd name="T1" fmla="*/ 2147483647 h 58"/>
                    <a:gd name="T2" fmla="*/ 2147483647 w 142"/>
                    <a:gd name="T3" fmla="*/ 2147483647 h 58"/>
                    <a:gd name="T4" fmla="*/ 2147483647 w 142"/>
                    <a:gd name="T5" fmla="*/ 2147483647 h 58"/>
                    <a:gd name="T6" fmla="*/ 2147483647 w 142"/>
                    <a:gd name="T7" fmla="*/ 2147483647 h 58"/>
                    <a:gd name="T8" fmla="*/ 2147483647 w 142"/>
                    <a:gd name="T9" fmla="*/ 2147483647 h 58"/>
                    <a:gd name="T10" fmla="*/ 2147483647 w 142"/>
                    <a:gd name="T11" fmla="*/ 2147483647 h 58"/>
                    <a:gd name="T12" fmla="*/ 2147483647 w 142"/>
                    <a:gd name="T13" fmla="*/ 2147483647 h 58"/>
                    <a:gd name="T14" fmla="*/ 2147483647 w 142"/>
                    <a:gd name="T15" fmla="*/ 2147483647 h 58"/>
                    <a:gd name="T16" fmla="*/ 2147483647 w 142"/>
                    <a:gd name="T17" fmla="*/ 2147483647 h 58"/>
                    <a:gd name="T18" fmla="*/ 2147483647 w 142"/>
                    <a:gd name="T19" fmla="*/ 2147483647 h 58"/>
                    <a:gd name="T20" fmla="*/ 2147483647 w 142"/>
                    <a:gd name="T21" fmla="*/ 2147483647 h 58"/>
                    <a:gd name="T22" fmla="*/ 2147483647 w 142"/>
                    <a:gd name="T23" fmla="*/ 2147483647 h 58"/>
                    <a:gd name="T24" fmla="*/ 2147483647 w 142"/>
                    <a:gd name="T25" fmla="*/ 2147483647 h 58"/>
                    <a:gd name="T26" fmla="*/ 2147483647 w 142"/>
                    <a:gd name="T27" fmla="*/ 2147483647 h 58"/>
                    <a:gd name="T28" fmla="*/ 2147483647 w 142"/>
                    <a:gd name="T29" fmla="*/ 2147483647 h 58"/>
                    <a:gd name="T30" fmla="*/ 2147483647 w 142"/>
                    <a:gd name="T31" fmla="*/ 2147483647 h 58"/>
                    <a:gd name="T32" fmla="*/ 2147483647 w 142"/>
                    <a:gd name="T33" fmla="*/ 2147483647 h 58"/>
                    <a:gd name="T34" fmla="*/ 2147483647 w 142"/>
                    <a:gd name="T35" fmla="*/ 2147483647 h 58"/>
                    <a:gd name="T36" fmla="*/ 2147483647 w 142"/>
                    <a:gd name="T37" fmla="*/ 2147483647 h 58"/>
                    <a:gd name="T38" fmla="*/ 2147483647 w 142"/>
                    <a:gd name="T39" fmla="*/ 2147483647 h 58"/>
                    <a:gd name="T40" fmla="*/ 2147483647 w 142"/>
                    <a:gd name="T41" fmla="*/ 2147483647 h 58"/>
                    <a:gd name="T42" fmla="*/ 2147483647 w 142"/>
                    <a:gd name="T43" fmla="*/ 2147483647 h 58"/>
                    <a:gd name="T44" fmla="*/ 2147483647 w 142"/>
                    <a:gd name="T45" fmla="*/ 2147483647 h 58"/>
                    <a:gd name="T46" fmla="*/ 2147483647 w 142"/>
                    <a:gd name="T47" fmla="*/ 2147483647 h 58"/>
                    <a:gd name="T48" fmla="*/ 2147483647 w 142"/>
                    <a:gd name="T49" fmla="*/ 2147483647 h 58"/>
                    <a:gd name="T50" fmla="*/ 2147483647 w 142"/>
                    <a:gd name="T51" fmla="*/ 2147483647 h 58"/>
                    <a:gd name="T52" fmla="*/ 2147483647 w 142"/>
                    <a:gd name="T53" fmla="*/ 2147483647 h 58"/>
                    <a:gd name="T54" fmla="*/ 2147483647 w 142"/>
                    <a:gd name="T55" fmla="*/ 2147483647 h 58"/>
                    <a:gd name="T56" fmla="*/ 2147483647 w 142"/>
                    <a:gd name="T57" fmla="*/ 0 h 58"/>
                    <a:gd name="T58" fmla="*/ 2147483647 w 142"/>
                    <a:gd name="T59" fmla="*/ 2147483647 h 58"/>
                    <a:gd name="T60" fmla="*/ 2147483647 w 142"/>
                    <a:gd name="T61" fmla="*/ 2147483647 h 58"/>
                    <a:gd name="T62" fmla="*/ 2147483647 w 142"/>
                    <a:gd name="T63" fmla="*/ 2147483647 h 58"/>
                    <a:gd name="T64" fmla="*/ 2147483647 w 142"/>
                    <a:gd name="T65" fmla="*/ 2147483647 h 58"/>
                    <a:gd name="T66" fmla="*/ 2147483647 w 142"/>
                    <a:gd name="T67" fmla="*/ 2147483647 h 58"/>
                    <a:gd name="T68" fmla="*/ 2147483647 w 142"/>
                    <a:gd name="T69" fmla="*/ 2147483647 h 58"/>
                    <a:gd name="T70" fmla="*/ 2147483647 w 142"/>
                    <a:gd name="T71" fmla="*/ 2147483647 h 58"/>
                    <a:gd name="T72" fmla="*/ 2147483647 w 142"/>
                    <a:gd name="T73" fmla="*/ 2147483647 h 58"/>
                    <a:gd name="T74" fmla="*/ 0 w 142"/>
                    <a:gd name="T75" fmla="*/ 2147483647 h 58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142"/>
                    <a:gd name="T115" fmla="*/ 0 h 58"/>
                    <a:gd name="T116" fmla="*/ 142 w 142"/>
                    <a:gd name="T117" fmla="*/ 58 h 58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142" h="58">
                      <a:moveTo>
                        <a:pt x="0" y="40"/>
                      </a:moveTo>
                      <a:lnTo>
                        <a:pt x="4" y="40"/>
                      </a:lnTo>
                      <a:lnTo>
                        <a:pt x="10" y="40"/>
                      </a:lnTo>
                      <a:lnTo>
                        <a:pt x="14" y="40"/>
                      </a:lnTo>
                      <a:lnTo>
                        <a:pt x="18" y="44"/>
                      </a:lnTo>
                      <a:lnTo>
                        <a:pt x="20" y="48"/>
                      </a:lnTo>
                      <a:lnTo>
                        <a:pt x="18" y="56"/>
                      </a:lnTo>
                      <a:lnTo>
                        <a:pt x="20" y="58"/>
                      </a:lnTo>
                      <a:lnTo>
                        <a:pt x="24" y="54"/>
                      </a:lnTo>
                      <a:lnTo>
                        <a:pt x="32" y="48"/>
                      </a:lnTo>
                      <a:lnTo>
                        <a:pt x="38" y="44"/>
                      </a:lnTo>
                      <a:lnTo>
                        <a:pt x="48" y="44"/>
                      </a:lnTo>
                      <a:lnTo>
                        <a:pt x="54" y="44"/>
                      </a:lnTo>
                      <a:lnTo>
                        <a:pt x="60" y="42"/>
                      </a:lnTo>
                      <a:lnTo>
                        <a:pt x="70" y="36"/>
                      </a:lnTo>
                      <a:lnTo>
                        <a:pt x="78" y="34"/>
                      </a:lnTo>
                      <a:lnTo>
                        <a:pt x="100" y="30"/>
                      </a:lnTo>
                      <a:lnTo>
                        <a:pt x="122" y="24"/>
                      </a:lnTo>
                      <a:lnTo>
                        <a:pt x="132" y="20"/>
                      </a:lnTo>
                      <a:lnTo>
                        <a:pt x="142" y="14"/>
                      </a:lnTo>
                      <a:lnTo>
                        <a:pt x="134" y="8"/>
                      </a:lnTo>
                      <a:lnTo>
                        <a:pt x="128" y="4"/>
                      </a:lnTo>
                      <a:lnTo>
                        <a:pt x="124" y="4"/>
                      </a:lnTo>
                      <a:lnTo>
                        <a:pt x="118" y="4"/>
                      </a:lnTo>
                      <a:lnTo>
                        <a:pt x="118" y="8"/>
                      </a:lnTo>
                      <a:lnTo>
                        <a:pt x="112" y="8"/>
                      </a:lnTo>
                      <a:lnTo>
                        <a:pt x="106" y="6"/>
                      </a:lnTo>
                      <a:lnTo>
                        <a:pt x="102" y="2"/>
                      </a:lnTo>
                      <a:lnTo>
                        <a:pt x="96" y="0"/>
                      </a:lnTo>
                      <a:lnTo>
                        <a:pt x="76" y="2"/>
                      </a:lnTo>
                      <a:lnTo>
                        <a:pt x="60" y="4"/>
                      </a:lnTo>
                      <a:lnTo>
                        <a:pt x="48" y="14"/>
                      </a:lnTo>
                      <a:lnTo>
                        <a:pt x="44" y="18"/>
                      </a:lnTo>
                      <a:lnTo>
                        <a:pt x="38" y="22"/>
                      </a:lnTo>
                      <a:lnTo>
                        <a:pt x="24" y="28"/>
                      </a:lnTo>
                      <a:lnTo>
                        <a:pt x="12" y="34"/>
                      </a:lnTo>
                      <a:lnTo>
                        <a:pt x="6" y="36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5" name="ï$lïḑè">
                  <a:extLst>
                    <a:ext uri="{FF2B5EF4-FFF2-40B4-BE49-F238E27FC236}">
                      <a16:creationId xmlns:a16="http://schemas.microsoft.com/office/drawing/2014/main" id="{6980E3E7-0576-47E2-BCF2-91022263120E}"/>
                    </a:ext>
                  </a:extLst>
                </p:cNvPr>
                <p:cNvSpPr/>
                <p:nvPr/>
              </p:nvSpPr>
              <p:spPr bwMode="auto">
                <a:xfrm>
                  <a:off x="2478983" y="1554526"/>
                  <a:ext cx="90897" cy="42031"/>
                </a:xfrm>
                <a:custGeom>
                  <a:avLst/>
                  <a:gdLst>
                    <a:gd name="T0" fmla="*/ 2147483647 w 52"/>
                    <a:gd name="T1" fmla="*/ 2147483647 h 26"/>
                    <a:gd name="T2" fmla="*/ 2147483647 w 52"/>
                    <a:gd name="T3" fmla="*/ 2147483647 h 26"/>
                    <a:gd name="T4" fmla="*/ 2147483647 w 52"/>
                    <a:gd name="T5" fmla="*/ 2147483647 h 26"/>
                    <a:gd name="T6" fmla="*/ 2147483647 w 52"/>
                    <a:gd name="T7" fmla="*/ 2147483647 h 26"/>
                    <a:gd name="T8" fmla="*/ 2147483647 w 52"/>
                    <a:gd name="T9" fmla="*/ 2147483647 h 26"/>
                    <a:gd name="T10" fmla="*/ 2147483647 w 52"/>
                    <a:gd name="T11" fmla="*/ 2147483647 h 26"/>
                    <a:gd name="T12" fmla="*/ 2147483647 w 52"/>
                    <a:gd name="T13" fmla="*/ 2147483647 h 26"/>
                    <a:gd name="T14" fmla="*/ 0 w 52"/>
                    <a:gd name="T15" fmla="*/ 2147483647 h 26"/>
                    <a:gd name="T16" fmla="*/ 2147483647 w 52"/>
                    <a:gd name="T17" fmla="*/ 2147483647 h 26"/>
                    <a:gd name="T18" fmla="*/ 2147483647 w 52"/>
                    <a:gd name="T19" fmla="*/ 2147483647 h 26"/>
                    <a:gd name="T20" fmla="*/ 2147483647 w 52"/>
                    <a:gd name="T21" fmla="*/ 0 h 26"/>
                    <a:gd name="T22" fmla="*/ 2147483647 w 52"/>
                    <a:gd name="T23" fmla="*/ 2147483647 h 26"/>
                    <a:gd name="T24" fmla="*/ 2147483647 w 52"/>
                    <a:gd name="T25" fmla="*/ 2147483647 h 26"/>
                    <a:gd name="T26" fmla="*/ 2147483647 w 52"/>
                    <a:gd name="T27" fmla="*/ 2147483647 h 26"/>
                    <a:gd name="T28" fmla="*/ 2147483647 w 52"/>
                    <a:gd name="T29" fmla="*/ 2147483647 h 26"/>
                    <a:gd name="T30" fmla="*/ 2147483647 w 52"/>
                    <a:gd name="T31" fmla="*/ 2147483647 h 26"/>
                    <a:gd name="T32" fmla="*/ 2147483647 w 52"/>
                    <a:gd name="T33" fmla="*/ 2147483647 h 26"/>
                    <a:gd name="T34" fmla="*/ 2147483647 w 52"/>
                    <a:gd name="T35" fmla="*/ 2147483647 h 26"/>
                    <a:gd name="T36" fmla="*/ 2147483647 w 52"/>
                    <a:gd name="T37" fmla="*/ 2147483647 h 26"/>
                    <a:gd name="T38" fmla="*/ 2147483647 w 52"/>
                    <a:gd name="T39" fmla="*/ 2147483647 h 26"/>
                    <a:gd name="T40" fmla="*/ 2147483647 w 52"/>
                    <a:gd name="T41" fmla="*/ 2147483647 h 26"/>
                    <a:gd name="T42" fmla="*/ 2147483647 w 52"/>
                    <a:gd name="T43" fmla="*/ 2147483647 h 26"/>
                    <a:gd name="T44" fmla="*/ 2147483647 w 52"/>
                    <a:gd name="T45" fmla="*/ 2147483647 h 2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52"/>
                    <a:gd name="T70" fmla="*/ 0 h 26"/>
                    <a:gd name="T71" fmla="*/ 52 w 52"/>
                    <a:gd name="T72" fmla="*/ 26 h 2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52" h="26">
                      <a:moveTo>
                        <a:pt x="34" y="26"/>
                      </a:moveTo>
                      <a:lnTo>
                        <a:pt x="32" y="24"/>
                      </a:lnTo>
                      <a:lnTo>
                        <a:pt x="30" y="22"/>
                      </a:lnTo>
                      <a:lnTo>
                        <a:pt x="26" y="18"/>
                      </a:lnTo>
                      <a:lnTo>
                        <a:pt x="20" y="18"/>
                      </a:lnTo>
                      <a:lnTo>
                        <a:pt x="12" y="18"/>
                      </a:lnTo>
                      <a:lnTo>
                        <a:pt x="6" y="18"/>
                      </a:lnTo>
                      <a:lnTo>
                        <a:pt x="0" y="16"/>
                      </a:lnTo>
                      <a:lnTo>
                        <a:pt x="8" y="6"/>
                      </a:lnTo>
                      <a:lnTo>
                        <a:pt x="14" y="2"/>
                      </a:lnTo>
                      <a:lnTo>
                        <a:pt x="24" y="0"/>
                      </a:lnTo>
                      <a:lnTo>
                        <a:pt x="28" y="2"/>
                      </a:lnTo>
                      <a:lnTo>
                        <a:pt x="30" y="4"/>
                      </a:lnTo>
                      <a:lnTo>
                        <a:pt x="32" y="6"/>
                      </a:lnTo>
                      <a:lnTo>
                        <a:pt x="34" y="8"/>
                      </a:lnTo>
                      <a:lnTo>
                        <a:pt x="40" y="8"/>
                      </a:lnTo>
                      <a:lnTo>
                        <a:pt x="48" y="10"/>
                      </a:lnTo>
                      <a:lnTo>
                        <a:pt x="52" y="12"/>
                      </a:lnTo>
                      <a:lnTo>
                        <a:pt x="52" y="16"/>
                      </a:lnTo>
                      <a:lnTo>
                        <a:pt x="52" y="22"/>
                      </a:lnTo>
                      <a:lnTo>
                        <a:pt x="48" y="24"/>
                      </a:lnTo>
                      <a:lnTo>
                        <a:pt x="42" y="26"/>
                      </a:lnTo>
                      <a:lnTo>
                        <a:pt x="34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6" name="îSľïde">
                  <a:extLst>
                    <a:ext uri="{FF2B5EF4-FFF2-40B4-BE49-F238E27FC236}">
                      <a16:creationId xmlns:a16="http://schemas.microsoft.com/office/drawing/2014/main" id="{1ADD24BA-2443-47FE-A64A-287B6CBD3F5F}"/>
                    </a:ext>
                  </a:extLst>
                </p:cNvPr>
                <p:cNvSpPr/>
                <p:nvPr/>
              </p:nvSpPr>
              <p:spPr bwMode="auto">
                <a:xfrm>
                  <a:off x="1985940" y="1680622"/>
                  <a:ext cx="356700" cy="135904"/>
                </a:xfrm>
                <a:custGeom>
                  <a:avLst/>
                  <a:gdLst>
                    <a:gd name="T0" fmla="*/ 2147483647 w 204"/>
                    <a:gd name="T1" fmla="*/ 2147483647 h 82"/>
                    <a:gd name="T2" fmla="*/ 2147483647 w 204"/>
                    <a:gd name="T3" fmla="*/ 2147483647 h 82"/>
                    <a:gd name="T4" fmla="*/ 2147483647 w 204"/>
                    <a:gd name="T5" fmla="*/ 2147483647 h 82"/>
                    <a:gd name="T6" fmla="*/ 2147483647 w 204"/>
                    <a:gd name="T7" fmla="*/ 2147483647 h 82"/>
                    <a:gd name="T8" fmla="*/ 2147483647 w 204"/>
                    <a:gd name="T9" fmla="*/ 2147483647 h 82"/>
                    <a:gd name="T10" fmla="*/ 2147483647 w 204"/>
                    <a:gd name="T11" fmla="*/ 2147483647 h 82"/>
                    <a:gd name="T12" fmla="*/ 2147483647 w 204"/>
                    <a:gd name="T13" fmla="*/ 2147483647 h 82"/>
                    <a:gd name="T14" fmla="*/ 2147483647 w 204"/>
                    <a:gd name="T15" fmla="*/ 2147483647 h 82"/>
                    <a:gd name="T16" fmla="*/ 2147483647 w 204"/>
                    <a:gd name="T17" fmla="*/ 2147483647 h 82"/>
                    <a:gd name="T18" fmla="*/ 2147483647 w 204"/>
                    <a:gd name="T19" fmla="*/ 2147483647 h 82"/>
                    <a:gd name="T20" fmla="*/ 2147483647 w 204"/>
                    <a:gd name="T21" fmla="*/ 2147483647 h 82"/>
                    <a:gd name="T22" fmla="*/ 2147483647 w 204"/>
                    <a:gd name="T23" fmla="*/ 2147483647 h 82"/>
                    <a:gd name="T24" fmla="*/ 2147483647 w 204"/>
                    <a:gd name="T25" fmla="*/ 2147483647 h 82"/>
                    <a:gd name="T26" fmla="*/ 2147483647 w 204"/>
                    <a:gd name="T27" fmla="*/ 2147483647 h 82"/>
                    <a:gd name="T28" fmla="*/ 2147483647 w 204"/>
                    <a:gd name="T29" fmla="*/ 2147483647 h 82"/>
                    <a:gd name="T30" fmla="*/ 2147483647 w 204"/>
                    <a:gd name="T31" fmla="*/ 2147483647 h 82"/>
                    <a:gd name="T32" fmla="*/ 2147483647 w 204"/>
                    <a:gd name="T33" fmla="*/ 2147483647 h 82"/>
                    <a:gd name="T34" fmla="*/ 2147483647 w 204"/>
                    <a:gd name="T35" fmla="*/ 2147483647 h 82"/>
                    <a:gd name="T36" fmla="*/ 2147483647 w 204"/>
                    <a:gd name="T37" fmla="*/ 2147483647 h 82"/>
                    <a:gd name="T38" fmla="*/ 2147483647 w 204"/>
                    <a:gd name="T39" fmla="*/ 2147483647 h 82"/>
                    <a:gd name="T40" fmla="*/ 2147483647 w 204"/>
                    <a:gd name="T41" fmla="*/ 2147483647 h 82"/>
                    <a:gd name="T42" fmla="*/ 2147483647 w 204"/>
                    <a:gd name="T43" fmla="*/ 2147483647 h 82"/>
                    <a:gd name="T44" fmla="*/ 2147483647 w 204"/>
                    <a:gd name="T45" fmla="*/ 2147483647 h 82"/>
                    <a:gd name="T46" fmla="*/ 2147483647 w 204"/>
                    <a:gd name="T47" fmla="*/ 2147483647 h 82"/>
                    <a:gd name="T48" fmla="*/ 2147483647 w 204"/>
                    <a:gd name="T49" fmla="*/ 2147483647 h 82"/>
                    <a:gd name="T50" fmla="*/ 2147483647 w 204"/>
                    <a:gd name="T51" fmla="*/ 2147483647 h 82"/>
                    <a:gd name="T52" fmla="*/ 2147483647 w 204"/>
                    <a:gd name="T53" fmla="*/ 2147483647 h 82"/>
                    <a:gd name="T54" fmla="*/ 2147483647 w 204"/>
                    <a:gd name="T55" fmla="*/ 2147483647 h 82"/>
                    <a:gd name="T56" fmla="*/ 2147483647 w 204"/>
                    <a:gd name="T57" fmla="*/ 2147483647 h 82"/>
                    <a:gd name="T58" fmla="*/ 2147483647 w 204"/>
                    <a:gd name="T59" fmla="*/ 2147483647 h 82"/>
                    <a:gd name="T60" fmla="*/ 2147483647 w 204"/>
                    <a:gd name="T61" fmla="*/ 2147483647 h 82"/>
                    <a:gd name="T62" fmla="*/ 2147483647 w 204"/>
                    <a:gd name="T63" fmla="*/ 2147483647 h 82"/>
                    <a:gd name="T64" fmla="*/ 2147483647 w 204"/>
                    <a:gd name="T65" fmla="*/ 2147483647 h 82"/>
                    <a:gd name="T66" fmla="*/ 2147483647 w 204"/>
                    <a:gd name="T67" fmla="*/ 2147483647 h 82"/>
                    <a:gd name="T68" fmla="*/ 2147483647 w 204"/>
                    <a:gd name="T69" fmla="*/ 0 h 82"/>
                    <a:gd name="T70" fmla="*/ 2147483647 w 204"/>
                    <a:gd name="T71" fmla="*/ 2147483647 h 82"/>
                    <a:gd name="T72" fmla="*/ 2147483647 w 204"/>
                    <a:gd name="T73" fmla="*/ 2147483647 h 82"/>
                    <a:gd name="T74" fmla="*/ 2147483647 w 204"/>
                    <a:gd name="T75" fmla="*/ 2147483647 h 82"/>
                    <a:gd name="T76" fmla="*/ 2147483647 w 204"/>
                    <a:gd name="T77" fmla="*/ 2147483647 h 82"/>
                    <a:gd name="T78" fmla="*/ 2147483647 w 204"/>
                    <a:gd name="T79" fmla="*/ 2147483647 h 82"/>
                    <a:gd name="T80" fmla="*/ 2147483647 w 204"/>
                    <a:gd name="T81" fmla="*/ 2147483647 h 82"/>
                    <a:gd name="T82" fmla="*/ 2147483647 w 204"/>
                    <a:gd name="T83" fmla="*/ 2147483647 h 82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04"/>
                    <a:gd name="T127" fmla="*/ 0 h 82"/>
                    <a:gd name="T128" fmla="*/ 204 w 204"/>
                    <a:gd name="T129" fmla="*/ 82 h 82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04" h="82">
                      <a:moveTo>
                        <a:pt x="176" y="62"/>
                      </a:moveTo>
                      <a:lnTo>
                        <a:pt x="172" y="62"/>
                      </a:lnTo>
                      <a:lnTo>
                        <a:pt x="170" y="64"/>
                      </a:lnTo>
                      <a:lnTo>
                        <a:pt x="166" y="70"/>
                      </a:lnTo>
                      <a:lnTo>
                        <a:pt x="160" y="76"/>
                      </a:lnTo>
                      <a:lnTo>
                        <a:pt x="158" y="78"/>
                      </a:lnTo>
                      <a:lnTo>
                        <a:pt x="154" y="80"/>
                      </a:lnTo>
                      <a:lnTo>
                        <a:pt x="146" y="78"/>
                      </a:lnTo>
                      <a:lnTo>
                        <a:pt x="132" y="76"/>
                      </a:lnTo>
                      <a:lnTo>
                        <a:pt x="124" y="70"/>
                      </a:lnTo>
                      <a:lnTo>
                        <a:pt x="120" y="68"/>
                      </a:lnTo>
                      <a:lnTo>
                        <a:pt x="120" y="64"/>
                      </a:lnTo>
                      <a:lnTo>
                        <a:pt x="98" y="64"/>
                      </a:lnTo>
                      <a:lnTo>
                        <a:pt x="94" y="66"/>
                      </a:lnTo>
                      <a:lnTo>
                        <a:pt x="90" y="68"/>
                      </a:lnTo>
                      <a:lnTo>
                        <a:pt x="78" y="74"/>
                      </a:lnTo>
                      <a:lnTo>
                        <a:pt x="68" y="80"/>
                      </a:lnTo>
                      <a:lnTo>
                        <a:pt x="60" y="82"/>
                      </a:lnTo>
                      <a:lnTo>
                        <a:pt x="52" y="82"/>
                      </a:lnTo>
                      <a:lnTo>
                        <a:pt x="40" y="80"/>
                      </a:lnTo>
                      <a:lnTo>
                        <a:pt x="34" y="80"/>
                      </a:lnTo>
                      <a:lnTo>
                        <a:pt x="28" y="82"/>
                      </a:lnTo>
                      <a:lnTo>
                        <a:pt x="28" y="74"/>
                      </a:lnTo>
                      <a:lnTo>
                        <a:pt x="32" y="72"/>
                      </a:lnTo>
                      <a:lnTo>
                        <a:pt x="34" y="68"/>
                      </a:lnTo>
                      <a:lnTo>
                        <a:pt x="22" y="70"/>
                      </a:lnTo>
                      <a:lnTo>
                        <a:pt x="14" y="68"/>
                      </a:lnTo>
                      <a:lnTo>
                        <a:pt x="6" y="64"/>
                      </a:lnTo>
                      <a:lnTo>
                        <a:pt x="0" y="60"/>
                      </a:lnTo>
                      <a:lnTo>
                        <a:pt x="14" y="56"/>
                      </a:lnTo>
                      <a:lnTo>
                        <a:pt x="26" y="54"/>
                      </a:lnTo>
                      <a:lnTo>
                        <a:pt x="70" y="54"/>
                      </a:lnTo>
                      <a:lnTo>
                        <a:pt x="70" y="52"/>
                      </a:lnTo>
                      <a:lnTo>
                        <a:pt x="72" y="50"/>
                      </a:lnTo>
                      <a:lnTo>
                        <a:pt x="12" y="50"/>
                      </a:lnTo>
                      <a:lnTo>
                        <a:pt x="12" y="44"/>
                      </a:lnTo>
                      <a:lnTo>
                        <a:pt x="14" y="42"/>
                      </a:lnTo>
                      <a:lnTo>
                        <a:pt x="18" y="36"/>
                      </a:lnTo>
                      <a:lnTo>
                        <a:pt x="18" y="34"/>
                      </a:lnTo>
                      <a:lnTo>
                        <a:pt x="20" y="30"/>
                      </a:lnTo>
                      <a:lnTo>
                        <a:pt x="26" y="28"/>
                      </a:lnTo>
                      <a:lnTo>
                        <a:pt x="42" y="26"/>
                      </a:lnTo>
                      <a:lnTo>
                        <a:pt x="54" y="24"/>
                      </a:lnTo>
                      <a:lnTo>
                        <a:pt x="68" y="20"/>
                      </a:lnTo>
                      <a:lnTo>
                        <a:pt x="78" y="14"/>
                      </a:lnTo>
                      <a:lnTo>
                        <a:pt x="90" y="6"/>
                      </a:lnTo>
                      <a:lnTo>
                        <a:pt x="90" y="16"/>
                      </a:lnTo>
                      <a:lnTo>
                        <a:pt x="94" y="18"/>
                      </a:lnTo>
                      <a:lnTo>
                        <a:pt x="96" y="18"/>
                      </a:lnTo>
                      <a:lnTo>
                        <a:pt x="102" y="16"/>
                      </a:lnTo>
                      <a:lnTo>
                        <a:pt x="110" y="18"/>
                      </a:lnTo>
                      <a:lnTo>
                        <a:pt x="120" y="20"/>
                      </a:lnTo>
                      <a:lnTo>
                        <a:pt x="124" y="20"/>
                      </a:lnTo>
                      <a:lnTo>
                        <a:pt x="124" y="16"/>
                      </a:lnTo>
                      <a:lnTo>
                        <a:pt x="128" y="14"/>
                      </a:lnTo>
                      <a:lnTo>
                        <a:pt x="130" y="12"/>
                      </a:lnTo>
                      <a:lnTo>
                        <a:pt x="136" y="14"/>
                      </a:lnTo>
                      <a:lnTo>
                        <a:pt x="142" y="16"/>
                      </a:lnTo>
                      <a:lnTo>
                        <a:pt x="138" y="26"/>
                      </a:lnTo>
                      <a:lnTo>
                        <a:pt x="138" y="28"/>
                      </a:lnTo>
                      <a:lnTo>
                        <a:pt x="142" y="28"/>
                      </a:lnTo>
                      <a:lnTo>
                        <a:pt x="144" y="28"/>
                      </a:lnTo>
                      <a:lnTo>
                        <a:pt x="146" y="28"/>
                      </a:lnTo>
                      <a:lnTo>
                        <a:pt x="150" y="24"/>
                      </a:lnTo>
                      <a:lnTo>
                        <a:pt x="150" y="18"/>
                      </a:lnTo>
                      <a:lnTo>
                        <a:pt x="152" y="12"/>
                      </a:lnTo>
                      <a:lnTo>
                        <a:pt x="160" y="8"/>
                      </a:lnTo>
                      <a:lnTo>
                        <a:pt x="174" y="4"/>
                      </a:lnTo>
                      <a:lnTo>
                        <a:pt x="194" y="0"/>
                      </a:lnTo>
                      <a:lnTo>
                        <a:pt x="204" y="0"/>
                      </a:lnTo>
                      <a:lnTo>
                        <a:pt x="200" y="4"/>
                      </a:lnTo>
                      <a:lnTo>
                        <a:pt x="196" y="10"/>
                      </a:lnTo>
                      <a:lnTo>
                        <a:pt x="182" y="20"/>
                      </a:lnTo>
                      <a:lnTo>
                        <a:pt x="172" y="30"/>
                      </a:lnTo>
                      <a:lnTo>
                        <a:pt x="168" y="38"/>
                      </a:lnTo>
                      <a:lnTo>
                        <a:pt x="166" y="44"/>
                      </a:lnTo>
                      <a:lnTo>
                        <a:pt x="168" y="46"/>
                      </a:lnTo>
                      <a:lnTo>
                        <a:pt x="170" y="50"/>
                      </a:lnTo>
                      <a:lnTo>
                        <a:pt x="178" y="52"/>
                      </a:lnTo>
                      <a:lnTo>
                        <a:pt x="186" y="54"/>
                      </a:lnTo>
                      <a:lnTo>
                        <a:pt x="188" y="56"/>
                      </a:lnTo>
                      <a:lnTo>
                        <a:pt x="190" y="58"/>
                      </a:lnTo>
                      <a:lnTo>
                        <a:pt x="188" y="62"/>
                      </a:lnTo>
                      <a:lnTo>
                        <a:pt x="182" y="64"/>
                      </a:lnTo>
                      <a:lnTo>
                        <a:pt x="176" y="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7" name="ïṧļíḓé">
                  <a:extLst>
                    <a:ext uri="{FF2B5EF4-FFF2-40B4-BE49-F238E27FC236}">
                      <a16:creationId xmlns:a16="http://schemas.microsoft.com/office/drawing/2014/main" id="{9560A01D-C33F-4BC3-992C-8512E52743F8}"/>
                    </a:ext>
                  </a:extLst>
                </p:cNvPr>
                <p:cNvSpPr/>
                <p:nvPr/>
              </p:nvSpPr>
              <p:spPr bwMode="auto">
                <a:xfrm>
                  <a:off x="2075457" y="1590953"/>
                  <a:ext cx="169397" cy="44834"/>
                </a:xfrm>
                <a:custGeom>
                  <a:avLst/>
                  <a:gdLst>
                    <a:gd name="T0" fmla="*/ 0 w 96"/>
                    <a:gd name="T1" fmla="*/ 2147483647 h 26"/>
                    <a:gd name="T2" fmla="*/ 2147483647 w 96"/>
                    <a:gd name="T3" fmla="*/ 2147483647 h 26"/>
                    <a:gd name="T4" fmla="*/ 2147483647 w 96"/>
                    <a:gd name="T5" fmla="*/ 2147483647 h 26"/>
                    <a:gd name="T6" fmla="*/ 2147483647 w 96"/>
                    <a:gd name="T7" fmla="*/ 2147483647 h 26"/>
                    <a:gd name="T8" fmla="*/ 2147483647 w 96"/>
                    <a:gd name="T9" fmla="*/ 2147483647 h 26"/>
                    <a:gd name="T10" fmla="*/ 2147483647 w 96"/>
                    <a:gd name="T11" fmla="*/ 2147483647 h 26"/>
                    <a:gd name="T12" fmla="*/ 2147483647 w 96"/>
                    <a:gd name="T13" fmla="*/ 2147483647 h 26"/>
                    <a:gd name="T14" fmla="*/ 2147483647 w 96"/>
                    <a:gd name="T15" fmla="*/ 2147483647 h 26"/>
                    <a:gd name="T16" fmla="*/ 2147483647 w 96"/>
                    <a:gd name="T17" fmla="*/ 2147483647 h 26"/>
                    <a:gd name="T18" fmla="*/ 2147483647 w 96"/>
                    <a:gd name="T19" fmla="*/ 2147483647 h 26"/>
                    <a:gd name="T20" fmla="*/ 2147483647 w 96"/>
                    <a:gd name="T21" fmla="*/ 2147483647 h 26"/>
                    <a:gd name="T22" fmla="*/ 2147483647 w 96"/>
                    <a:gd name="T23" fmla="*/ 2147483647 h 26"/>
                    <a:gd name="T24" fmla="*/ 2147483647 w 96"/>
                    <a:gd name="T25" fmla="*/ 2147483647 h 26"/>
                    <a:gd name="T26" fmla="*/ 2147483647 w 96"/>
                    <a:gd name="T27" fmla="*/ 0 h 26"/>
                    <a:gd name="T28" fmla="*/ 2147483647 w 96"/>
                    <a:gd name="T29" fmla="*/ 2147483647 h 26"/>
                    <a:gd name="T30" fmla="*/ 2147483647 w 96"/>
                    <a:gd name="T31" fmla="*/ 2147483647 h 26"/>
                    <a:gd name="T32" fmla="*/ 2147483647 w 96"/>
                    <a:gd name="T33" fmla="*/ 2147483647 h 26"/>
                    <a:gd name="T34" fmla="*/ 2147483647 w 96"/>
                    <a:gd name="T35" fmla="*/ 2147483647 h 26"/>
                    <a:gd name="T36" fmla="*/ 2147483647 w 96"/>
                    <a:gd name="T37" fmla="*/ 2147483647 h 26"/>
                    <a:gd name="T38" fmla="*/ 2147483647 w 96"/>
                    <a:gd name="T39" fmla="*/ 2147483647 h 26"/>
                    <a:gd name="T40" fmla="*/ 2147483647 w 96"/>
                    <a:gd name="T41" fmla="*/ 2147483647 h 26"/>
                    <a:gd name="T42" fmla="*/ 0 w 96"/>
                    <a:gd name="T43" fmla="*/ 2147483647 h 2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96"/>
                    <a:gd name="T67" fmla="*/ 0 h 26"/>
                    <a:gd name="T68" fmla="*/ 96 w 96"/>
                    <a:gd name="T69" fmla="*/ 26 h 2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96" h="26">
                      <a:moveTo>
                        <a:pt x="0" y="24"/>
                      </a:moveTo>
                      <a:lnTo>
                        <a:pt x="6" y="24"/>
                      </a:lnTo>
                      <a:lnTo>
                        <a:pt x="12" y="24"/>
                      </a:lnTo>
                      <a:lnTo>
                        <a:pt x="16" y="24"/>
                      </a:lnTo>
                      <a:lnTo>
                        <a:pt x="18" y="26"/>
                      </a:lnTo>
                      <a:lnTo>
                        <a:pt x="26" y="26"/>
                      </a:lnTo>
                      <a:lnTo>
                        <a:pt x="42" y="20"/>
                      </a:lnTo>
                      <a:lnTo>
                        <a:pt x="52" y="16"/>
                      </a:lnTo>
                      <a:lnTo>
                        <a:pt x="58" y="22"/>
                      </a:lnTo>
                      <a:lnTo>
                        <a:pt x="68" y="16"/>
                      </a:lnTo>
                      <a:lnTo>
                        <a:pt x="76" y="12"/>
                      </a:lnTo>
                      <a:lnTo>
                        <a:pt x="86" y="8"/>
                      </a:lnTo>
                      <a:lnTo>
                        <a:pt x="96" y="4"/>
                      </a:lnTo>
                      <a:lnTo>
                        <a:pt x="90" y="0"/>
                      </a:lnTo>
                      <a:lnTo>
                        <a:pt x="78" y="2"/>
                      </a:lnTo>
                      <a:lnTo>
                        <a:pt x="70" y="4"/>
                      </a:lnTo>
                      <a:lnTo>
                        <a:pt x="46" y="10"/>
                      </a:lnTo>
                      <a:lnTo>
                        <a:pt x="24" y="16"/>
                      </a:lnTo>
                      <a:lnTo>
                        <a:pt x="16" y="18"/>
                      </a:lnTo>
                      <a:lnTo>
                        <a:pt x="4" y="18"/>
                      </a:lnTo>
                      <a:lnTo>
                        <a:pt x="4" y="24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8" name="îṥľîďè">
                  <a:extLst>
                    <a:ext uri="{FF2B5EF4-FFF2-40B4-BE49-F238E27FC236}">
                      <a16:creationId xmlns:a16="http://schemas.microsoft.com/office/drawing/2014/main" id="{7025D420-4781-4C0E-A18B-FF2F03FB4B88}"/>
                    </a:ext>
                  </a:extLst>
                </p:cNvPr>
                <p:cNvSpPr/>
                <p:nvPr/>
              </p:nvSpPr>
              <p:spPr bwMode="auto">
                <a:xfrm>
                  <a:off x="2152582" y="1610569"/>
                  <a:ext cx="231372" cy="53240"/>
                </a:xfrm>
                <a:custGeom>
                  <a:avLst/>
                  <a:gdLst>
                    <a:gd name="T0" fmla="*/ 2147483647 w 132"/>
                    <a:gd name="T1" fmla="*/ 2147483647 h 32"/>
                    <a:gd name="T2" fmla="*/ 2147483647 w 132"/>
                    <a:gd name="T3" fmla="*/ 2147483647 h 32"/>
                    <a:gd name="T4" fmla="*/ 2147483647 w 132"/>
                    <a:gd name="T5" fmla="*/ 2147483647 h 32"/>
                    <a:gd name="T6" fmla="*/ 2147483647 w 132"/>
                    <a:gd name="T7" fmla="*/ 2147483647 h 32"/>
                    <a:gd name="T8" fmla="*/ 2147483647 w 132"/>
                    <a:gd name="T9" fmla="*/ 2147483647 h 32"/>
                    <a:gd name="T10" fmla="*/ 2147483647 w 132"/>
                    <a:gd name="T11" fmla="*/ 2147483647 h 32"/>
                    <a:gd name="T12" fmla="*/ 0 w 132"/>
                    <a:gd name="T13" fmla="*/ 2147483647 h 32"/>
                    <a:gd name="T14" fmla="*/ 0 w 132"/>
                    <a:gd name="T15" fmla="*/ 2147483647 h 32"/>
                    <a:gd name="T16" fmla="*/ 2147483647 w 132"/>
                    <a:gd name="T17" fmla="*/ 2147483647 h 32"/>
                    <a:gd name="T18" fmla="*/ 2147483647 w 132"/>
                    <a:gd name="T19" fmla="*/ 2147483647 h 32"/>
                    <a:gd name="T20" fmla="*/ 2147483647 w 132"/>
                    <a:gd name="T21" fmla="*/ 2147483647 h 32"/>
                    <a:gd name="T22" fmla="*/ 2147483647 w 132"/>
                    <a:gd name="T23" fmla="*/ 0 h 32"/>
                    <a:gd name="T24" fmla="*/ 2147483647 w 132"/>
                    <a:gd name="T25" fmla="*/ 2147483647 h 32"/>
                    <a:gd name="T26" fmla="*/ 2147483647 w 132"/>
                    <a:gd name="T27" fmla="*/ 2147483647 h 32"/>
                    <a:gd name="T28" fmla="*/ 2147483647 w 132"/>
                    <a:gd name="T29" fmla="*/ 2147483647 h 32"/>
                    <a:gd name="T30" fmla="*/ 2147483647 w 132"/>
                    <a:gd name="T31" fmla="*/ 2147483647 h 32"/>
                    <a:gd name="T32" fmla="*/ 2147483647 w 132"/>
                    <a:gd name="T33" fmla="*/ 2147483647 h 32"/>
                    <a:gd name="T34" fmla="*/ 2147483647 w 132"/>
                    <a:gd name="T35" fmla="*/ 2147483647 h 32"/>
                    <a:gd name="T36" fmla="*/ 2147483647 w 132"/>
                    <a:gd name="T37" fmla="*/ 2147483647 h 32"/>
                    <a:gd name="T38" fmla="*/ 2147483647 w 132"/>
                    <a:gd name="T39" fmla="*/ 2147483647 h 32"/>
                    <a:gd name="T40" fmla="*/ 2147483647 w 132"/>
                    <a:gd name="T41" fmla="*/ 2147483647 h 32"/>
                    <a:gd name="T42" fmla="*/ 2147483647 w 132"/>
                    <a:gd name="T43" fmla="*/ 2147483647 h 32"/>
                    <a:gd name="T44" fmla="*/ 2147483647 w 132"/>
                    <a:gd name="T45" fmla="*/ 0 h 32"/>
                    <a:gd name="T46" fmla="*/ 2147483647 w 132"/>
                    <a:gd name="T47" fmla="*/ 0 h 32"/>
                    <a:gd name="T48" fmla="*/ 2147483647 w 132"/>
                    <a:gd name="T49" fmla="*/ 2147483647 h 32"/>
                    <a:gd name="T50" fmla="*/ 2147483647 w 132"/>
                    <a:gd name="T51" fmla="*/ 2147483647 h 32"/>
                    <a:gd name="T52" fmla="*/ 2147483647 w 132"/>
                    <a:gd name="T53" fmla="*/ 2147483647 h 32"/>
                    <a:gd name="T54" fmla="*/ 2147483647 w 132"/>
                    <a:gd name="T55" fmla="*/ 2147483647 h 32"/>
                    <a:gd name="T56" fmla="*/ 2147483647 w 132"/>
                    <a:gd name="T57" fmla="*/ 2147483647 h 32"/>
                    <a:gd name="T58" fmla="*/ 2147483647 w 132"/>
                    <a:gd name="T59" fmla="*/ 2147483647 h 32"/>
                    <a:gd name="T60" fmla="*/ 2147483647 w 132"/>
                    <a:gd name="T61" fmla="*/ 2147483647 h 32"/>
                    <a:gd name="T62" fmla="*/ 2147483647 w 132"/>
                    <a:gd name="T63" fmla="*/ 2147483647 h 32"/>
                    <a:gd name="T64" fmla="*/ 2147483647 w 132"/>
                    <a:gd name="T65" fmla="*/ 2147483647 h 32"/>
                    <a:gd name="T66" fmla="*/ 2147483647 w 132"/>
                    <a:gd name="T67" fmla="*/ 2147483647 h 32"/>
                    <a:gd name="T68" fmla="*/ 2147483647 w 132"/>
                    <a:gd name="T69" fmla="*/ 2147483647 h 32"/>
                    <a:gd name="T70" fmla="*/ 2147483647 w 132"/>
                    <a:gd name="T71" fmla="*/ 2147483647 h 32"/>
                    <a:gd name="T72" fmla="*/ 2147483647 w 132"/>
                    <a:gd name="T73" fmla="*/ 2147483647 h 32"/>
                    <a:gd name="T74" fmla="*/ 2147483647 w 132"/>
                    <a:gd name="T75" fmla="*/ 2147483647 h 32"/>
                    <a:gd name="T76" fmla="*/ 2147483647 w 132"/>
                    <a:gd name="T77" fmla="*/ 2147483647 h 32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32"/>
                    <a:gd name="T118" fmla="*/ 0 h 32"/>
                    <a:gd name="T119" fmla="*/ 132 w 132"/>
                    <a:gd name="T120" fmla="*/ 32 h 32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32" h="32">
                      <a:moveTo>
                        <a:pt x="34" y="32"/>
                      </a:moveTo>
                      <a:lnTo>
                        <a:pt x="30" y="30"/>
                      </a:lnTo>
                      <a:lnTo>
                        <a:pt x="28" y="30"/>
                      </a:lnTo>
                      <a:lnTo>
                        <a:pt x="30" y="26"/>
                      </a:lnTo>
                      <a:lnTo>
                        <a:pt x="36" y="24"/>
                      </a:lnTo>
                      <a:lnTo>
                        <a:pt x="18" y="22"/>
                      </a:lnTo>
                      <a:lnTo>
                        <a:pt x="0" y="20"/>
                      </a:lnTo>
                      <a:lnTo>
                        <a:pt x="0" y="18"/>
                      </a:lnTo>
                      <a:lnTo>
                        <a:pt x="6" y="16"/>
                      </a:lnTo>
                      <a:lnTo>
                        <a:pt x="24" y="10"/>
                      </a:lnTo>
                      <a:lnTo>
                        <a:pt x="40" y="4"/>
                      </a:lnTo>
                      <a:lnTo>
                        <a:pt x="54" y="0"/>
                      </a:lnTo>
                      <a:lnTo>
                        <a:pt x="54" y="6"/>
                      </a:lnTo>
                      <a:lnTo>
                        <a:pt x="56" y="6"/>
                      </a:lnTo>
                      <a:lnTo>
                        <a:pt x="64" y="6"/>
                      </a:lnTo>
                      <a:lnTo>
                        <a:pt x="64" y="14"/>
                      </a:lnTo>
                      <a:lnTo>
                        <a:pt x="66" y="16"/>
                      </a:lnTo>
                      <a:lnTo>
                        <a:pt x="68" y="18"/>
                      </a:lnTo>
                      <a:lnTo>
                        <a:pt x="74" y="18"/>
                      </a:lnTo>
                      <a:lnTo>
                        <a:pt x="84" y="16"/>
                      </a:lnTo>
                      <a:lnTo>
                        <a:pt x="92" y="14"/>
                      </a:lnTo>
                      <a:lnTo>
                        <a:pt x="100" y="6"/>
                      </a:lnTo>
                      <a:lnTo>
                        <a:pt x="108" y="0"/>
                      </a:lnTo>
                      <a:lnTo>
                        <a:pt x="114" y="0"/>
                      </a:lnTo>
                      <a:lnTo>
                        <a:pt x="114" y="8"/>
                      </a:lnTo>
                      <a:lnTo>
                        <a:pt x="110" y="12"/>
                      </a:lnTo>
                      <a:lnTo>
                        <a:pt x="120" y="14"/>
                      </a:lnTo>
                      <a:lnTo>
                        <a:pt x="132" y="14"/>
                      </a:lnTo>
                      <a:lnTo>
                        <a:pt x="118" y="22"/>
                      </a:lnTo>
                      <a:lnTo>
                        <a:pt x="110" y="28"/>
                      </a:lnTo>
                      <a:lnTo>
                        <a:pt x="104" y="28"/>
                      </a:lnTo>
                      <a:lnTo>
                        <a:pt x="98" y="28"/>
                      </a:lnTo>
                      <a:lnTo>
                        <a:pt x="94" y="26"/>
                      </a:lnTo>
                      <a:lnTo>
                        <a:pt x="90" y="24"/>
                      </a:lnTo>
                      <a:lnTo>
                        <a:pt x="84" y="22"/>
                      </a:lnTo>
                      <a:lnTo>
                        <a:pt x="72" y="24"/>
                      </a:lnTo>
                      <a:lnTo>
                        <a:pt x="60" y="28"/>
                      </a:lnTo>
                      <a:lnTo>
                        <a:pt x="48" y="30"/>
                      </a:lnTo>
                      <a:lnTo>
                        <a:pt x="34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9" name="íṡľîḋé">
                  <a:extLst>
                    <a:ext uri="{FF2B5EF4-FFF2-40B4-BE49-F238E27FC236}">
                      <a16:creationId xmlns:a16="http://schemas.microsoft.com/office/drawing/2014/main" id="{6BC16A77-0700-42FA-A1CA-9DE7D52A74E9}"/>
                    </a:ext>
                  </a:extLst>
                </p:cNvPr>
                <p:cNvSpPr/>
                <p:nvPr/>
              </p:nvSpPr>
              <p:spPr bwMode="auto">
                <a:xfrm>
                  <a:off x="2282040" y="1562932"/>
                  <a:ext cx="111555" cy="30822"/>
                </a:xfrm>
                <a:custGeom>
                  <a:avLst/>
                  <a:gdLst>
                    <a:gd name="T0" fmla="*/ 2147483647 w 64"/>
                    <a:gd name="T1" fmla="*/ 2147483647 h 18"/>
                    <a:gd name="T2" fmla="*/ 2147483647 w 64"/>
                    <a:gd name="T3" fmla="*/ 2147483647 h 18"/>
                    <a:gd name="T4" fmla="*/ 0 w 64"/>
                    <a:gd name="T5" fmla="*/ 2147483647 h 18"/>
                    <a:gd name="T6" fmla="*/ 2147483647 w 64"/>
                    <a:gd name="T7" fmla="*/ 2147483647 h 18"/>
                    <a:gd name="T8" fmla="*/ 2147483647 w 64"/>
                    <a:gd name="T9" fmla="*/ 2147483647 h 18"/>
                    <a:gd name="T10" fmla="*/ 2147483647 w 64"/>
                    <a:gd name="T11" fmla="*/ 2147483647 h 18"/>
                    <a:gd name="T12" fmla="*/ 2147483647 w 64"/>
                    <a:gd name="T13" fmla="*/ 2147483647 h 18"/>
                    <a:gd name="T14" fmla="*/ 2147483647 w 64"/>
                    <a:gd name="T15" fmla="*/ 2147483647 h 18"/>
                    <a:gd name="T16" fmla="*/ 2147483647 w 64"/>
                    <a:gd name="T17" fmla="*/ 0 h 18"/>
                    <a:gd name="T18" fmla="*/ 2147483647 w 64"/>
                    <a:gd name="T19" fmla="*/ 2147483647 h 18"/>
                    <a:gd name="T20" fmla="*/ 2147483647 w 64"/>
                    <a:gd name="T21" fmla="*/ 2147483647 h 18"/>
                    <a:gd name="T22" fmla="*/ 2147483647 w 64"/>
                    <a:gd name="T23" fmla="*/ 2147483647 h 18"/>
                    <a:gd name="T24" fmla="*/ 2147483647 w 64"/>
                    <a:gd name="T25" fmla="*/ 2147483647 h 18"/>
                    <a:gd name="T26" fmla="*/ 2147483647 w 64"/>
                    <a:gd name="T27" fmla="*/ 2147483647 h 18"/>
                    <a:gd name="T28" fmla="*/ 2147483647 w 64"/>
                    <a:gd name="T29" fmla="*/ 2147483647 h 18"/>
                    <a:gd name="T30" fmla="*/ 2147483647 w 64"/>
                    <a:gd name="T31" fmla="*/ 2147483647 h 18"/>
                    <a:gd name="T32" fmla="*/ 2147483647 w 64"/>
                    <a:gd name="T33" fmla="*/ 2147483647 h 18"/>
                    <a:gd name="T34" fmla="*/ 2147483647 w 64"/>
                    <a:gd name="T35" fmla="*/ 2147483647 h 1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64"/>
                    <a:gd name="T55" fmla="*/ 0 h 18"/>
                    <a:gd name="T56" fmla="*/ 64 w 64"/>
                    <a:gd name="T57" fmla="*/ 18 h 18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64" h="18">
                      <a:moveTo>
                        <a:pt x="12" y="18"/>
                      </a:moveTo>
                      <a:lnTo>
                        <a:pt x="6" y="16"/>
                      </a:lnTo>
                      <a:lnTo>
                        <a:pt x="0" y="14"/>
                      </a:lnTo>
                      <a:lnTo>
                        <a:pt x="8" y="12"/>
                      </a:lnTo>
                      <a:lnTo>
                        <a:pt x="18" y="12"/>
                      </a:lnTo>
                      <a:lnTo>
                        <a:pt x="26" y="10"/>
                      </a:lnTo>
                      <a:lnTo>
                        <a:pt x="28" y="10"/>
                      </a:lnTo>
                      <a:lnTo>
                        <a:pt x="30" y="8"/>
                      </a:lnTo>
                      <a:lnTo>
                        <a:pt x="48" y="0"/>
                      </a:lnTo>
                      <a:lnTo>
                        <a:pt x="58" y="2"/>
                      </a:lnTo>
                      <a:lnTo>
                        <a:pt x="64" y="4"/>
                      </a:lnTo>
                      <a:lnTo>
                        <a:pt x="58" y="10"/>
                      </a:lnTo>
                      <a:lnTo>
                        <a:pt x="48" y="16"/>
                      </a:lnTo>
                      <a:lnTo>
                        <a:pt x="30" y="18"/>
                      </a:lnTo>
                      <a:lnTo>
                        <a:pt x="30" y="16"/>
                      </a:lnTo>
                      <a:lnTo>
                        <a:pt x="28" y="16"/>
                      </a:lnTo>
                      <a:lnTo>
                        <a:pt x="22" y="16"/>
                      </a:lnTo>
                      <a:lnTo>
                        <a:pt x="12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0" name="iṥ1ídè">
                  <a:extLst>
                    <a:ext uri="{FF2B5EF4-FFF2-40B4-BE49-F238E27FC236}">
                      <a16:creationId xmlns:a16="http://schemas.microsoft.com/office/drawing/2014/main" id="{B4D52065-43A8-4D92-9E23-89CB517A5A8D}"/>
                    </a:ext>
                  </a:extLst>
                </p:cNvPr>
                <p:cNvSpPr/>
                <p:nvPr/>
              </p:nvSpPr>
              <p:spPr bwMode="auto">
                <a:xfrm>
                  <a:off x="2356410" y="1675017"/>
                  <a:ext cx="128081" cy="70053"/>
                </a:xfrm>
                <a:custGeom>
                  <a:avLst/>
                  <a:gdLst>
                    <a:gd name="T0" fmla="*/ 2147483647 w 74"/>
                    <a:gd name="T1" fmla="*/ 2147483647 h 42"/>
                    <a:gd name="T2" fmla="*/ 2147483647 w 74"/>
                    <a:gd name="T3" fmla="*/ 2147483647 h 42"/>
                    <a:gd name="T4" fmla="*/ 2147483647 w 74"/>
                    <a:gd name="T5" fmla="*/ 2147483647 h 42"/>
                    <a:gd name="T6" fmla="*/ 2147483647 w 74"/>
                    <a:gd name="T7" fmla="*/ 2147483647 h 42"/>
                    <a:gd name="T8" fmla="*/ 2147483647 w 74"/>
                    <a:gd name="T9" fmla="*/ 2147483647 h 42"/>
                    <a:gd name="T10" fmla="*/ 2147483647 w 74"/>
                    <a:gd name="T11" fmla="*/ 2147483647 h 42"/>
                    <a:gd name="T12" fmla="*/ 2147483647 w 74"/>
                    <a:gd name="T13" fmla="*/ 2147483647 h 42"/>
                    <a:gd name="T14" fmla="*/ 2147483647 w 74"/>
                    <a:gd name="T15" fmla="*/ 2147483647 h 42"/>
                    <a:gd name="T16" fmla="*/ 2147483647 w 74"/>
                    <a:gd name="T17" fmla="*/ 2147483647 h 42"/>
                    <a:gd name="T18" fmla="*/ 2147483647 w 74"/>
                    <a:gd name="T19" fmla="*/ 2147483647 h 42"/>
                    <a:gd name="T20" fmla="*/ 2147483647 w 74"/>
                    <a:gd name="T21" fmla="*/ 2147483647 h 42"/>
                    <a:gd name="T22" fmla="*/ 2147483647 w 74"/>
                    <a:gd name="T23" fmla="*/ 2147483647 h 42"/>
                    <a:gd name="T24" fmla="*/ 2147483647 w 74"/>
                    <a:gd name="T25" fmla="*/ 2147483647 h 42"/>
                    <a:gd name="T26" fmla="*/ 2147483647 w 74"/>
                    <a:gd name="T27" fmla="*/ 2147483647 h 42"/>
                    <a:gd name="T28" fmla="*/ 2147483647 w 74"/>
                    <a:gd name="T29" fmla="*/ 2147483647 h 42"/>
                    <a:gd name="T30" fmla="*/ 2147483647 w 74"/>
                    <a:gd name="T31" fmla="*/ 2147483647 h 42"/>
                    <a:gd name="T32" fmla="*/ 2147483647 w 74"/>
                    <a:gd name="T33" fmla="*/ 2147483647 h 42"/>
                    <a:gd name="T34" fmla="*/ 2147483647 w 74"/>
                    <a:gd name="T35" fmla="*/ 2147483647 h 42"/>
                    <a:gd name="T36" fmla="*/ 2147483647 w 74"/>
                    <a:gd name="T37" fmla="*/ 2147483647 h 42"/>
                    <a:gd name="T38" fmla="*/ 0 w 74"/>
                    <a:gd name="T39" fmla="*/ 2147483647 h 42"/>
                    <a:gd name="T40" fmla="*/ 2147483647 w 74"/>
                    <a:gd name="T41" fmla="*/ 2147483647 h 42"/>
                    <a:gd name="T42" fmla="*/ 2147483647 w 74"/>
                    <a:gd name="T43" fmla="*/ 2147483647 h 42"/>
                    <a:gd name="T44" fmla="*/ 2147483647 w 74"/>
                    <a:gd name="T45" fmla="*/ 2147483647 h 42"/>
                    <a:gd name="T46" fmla="*/ 2147483647 w 74"/>
                    <a:gd name="T47" fmla="*/ 2147483647 h 42"/>
                    <a:gd name="T48" fmla="*/ 2147483647 w 74"/>
                    <a:gd name="T49" fmla="*/ 2147483647 h 42"/>
                    <a:gd name="T50" fmla="*/ 2147483647 w 74"/>
                    <a:gd name="T51" fmla="*/ 2147483647 h 42"/>
                    <a:gd name="T52" fmla="*/ 2147483647 w 74"/>
                    <a:gd name="T53" fmla="*/ 2147483647 h 42"/>
                    <a:gd name="T54" fmla="*/ 2147483647 w 74"/>
                    <a:gd name="T55" fmla="*/ 2147483647 h 42"/>
                    <a:gd name="T56" fmla="*/ 2147483647 w 74"/>
                    <a:gd name="T57" fmla="*/ 2147483647 h 42"/>
                    <a:gd name="T58" fmla="*/ 2147483647 w 74"/>
                    <a:gd name="T59" fmla="*/ 2147483647 h 42"/>
                    <a:gd name="T60" fmla="*/ 2147483647 w 74"/>
                    <a:gd name="T61" fmla="*/ 2147483647 h 42"/>
                    <a:gd name="T62" fmla="*/ 2147483647 w 74"/>
                    <a:gd name="T63" fmla="*/ 2147483647 h 42"/>
                    <a:gd name="T64" fmla="*/ 2147483647 w 74"/>
                    <a:gd name="T65" fmla="*/ 2147483647 h 42"/>
                    <a:gd name="T66" fmla="*/ 2147483647 w 74"/>
                    <a:gd name="T67" fmla="*/ 0 h 42"/>
                    <a:gd name="T68" fmla="*/ 2147483647 w 74"/>
                    <a:gd name="T69" fmla="*/ 2147483647 h 42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4"/>
                    <a:gd name="T106" fmla="*/ 0 h 42"/>
                    <a:gd name="T107" fmla="*/ 74 w 74"/>
                    <a:gd name="T108" fmla="*/ 42 h 42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4" h="42">
                      <a:moveTo>
                        <a:pt x="74" y="4"/>
                      </a:moveTo>
                      <a:lnTo>
                        <a:pt x="70" y="6"/>
                      </a:lnTo>
                      <a:lnTo>
                        <a:pt x="66" y="8"/>
                      </a:lnTo>
                      <a:lnTo>
                        <a:pt x="58" y="14"/>
                      </a:lnTo>
                      <a:lnTo>
                        <a:pt x="66" y="22"/>
                      </a:lnTo>
                      <a:lnTo>
                        <a:pt x="56" y="28"/>
                      </a:lnTo>
                      <a:lnTo>
                        <a:pt x="52" y="30"/>
                      </a:lnTo>
                      <a:lnTo>
                        <a:pt x="48" y="28"/>
                      </a:lnTo>
                      <a:lnTo>
                        <a:pt x="48" y="32"/>
                      </a:lnTo>
                      <a:lnTo>
                        <a:pt x="44" y="34"/>
                      </a:lnTo>
                      <a:lnTo>
                        <a:pt x="38" y="36"/>
                      </a:lnTo>
                      <a:lnTo>
                        <a:pt x="32" y="38"/>
                      </a:lnTo>
                      <a:lnTo>
                        <a:pt x="26" y="42"/>
                      </a:lnTo>
                      <a:lnTo>
                        <a:pt x="18" y="42"/>
                      </a:lnTo>
                      <a:lnTo>
                        <a:pt x="18" y="36"/>
                      </a:lnTo>
                      <a:lnTo>
                        <a:pt x="16" y="34"/>
                      </a:lnTo>
                      <a:lnTo>
                        <a:pt x="10" y="32"/>
                      </a:lnTo>
                      <a:lnTo>
                        <a:pt x="4" y="28"/>
                      </a:lnTo>
                      <a:lnTo>
                        <a:pt x="2" y="26"/>
                      </a:lnTo>
                      <a:lnTo>
                        <a:pt x="0" y="22"/>
                      </a:lnTo>
                      <a:lnTo>
                        <a:pt x="2" y="20"/>
                      </a:lnTo>
                      <a:lnTo>
                        <a:pt x="4" y="18"/>
                      </a:lnTo>
                      <a:lnTo>
                        <a:pt x="8" y="16"/>
                      </a:lnTo>
                      <a:lnTo>
                        <a:pt x="14" y="16"/>
                      </a:lnTo>
                      <a:lnTo>
                        <a:pt x="16" y="18"/>
                      </a:lnTo>
                      <a:lnTo>
                        <a:pt x="20" y="20"/>
                      </a:lnTo>
                      <a:lnTo>
                        <a:pt x="22" y="20"/>
                      </a:lnTo>
                      <a:lnTo>
                        <a:pt x="30" y="18"/>
                      </a:lnTo>
                      <a:lnTo>
                        <a:pt x="32" y="16"/>
                      </a:lnTo>
                      <a:lnTo>
                        <a:pt x="32" y="14"/>
                      </a:lnTo>
                      <a:lnTo>
                        <a:pt x="32" y="8"/>
                      </a:lnTo>
                      <a:lnTo>
                        <a:pt x="38" y="4"/>
                      </a:lnTo>
                      <a:lnTo>
                        <a:pt x="50" y="4"/>
                      </a:lnTo>
                      <a:lnTo>
                        <a:pt x="74" y="0"/>
                      </a:lnTo>
                      <a:lnTo>
                        <a:pt x="74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1" name="ïṥ1îḓè">
                  <a:extLst>
                    <a:ext uri="{FF2B5EF4-FFF2-40B4-BE49-F238E27FC236}">
                      <a16:creationId xmlns:a16="http://schemas.microsoft.com/office/drawing/2014/main" id="{E0D024EB-3C49-4718-A99F-15187C5F9DC6}"/>
                    </a:ext>
                  </a:extLst>
                </p:cNvPr>
                <p:cNvSpPr/>
                <p:nvPr/>
              </p:nvSpPr>
              <p:spPr bwMode="auto">
                <a:xfrm>
                  <a:off x="2332997" y="1777294"/>
                  <a:ext cx="67484" cy="36427"/>
                </a:xfrm>
                <a:custGeom>
                  <a:avLst/>
                  <a:gdLst>
                    <a:gd name="T0" fmla="*/ 2147483647 w 40"/>
                    <a:gd name="T1" fmla="*/ 2147483647 h 22"/>
                    <a:gd name="T2" fmla="*/ 2147483647 w 40"/>
                    <a:gd name="T3" fmla="*/ 2147483647 h 22"/>
                    <a:gd name="T4" fmla="*/ 2147483647 w 40"/>
                    <a:gd name="T5" fmla="*/ 2147483647 h 22"/>
                    <a:gd name="T6" fmla="*/ 0 w 40"/>
                    <a:gd name="T7" fmla="*/ 2147483647 h 22"/>
                    <a:gd name="T8" fmla="*/ 2147483647 w 40"/>
                    <a:gd name="T9" fmla="*/ 2147483647 h 22"/>
                    <a:gd name="T10" fmla="*/ 2147483647 w 40"/>
                    <a:gd name="T11" fmla="*/ 2147483647 h 22"/>
                    <a:gd name="T12" fmla="*/ 2147483647 w 40"/>
                    <a:gd name="T13" fmla="*/ 0 h 22"/>
                    <a:gd name="T14" fmla="*/ 2147483647 w 40"/>
                    <a:gd name="T15" fmla="*/ 2147483647 h 22"/>
                    <a:gd name="T16" fmla="*/ 2147483647 w 40"/>
                    <a:gd name="T17" fmla="*/ 2147483647 h 22"/>
                    <a:gd name="T18" fmla="*/ 2147483647 w 40"/>
                    <a:gd name="T19" fmla="*/ 2147483647 h 22"/>
                    <a:gd name="T20" fmla="*/ 2147483647 w 40"/>
                    <a:gd name="T21" fmla="*/ 2147483647 h 22"/>
                    <a:gd name="T22" fmla="*/ 2147483647 w 40"/>
                    <a:gd name="T23" fmla="*/ 2147483647 h 22"/>
                    <a:gd name="T24" fmla="*/ 2147483647 w 40"/>
                    <a:gd name="T25" fmla="*/ 2147483647 h 2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40"/>
                    <a:gd name="T40" fmla="*/ 0 h 22"/>
                    <a:gd name="T41" fmla="*/ 40 w 40"/>
                    <a:gd name="T42" fmla="*/ 22 h 2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40" h="22">
                      <a:moveTo>
                        <a:pt x="22" y="22"/>
                      </a:moveTo>
                      <a:lnTo>
                        <a:pt x="16" y="22"/>
                      </a:lnTo>
                      <a:lnTo>
                        <a:pt x="8" y="20"/>
                      </a:lnTo>
                      <a:lnTo>
                        <a:pt x="0" y="14"/>
                      </a:lnTo>
                      <a:lnTo>
                        <a:pt x="6" y="10"/>
                      </a:lnTo>
                      <a:lnTo>
                        <a:pt x="12" y="6"/>
                      </a:lnTo>
                      <a:lnTo>
                        <a:pt x="30" y="0"/>
                      </a:lnTo>
                      <a:lnTo>
                        <a:pt x="32" y="4"/>
                      </a:lnTo>
                      <a:lnTo>
                        <a:pt x="34" y="6"/>
                      </a:lnTo>
                      <a:lnTo>
                        <a:pt x="40" y="6"/>
                      </a:lnTo>
                      <a:lnTo>
                        <a:pt x="40" y="18"/>
                      </a:lnTo>
                      <a:lnTo>
                        <a:pt x="32" y="22"/>
                      </a:lnTo>
                      <a:lnTo>
                        <a:pt x="22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2" name="íṡḷiḍe">
                  <a:extLst>
                    <a:ext uri="{FF2B5EF4-FFF2-40B4-BE49-F238E27FC236}">
                      <a16:creationId xmlns:a16="http://schemas.microsoft.com/office/drawing/2014/main" id="{5A358314-3370-4D96-93B2-878920317758}"/>
                    </a:ext>
                  </a:extLst>
                </p:cNvPr>
                <p:cNvSpPr/>
                <p:nvPr/>
              </p:nvSpPr>
              <p:spPr bwMode="auto">
                <a:xfrm>
                  <a:off x="2478983" y="1886577"/>
                  <a:ext cx="140476" cy="70053"/>
                </a:xfrm>
                <a:custGeom>
                  <a:avLst/>
                  <a:gdLst>
                    <a:gd name="T0" fmla="*/ 2147483647 w 80"/>
                    <a:gd name="T1" fmla="*/ 2147483647 h 42"/>
                    <a:gd name="T2" fmla="*/ 2147483647 w 80"/>
                    <a:gd name="T3" fmla="*/ 2147483647 h 42"/>
                    <a:gd name="T4" fmla="*/ 2147483647 w 80"/>
                    <a:gd name="T5" fmla="*/ 2147483647 h 42"/>
                    <a:gd name="T6" fmla="*/ 2147483647 w 80"/>
                    <a:gd name="T7" fmla="*/ 2147483647 h 42"/>
                    <a:gd name="T8" fmla="*/ 2147483647 w 80"/>
                    <a:gd name="T9" fmla="*/ 2147483647 h 42"/>
                    <a:gd name="T10" fmla="*/ 2147483647 w 80"/>
                    <a:gd name="T11" fmla="*/ 2147483647 h 42"/>
                    <a:gd name="T12" fmla="*/ 2147483647 w 80"/>
                    <a:gd name="T13" fmla="*/ 2147483647 h 42"/>
                    <a:gd name="T14" fmla="*/ 2147483647 w 80"/>
                    <a:gd name="T15" fmla="*/ 2147483647 h 42"/>
                    <a:gd name="T16" fmla="*/ 2147483647 w 80"/>
                    <a:gd name="T17" fmla="*/ 2147483647 h 42"/>
                    <a:gd name="T18" fmla="*/ 2147483647 w 80"/>
                    <a:gd name="T19" fmla="*/ 2147483647 h 42"/>
                    <a:gd name="T20" fmla="*/ 2147483647 w 80"/>
                    <a:gd name="T21" fmla="*/ 2147483647 h 42"/>
                    <a:gd name="T22" fmla="*/ 2147483647 w 80"/>
                    <a:gd name="T23" fmla="*/ 2147483647 h 42"/>
                    <a:gd name="T24" fmla="*/ 2147483647 w 80"/>
                    <a:gd name="T25" fmla="*/ 2147483647 h 42"/>
                    <a:gd name="T26" fmla="*/ 2147483647 w 80"/>
                    <a:gd name="T27" fmla="*/ 2147483647 h 42"/>
                    <a:gd name="T28" fmla="*/ 0 w 80"/>
                    <a:gd name="T29" fmla="*/ 2147483647 h 42"/>
                    <a:gd name="T30" fmla="*/ 2147483647 w 80"/>
                    <a:gd name="T31" fmla="*/ 2147483647 h 42"/>
                    <a:gd name="T32" fmla="*/ 2147483647 w 80"/>
                    <a:gd name="T33" fmla="*/ 2147483647 h 42"/>
                    <a:gd name="T34" fmla="*/ 2147483647 w 80"/>
                    <a:gd name="T35" fmla="*/ 0 h 42"/>
                    <a:gd name="T36" fmla="*/ 2147483647 w 80"/>
                    <a:gd name="T37" fmla="*/ 2147483647 h 42"/>
                    <a:gd name="T38" fmla="*/ 2147483647 w 80"/>
                    <a:gd name="T39" fmla="*/ 2147483647 h 42"/>
                    <a:gd name="T40" fmla="*/ 2147483647 w 80"/>
                    <a:gd name="T41" fmla="*/ 2147483647 h 42"/>
                    <a:gd name="T42" fmla="*/ 2147483647 w 80"/>
                    <a:gd name="T43" fmla="*/ 2147483647 h 42"/>
                    <a:gd name="T44" fmla="*/ 2147483647 w 80"/>
                    <a:gd name="T45" fmla="*/ 2147483647 h 42"/>
                    <a:gd name="T46" fmla="*/ 2147483647 w 80"/>
                    <a:gd name="T47" fmla="*/ 2147483647 h 42"/>
                    <a:gd name="T48" fmla="*/ 2147483647 w 80"/>
                    <a:gd name="T49" fmla="*/ 2147483647 h 42"/>
                    <a:gd name="T50" fmla="*/ 2147483647 w 80"/>
                    <a:gd name="T51" fmla="*/ 2147483647 h 42"/>
                    <a:gd name="T52" fmla="*/ 2147483647 w 80"/>
                    <a:gd name="T53" fmla="*/ 2147483647 h 42"/>
                    <a:gd name="T54" fmla="*/ 2147483647 w 80"/>
                    <a:gd name="T55" fmla="*/ 2147483647 h 42"/>
                    <a:gd name="T56" fmla="*/ 2147483647 w 80"/>
                    <a:gd name="T57" fmla="*/ 2147483647 h 42"/>
                    <a:gd name="T58" fmla="*/ 2147483647 w 80"/>
                    <a:gd name="T59" fmla="*/ 2147483647 h 42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80"/>
                    <a:gd name="T91" fmla="*/ 0 h 42"/>
                    <a:gd name="T92" fmla="*/ 80 w 80"/>
                    <a:gd name="T93" fmla="*/ 42 h 42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80" h="42">
                      <a:moveTo>
                        <a:pt x="58" y="40"/>
                      </a:moveTo>
                      <a:lnTo>
                        <a:pt x="56" y="30"/>
                      </a:lnTo>
                      <a:lnTo>
                        <a:pt x="52" y="26"/>
                      </a:lnTo>
                      <a:lnTo>
                        <a:pt x="48" y="26"/>
                      </a:lnTo>
                      <a:lnTo>
                        <a:pt x="42" y="26"/>
                      </a:lnTo>
                      <a:lnTo>
                        <a:pt x="38" y="30"/>
                      </a:lnTo>
                      <a:lnTo>
                        <a:pt x="30" y="36"/>
                      </a:lnTo>
                      <a:lnTo>
                        <a:pt x="22" y="40"/>
                      </a:lnTo>
                      <a:lnTo>
                        <a:pt x="16" y="42"/>
                      </a:lnTo>
                      <a:lnTo>
                        <a:pt x="10" y="40"/>
                      </a:lnTo>
                      <a:lnTo>
                        <a:pt x="14" y="38"/>
                      </a:lnTo>
                      <a:lnTo>
                        <a:pt x="10" y="36"/>
                      </a:lnTo>
                      <a:lnTo>
                        <a:pt x="6" y="36"/>
                      </a:lnTo>
                      <a:lnTo>
                        <a:pt x="4" y="36"/>
                      </a:lnTo>
                      <a:lnTo>
                        <a:pt x="0" y="34"/>
                      </a:lnTo>
                      <a:lnTo>
                        <a:pt x="8" y="24"/>
                      </a:lnTo>
                      <a:lnTo>
                        <a:pt x="22" y="14"/>
                      </a:lnTo>
                      <a:lnTo>
                        <a:pt x="46" y="0"/>
                      </a:lnTo>
                      <a:lnTo>
                        <a:pt x="52" y="6"/>
                      </a:lnTo>
                      <a:lnTo>
                        <a:pt x="58" y="12"/>
                      </a:lnTo>
                      <a:lnTo>
                        <a:pt x="70" y="22"/>
                      </a:lnTo>
                      <a:lnTo>
                        <a:pt x="68" y="28"/>
                      </a:lnTo>
                      <a:lnTo>
                        <a:pt x="74" y="28"/>
                      </a:lnTo>
                      <a:lnTo>
                        <a:pt x="80" y="30"/>
                      </a:lnTo>
                      <a:lnTo>
                        <a:pt x="74" y="36"/>
                      </a:lnTo>
                      <a:lnTo>
                        <a:pt x="70" y="38"/>
                      </a:lnTo>
                      <a:lnTo>
                        <a:pt x="64" y="40"/>
                      </a:lnTo>
                      <a:lnTo>
                        <a:pt x="60" y="38"/>
                      </a:lnTo>
                      <a:lnTo>
                        <a:pt x="60" y="36"/>
                      </a:lnTo>
                      <a:lnTo>
                        <a:pt x="58" y="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3" name="îśḷïďè">
                  <a:extLst>
                    <a:ext uri="{FF2B5EF4-FFF2-40B4-BE49-F238E27FC236}">
                      <a16:creationId xmlns:a16="http://schemas.microsoft.com/office/drawing/2014/main" id="{2322ADEC-1663-4C3B-9023-7E0DC5A7F986}"/>
                    </a:ext>
                  </a:extLst>
                </p:cNvPr>
                <p:cNvSpPr/>
                <p:nvPr/>
              </p:nvSpPr>
              <p:spPr bwMode="auto">
                <a:xfrm>
                  <a:off x="2425270" y="1610569"/>
                  <a:ext cx="115686" cy="40630"/>
                </a:xfrm>
                <a:custGeom>
                  <a:avLst/>
                  <a:gdLst>
                    <a:gd name="T0" fmla="*/ 2147483647 w 66"/>
                    <a:gd name="T1" fmla="*/ 2147483647 h 24"/>
                    <a:gd name="T2" fmla="*/ 2147483647 w 66"/>
                    <a:gd name="T3" fmla="*/ 2147483647 h 24"/>
                    <a:gd name="T4" fmla="*/ 2147483647 w 66"/>
                    <a:gd name="T5" fmla="*/ 2147483647 h 24"/>
                    <a:gd name="T6" fmla="*/ 2147483647 w 66"/>
                    <a:gd name="T7" fmla="*/ 2147483647 h 24"/>
                    <a:gd name="T8" fmla="*/ 2147483647 w 66"/>
                    <a:gd name="T9" fmla="*/ 2147483647 h 24"/>
                    <a:gd name="T10" fmla="*/ 2147483647 w 66"/>
                    <a:gd name="T11" fmla="*/ 2147483647 h 24"/>
                    <a:gd name="T12" fmla="*/ 2147483647 w 66"/>
                    <a:gd name="T13" fmla="*/ 2147483647 h 24"/>
                    <a:gd name="T14" fmla="*/ 2147483647 w 66"/>
                    <a:gd name="T15" fmla="*/ 2147483647 h 24"/>
                    <a:gd name="T16" fmla="*/ 2147483647 w 66"/>
                    <a:gd name="T17" fmla="*/ 2147483647 h 24"/>
                    <a:gd name="T18" fmla="*/ 2147483647 w 66"/>
                    <a:gd name="T19" fmla="*/ 2147483647 h 24"/>
                    <a:gd name="T20" fmla="*/ 2147483647 w 66"/>
                    <a:gd name="T21" fmla="*/ 0 h 24"/>
                    <a:gd name="T22" fmla="*/ 2147483647 w 66"/>
                    <a:gd name="T23" fmla="*/ 0 h 24"/>
                    <a:gd name="T24" fmla="*/ 2147483647 w 66"/>
                    <a:gd name="T25" fmla="*/ 2147483647 h 24"/>
                    <a:gd name="T26" fmla="*/ 2147483647 w 66"/>
                    <a:gd name="T27" fmla="*/ 2147483647 h 24"/>
                    <a:gd name="T28" fmla="*/ 2147483647 w 66"/>
                    <a:gd name="T29" fmla="*/ 0 h 24"/>
                    <a:gd name="T30" fmla="*/ 2147483647 w 66"/>
                    <a:gd name="T31" fmla="*/ 2147483647 h 24"/>
                    <a:gd name="T32" fmla="*/ 2147483647 w 66"/>
                    <a:gd name="T33" fmla="*/ 2147483647 h 24"/>
                    <a:gd name="T34" fmla="*/ 2147483647 w 66"/>
                    <a:gd name="T35" fmla="*/ 2147483647 h 24"/>
                    <a:gd name="T36" fmla="*/ 2147483647 w 66"/>
                    <a:gd name="T37" fmla="*/ 2147483647 h 24"/>
                    <a:gd name="T38" fmla="*/ 2147483647 w 66"/>
                    <a:gd name="T39" fmla="*/ 2147483647 h 24"/>
                    <a:gd name="T40" fmla="*/ 2147483647 w 66"/>
                    <a:gd name="T41" fmla="*/ 2147483647 h 24"/>
                    <a:gd name="T42" fmla="*/ 2147483647 w 66"/>
                    <a:gd name="T43" fmla="*/ 2147483647 h 24"/>
                    <a:gd name="T44" fmla="*/ 2147483647 w 66"/>
                    <a:gd name="T45" fmla="*/ 2147483647 h 24"/>
                    <a:gd name="T46" fmla="*/ 2147483647 w 66"/>
                    <a:gd name="T47" fmla="*/ 2147483647 h 24"/>
                    <a:gd name="T48" fmla="*/ 2147483647 w 66"/>
                    <a:gd name="T49" fmla="*/ 2147483647 h 24"/>
                    <a:gd name="T50" fmla="*/ 2147483647 w 66"/>
                    <a:gd name="T51" fmla="*/ 2147483647 h 24"/>
                    <a:gd name="T52" fmla="*/ 2147483647 w 66"/>
                    <a:gd name="T53" fmla="*/ 2147483647 h 24"/>
                    <a:gd name="T54" fmla="*/ 2147483647 w 66"/>
                    <a:gd name="T55" fmla="*/ 2147483647 h 24"/>
                    <a:gd name="T56" fmla="*/ 2147483647 w 66"/>
                    <a:gd name="T57" fmla="*/ 2147483647 h 24"/>
                    <a:gd name="T58" fmla="*/ 0 w 66"/>
                    <a:gd name="T59" fmla="*/ 2147483647 h 24"/>
                    <a:gd name="T60" fmla="*/ 0 w 66"/>
                    <a:gd name="T61" fmla="*/ 2147483647 h 24"/>
                    <a:gd name="T62" fmla="*/ 0 w 66"/>
                    <a:gd name="T63" fmla="*/ 2147483647 h 24"/>
                    <a:gd name="T64" fmla="*/ 2147483647 w 66"/>
                    <a:gd name="T65" fmla="*/ 2147483647 h 24"/>
                    <a:gd name="T66" fmla="*/ 2147483647 w 66"/>
                    <a:gd name="T67" fmla="*/ 0 h 24"/>
                    <a:gd name="T68" fmla="*/ 2147483647 w 66"/>
                    <a:gd name="T69" fmla="*/ 2147483647 h 24"/>
                    <a:gd name="T70" fmla="*/ 2147483647 w 66"/>
                    <a:gd name="T71" fmla="*/ 2147483647 h 24"/>
                    <a:gd name="T72" fmla="*/ 2147483647 w 66"/>
                    <a:gd name="T73" fmla="*/ 2147483647 h 24"/>
                    <a:gd name="T74" fmla="*/ 2147483647 w 66"/>
                    <a:gd name="T75" fmla="*/ 2147483647 h 24"/>
                    <a:gd name="T76" fmla="*/ 2147483647 w 66"/>
                    <a:gd name="T77" fmla="*/ 2147483647 h 24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66"/>
                    <a:gd name="T118" fmla="*/ 0 h 24"/>
                    <a:gd name="T119" fmla="*/ 66 w 66"/>
                    <a:gd name="T120" fmla="*/ 24 h 24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66" h="24">
                      <a:moveTo>
                        <a:pt x="10" y="6"/>
                      </a:moveTo>
                      <a:lnTo>
                        <a:pt x="16" y="10"/>
                      </a:lnTo>
                      <a:lnTo>
                        <a:pt x="22" y="12"/>
                      </a:lnTo>
                      <a:lnTo>
                        <a:pt x="24" y="8"/>
                      </a:lnTo>
                      <a:lnTo>
                        <a:pt x="24" y="6"/>
                      </a:lnTo>
                      <a:lnTo>
                        <a:pt x="26" y="6"/>
                      </a:lnTo>
                      <a:lnTo>
                        <a:pt x="30" y="6"/>
                      </a:lnTo>
                      <a:lnTo>
                        <a:pt x="34" y="8"/>
                      </a:lnTo>
                      <a:lnTo>
                        <a:pt x="38" y="12"/>
                      </a:lnTo>
                      <a:lnTo>
                        <a:pt x="40" y="4"/>
                      </a:lnTo>
                      <a:lnTo>
                        <a:pt x="42" y="0"/>
                      </a:lnTo>
                      <a:lnTo>
                        <a:pt x="46" y="0"/>
                      </a:lnTo>
                      <a:lnTo>
                        <a:pt x="56" y="2"/>
                      </a:lnTo>
                      <a:lnTo>
                        <a:pt x="62" y="2"/>
                      </a:lnTo>
                      <a:lnTo>
                        <a:pt x="64" y="0"/>
                      </a:lnTo>
                      <a:lnTo>
                        <a:pt x="66" y="6"/>
                      </a:lnTo>
                      <a:lnTo>
                        <a:pt x="62" y="12"/>
                      </a:lnTo>
                      <a:lnTo>
                        <a:pt x="56" y="16"/>
                      </a:lnTo>
                      <a:lnTo>
                        <a:pt x="46" y="20"/>
                      </a:lnTo>
                      <a:lnTo>
                        <a:pt x="42" y="20"/>
                      </a:lnTo>
                      <a:lnTo>
                        <a:pt x="36" y="20"/>
                      </a:lnTo>
                      <a:lnTo>
                        <a:pt x="34" y="24"/>
                      </a:lnTo>
                      <a:lnTo>
                        <a:pt x="28" y="24"/>
                      </a:lnTo>
                      <a:lnTo>
                        <a:pt x="24" y="24"/>
                      </a:lnTo>
                      <a:lnTo>
                        <a:pt x="20" y="22"/>
                      </a:lnTo>
                      <a:lnTo>
                        <a:pt x="18" y="20"/>
                      </a:lnTo>
                      <a:lnTo>
                        <a:pt x="18" y="14"/>
                      </a:lnTo>
                      <a:lnTo>
                        <a:pt x="6" y="14"/>
                      </a:lnTo>
                      <a:lnTo>
                        <a:pt x="2" y="14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2" y="4"/>
                      </a:lnTo>
                      <a:lnTo>
                        <a:pt x="16" y="10"/>
                      </a:lnTo>
                      <a:lnTo>
                        <a:pt x="16" y="8"/>
                      </a:lnTo>
                      <a:lnTo>
                        <a:pt x="1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4" name="íslïḑe">
                  <a:extLst>
                    <a:ext uri="{FF2B5EF4-FFF2-40B4-BE49-F238E27FC236}">
                      <a16:creationId xmlns:a16="http://schemas.microsoft.com/office/drawing/2014/main" id="{CA3D70F2-5C15-4AEF-AFD4-EB0A23871422}"/>
                    </a:ext>
                  </a:extLst>
                </p:cNvPr>
                <p:cNvSpPr/>
                <p:nvPr/>
              </p:nvSpPr>
              <p:spPr bwMode="auto">
                <a:xfrm>
                  <a:off x="2578142" y="1600760"/>
                  <a:ext cx="283707" cy="63047"/>
                </a:xfrm>
                <a:custGeom>
                  <a:avLst/>
                  <a:gdLst>
                    <a:gd name="T0" fmla="*/ 2147483647 w 164"/>
                    <a:gd name="T1" fmla="*/ 2147483647 h 38"/>
                    <a:gd name="T2" fmla="*/ 2147483647 w 164"/>
                    <a:gd name="T3" fmla="*/ 2147483647 h 38"/>
                    <a:gd name="T4" fmla="*/ 2147483647 w 164"/>
                    <a:gd name="T5" fmla="*/ 2147483647 h 38"/>
                    <a:gd name="T6" fmla="*/ 2147483647 w 164"/>
                    <a:gd name="T7" fmla="*/ 2147483647 h 38"/>
                    <a:gd name="T8" fmla="*/ 2147483647 w 164"/>
                    <a:gd name="T9" fmla="*/ 2147483647 h 38"/>
                    <a:gd name="T10" fmla="*/ 2147483647 w 164"/>
                    <a:gd name="T11" fmla="*/ 2147483647 h 38"/>
                    <a:gd name="T12" fmla="*/ 2147483647 w 164"/>
                    <a:gd name="T13" fmla="*/ 2147483647 h 38"/>
                    <a:gd name="T14" fmla="*/ 2147483647 w 164"/>
                    <a:gd name="T15" fmla="*/ 2147483647 h 38"/>
                    <a:gd name="T16" fmla="*/ 0 w 164"/>
                    <a:gd name="T17" fmla="*/ 2147483647 h 38"/>
                    <a:gd name="T18" fmla="*/ 2147483647 w 164"/>
                    <a:gd name="T19" fmla="*/ 2147483647 h 38"/>
                    <a:gd name="T20" fmla="*/ 2147483647 w 164"/>
                    <a:gd name="T21" fmla="*/ 0 h 38"/>
                    <a:gd name="T22" fmla="*/ 2147483647 w 164"/>
                    <a:gd name="T23" fmla="*/ 2147483647 h 38"/>
                    <a:gd name="T24" fmla="*/ 2147483647 w 164"/>
                    <a:gd name="T25" fmla="*/ 2147483647 h 38"/>
                    <a:gd name="T26" fmla="*/ 2147483647 w 164"/>
                    <a:gd name="T27" fmla="*/ 2147483647 h 38"/>
                    <a:gd name="T28" fmla="*/ 2147483647 w 164"/>
                    <a:gd name="T29" fmla="*/ 2147483647 h 38"/>
                    <a:gd name="T30" fmla="*/ 2147483647 w 164"/>
                    <a:gd name="T31" fmla="*/ 2147483647 h 38"/>
                    <a:gd name="T32" fmla="*/ 2147483647 w 164"/>
                    <a:gd name="T33" fmla="*/ 2147483647 h 38"/>
                    <a:gd name="T34" fmla="*/ 2147483647 w 164"/>
                    <a:gd name="T35" fmla="*/ 2147483647 h 38"/>
                    <a:gd name="T36" fmla="*/ 2147483647 w 164"/>
                    <a:gd name="T37" fmla="*/ 2147483647 h 38"/>
                    <a:gd name="T38" fmla="*/ 2147483647 w 164"/>
                    <a:gd name="T39" fmla="*/ 2147483647 h 38"/>
                    <a:gd name="T40" fmla="*/ 2147483647 w 164"/>
                    <a:gd name="T41" fmla="*/ 2147483647 h 38"/>
                    <a:gd name="T42" fmla="*/ 2147483647 w 164"/>
                    <a:gd name="T43" fmla="*/ 2147483647 h 38"/>
                    <a:gd name="T44" fmla="*/ 2147483647 w 164"/>
                    <a:gd name="T45" fmla="*/ 2147483647 h 38"/>
                    <a:gd name="T46" fmla="*/ 2147483647 w 164"/>
                    <a:gd name="T47" fmla="*/ 2147483647 h 38"/>
                    <a:gd name="T48" fmla="*/ 2147483647 w 164"/>
                    <a:gd name="T49" fmla="*/ 2147483647 h 38"/>
                    <a:gd name="T50" fmla="*/ 2147483647 w 164"/>
                    <a:gd name="T51" fmla="*/ 2147483647 h 38"/>
                    <a:gd name="T52" fmla="*/ 2147483647 w 164"/>
                    <a:gd name="T53" fmla="*/ 2147483647 h 38"/>
                    <a:gd name="T54" fmla="*/ 2147483647 w 164"/>
                    <a:gd name="T55" fmla="*/ 2147483647 h 38"/>
                    <a:gd name="T56" fmla="*/ 2147483647 w 164"/>
                    <a:gd name="T57" fmla="*/ 2147483647 h 38"/>
                    <a:gd name="T58" fmla="*/ 2147483647 w 164"/>
                    <a:gd name="T59" fmla="*/ 2147483647 h 38"/>
                    <a:gd name="T60" fmla="*/ 2147483647 w 164"/>
                    <a:gd name="T61" fmla="*/ 2147483647 h 38"/>
                    <a:gd name="T62" fmla="*/ 2147483647 w 164"/>
                    <a:gd name="T63" fmla="*/ 2147483647 h 38"/>
                    <a:gd name="T64" fmla="*/ 2147483647 w 164"/>
                    <a:gd name="T65" fmla="*/ 2147483647 h 38"/>
                    <a:gd name="T66" fmla="*/ 2147483647 w 164"/>
                    <a:gd name="T67" fmla="*/ 2147483647 h 38"/>
                    <a:gd name="T68" fmla="*/ 2147483647 w 164"/>
                    <a:gd name="T69" fmla="*/ 2147483647 h 38"/>
                    <a:gd name="T70" fmla="*/ 2147483647 w 164"/>
                    <a:gd name="T71" fmla="*/ 2147483647 h 38"/>
                    <a:gd name="T72" fmla="*/ 2147483647 w 164"/>
                    <a:gd name="T73" fmla="*/ 2147483647 h 38"/>
                    <a:gd name="T74" fmla="*/ 2147483647 w 164"/>
                    <a:gd name="T75" fmla="*/ 2147483647 h 38"/>
                    <a:gd name="T76" fmla="*/ 2147483647 w 164"/>
                    <a:gd name="T77" fmla="*/ 2147483647 h 38"/>
                    <a:gd name="T78" fmla="*/ 2147483647 w 164"/>
                    <a:gd name="T79" fmla="*/ 2147483647 h 38"/>
                    <a:gd name="T80" fmla="*/ 2147483647 w 164"/>
                    <a:gd name="T81" fmla="*/ 2147483647 h 38"/>
                    <a:gd name="T82" fmla="*/ 2147483647 w 164"/>
                    <a:gd name="T83" fmla="*/ 2147483647 h 38"/>
                    <a:gd name="T84" fmla="*/ 2147483647 w 164"/>
                    <a:gd name="T85" fmla="*/ 2147483647 h 38"/>
                    <a:gd name="T86" fmla="*/ 2147483647 w 164"/>
                    <a:gd name="T87" fmla="*/ 2147483647 h 38"/>
                    <a:gd name="T88" fmla="*/ 2147483647 w 164"/>
                    <a:gd name="T89" fmla="*/ 2147483647 h 38"/>
                    <a:gd name="T90" fmla="*/ 2147483647 w 164"/>
                    <a:gd name="T91" fmla="*/ 2147483647 h 38"/>
                    <a:gd name="T92" fmla="*/ 2147483647 w 164"/>
                    <a:gd name="T93" fmla="*/ 2147483647 h 38"/>
                    <a:gd name="T94" fmla="*/ 2147483647 w 164"/>
                    <a:gd name="T95" fmla="*/ 2147483647 h 38"/>
                    <a:gd name="T96" fmla="*/ 2147483647 w 164"/>
                    <a:gd name="T97" fmla="*/ 2147483647 h 38"/>
                    <a:gd name="T98" fmla="*/ 2147483647 w 164"/>
                    <a:gd name="T99" fmla="*/ 2147483647 h 38"/>
                    <a:gd name="T100" fmla="*/ 2147483647 w 164"/>
                    <a:gd name="T101" fmla="*/ 2147483647 h 38"/>
                    <a:gd name="T102" fmla="*/ 2147483647 w 164"/>
                    <a:gd name="T103" fmla="*/ 2147483647 h 38"/>
                    <a:gd name="T104" fmla="*/ 2147483647 w 164"/>
                    <a:gd name="T105" fmla="*/ 2147483647 h 38"/>
                    <a:gd name="T106" fmla="*/ 2147483647 w 164"/>
                    <a:gd name="T107" fmla="*/ 2147483647 h 38"/>
                    <a:gd name="T108" fmla="*/ 2147483647 w 164"/>
                    <a:gd name="T109" fmla="*/ 2147483647 h 38"/>
                    <a:gd name="T110" fmla="*/ 2147483647 w 164"/>
                    <a:gd name="T111" fmla="*/ 2147483647 h 38"/>
                    <a:gd name="T112" fmla="*/ 2147483647 w 164"/>
                    <a:gd name="T113" fmla="*/ 2147483647 h 38"/>
                    <a:gd name="T114" fmla="*/ 2147483647 w 164"/>
                    <a:gd name="T115" fmla="*/ 2147483647 h 38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64"/>
                    <a:gd name="T175" fmla="*/ 0 h 38"/>
                    <a:gd name="T176" fmla="*/ 164 w 164"/>
                    <a:gd name="T177" fmla="*/ 38 h 38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64" h="38">
                      <a:moveTo>
                        <a:pt x="30" y="22"/>
                      </a:moveTo>
                      <a:lnTo>
                        <a:pt x="36" y="18"/>
                      </a:lnTo>
                      <a:lnTo>
                        <a:pt x="32" y="16"/>
                      </a:lnTo>
                      <a:lnTo>
                        <a:pt x="28" y="16"/>
                      </a:lnTo>
                      <a:lnTo>
                        <a:pt x="22" y="16"/>
                      </a:lnTo>
                      <a:lnTo>
                        <a:pt x="12" y="18"/>
                      </a:lnTo>
                      <a:lnTo>
                        <a:pt x="8" y="16"/>
                      </a:lnTo>
                      <a:lnTo>
                        <a:pt x="4" y="14"/>
                      </a:lnTo>
                      <a:lnTo>
                        <a:pt x="0" y="6"/>
                      </a:lnTo>
                      <a:lnTo>
                        <a:pt x="8" y="2"/>
                      </a:lnTo>
                      <a:lnTo>
                        <a:pt x="20" y="0"/>
                      </a:lnTo>
                      <a:lnTo>
                        <a:pt x="28" y="2"/>
                      </a:lnTo>
                      <a:lnTo>
                        <a:pt x="32" y="6"/>
                      </a:lnTo>
                      <a:lnTo>
                        <a:pt x="38" y="8"/>
                      </a:lnTo>
                      <a:lnTo>
                        <a:pt x="44" y="10"/>
                      </a:lnTo>
                      <a:lnTo>
                        <a:pt x="58" y="10"/>
                      </a:lnTo>
                      <a:lnTo>
                        <a:pt x="60" y="8"/>
                      </a:lnTo>
                      <a:lnTo>
                        <a:pt x="64" y="6"/>
                      </a:lnTo>
                      <a:lnTo>
                        <a:pt x="68" y="6"/>
                      </a:lnTo>
                      <a:lnTo>
                        <a:pt x="62" y="10"/>
                      </a:lnTo>
                      <a:lnTo>
                        <a:pt x="60" y="12"/>
                      </a:lnTo>
                      <a:lnTo>
                        <a:pt x="58" y="16"/>
                      </a:lnTo>
                      <a:lnTo>
                        <a:pt x="60" y="18"/>
                      </a:lnTo>
                      <a:lnTo>
                        <a:pt x="60" y="20"/>
                      </a:lnTo>
                      <a:lnTo>
                        <a:pt x="66" y="20"/>
                      </a:lnTo>
                      <a:lnTo>
                        <a:pt x="80" y="20"/>
                      </a:lnTo>
                      <a:lnTo>
                        <a:pt x="94" y="20"/>
                      </a:lnTo>
                      <a:lnTo>
                        <a:pt x="108" y="20"/>
                      </a:lnTo>
                      <a:lnTo>
                        <a:pt x="120" y="18"/>
                      </a:lnTo>
                      <a:lnTo>
                        <a:pt x="136" y="18"/>
                      </a:lnTo>
                      <a:lnTo>
                        <a:pt x="144" y="18"/>
                      </a:lnTo>
                      <a:lnTo>
                        <a:pt x="152" y="20"/>
                      </a:lnTo>
                      <a:lnTo>
                        <a:pt x="164" y="22"/>
                      </a:lnTo>
                      <a:lnTo>
                        <a:pt x="160" y="30"/>
                      </a:lnTo>
                      <a:lnTo>
                        <a:pt x="156" y="36"/>
                      </a:lnTo>
                      <a:lnTo>
                        <a:pt x="148" y="38"/>
                      </a:lnTo>
                      <a:lnTo>
                        <a:pt x="140" y="38"/>
                      </a:lnTo>
                      <a:lnTo>
                        <a:pt x="132" y="38"/>
                      </a:lnTo>
                      <a:lnTo>
                        <a:pt x="124" y="36"/>
                      </a:lnTo>
                      <a:lnTo>
                        <a:pt x="118" y="36"/>
                      </a:lnTo>
                      <a:lnTo>
                        <a:pt x="110" y="34"/>
                      </a:lnTo>
                      <a:lnTo>
                        <a:pt x="104" y="34"/>
                      </a:lnTo>
                      <a:lnTo>
                        <a:pt x="96" y="32"/>
                      </a:lnTo>
                      <a:lnTo>
                        <a:pt x="90" y="30"/>
                      </a:lnTo>
                      <a:lnTo>
                        <a:pt x="86" y="30"/>
                      </a:lnTo>
                      <a:lnTo>
                        <a:pt x="78" y="32"/>
                      </a:lnTo>
                      <a:lnTo>
                        <a:pt x="72" y="34"/>
                      </a:lnTo>
                      <a:lnTo>
                        <a:pt x="68" y="38"/>
                      </a:lnTo>
                      <a:lnTo>
                        <a:pt x="62" y="38"/>
                      </a:lnTo>
                      <a:lnTo>
                        <a:pt x="42" y="36"/>
                      </a:lnTo>
                      <a:lnTo>
                        <a:pt x="32" y="36"/>
                      </a:lnTo>
                      <a:lnTo>
                        <a:pt x="28" y="36"/>
                      </a:lnTo>
                      <a:lnTo>
                        <a:pt x="24" y="38"/>
                      </a:lnTo>
                      <a:lnTo>
                        <a:pt x="24" y="30"/>
                      </a:lnTo>
                      <a:lnTo>
                        <a:pt x="28" y="24"/>
                      </a:lnTo>
                      <a:lnTo>
                        <a:pt x="32" y="20"/>
                      </a:lnTo>
                      <a:lnTo>
                        <a:pt x="36" y="20"/>
                      </a:lnTo>
                      <a:lnTo>
                        <a:pt x="30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5" name="iSḷïḓè">
                  <a:extLst>
                    <a:ext uri="{FF2B5EF4-FFF2-40B4-BE49-F238E27FC236}">
                      <a16:creationId xmlns:a16="http://schemas.microsoft.com/office/drawing/2014/main" id="{D4176F70-2282-4383-803D-E86646699A7D}"/>
                    </a:ext>
                  </a:extLst>
                </p:cNvPr>
                <p:cNvSpPr/>
                <p:nvPr/>
              </p:nvSpPr>
              <p:spPr bwMode="auto">
                <a:xfrm>
                  <a:off x="2532694" y="1637190"/>
                  <a:ext cx="55088" cy="23818"/>
                </a:xfrm>
                <a:custGeom>
                  <a:avLst/>
                  <a:gdLst>
                    <a:gd name="T0" fmla="*/ 2147483647 w 30"/>
                    <a:gd name="T1" fmla="*/ 2147483647 h 14"/>
                    <a:gd name="T2" fmla="*/ 2147483647 w 30"/>
                    <a:gd name="T3" fmla="*/ 2147483647 h 14"/>
                    <a:gd name="T4" fmla="*/ 2147483647 w 30"/>
                    <a:gd name="T5" fmla="*/ 2147483647 h 14"/>
                    <a:gd name="T6" fmla="*/ 2147483647 w 30"/>
                    <a:gd name="T7" fmla="*/ 2147483647 h 14"/>
                    <a:gd name="T8" fmla="*/ 2147483647 w 30"/>
                    <a:gd name="T9" fmla="*/ 2147483647 h 14"/>
                    <a:gd name="T10" fmla="*/ 0 w 30"/>
                    <a:gd name="T11" fmla="*/ 2147483647 h 14"/>
                    <a:gd name="T12" fmla="*/ 2147483647 w 30"/>
                    <a:gd name="T13" fmla="*/ 2147483647 h 14"/>
                    <a:gd name="T14" fmla="*/ 2147483647 w 30"/>
                    <a:gd name="T15" fmla="*/ 0 h 14"/>
                    <a:gd name="T16" fmla="*/ 2147483647 w 30"/>
                    <a:gd name="T17" fmla="*/ 0 h 14"/>
                    <a:gd name="T18" fmla="*/ 2147483647 w 30"/>
                    <a:gd name="T19" fmla="*/ 2147483647 h 14"/>
                    <a:gd name="T20" fmla="*/ 2147483647 w 30"/>
                    <a:gd name="T21" fmla="*/ 2147483647 h 14"/>
                    <a:gd name="T22" fmla="*/ 2147483647 w 30"/>
                    <a:gd name="T23" fmla="*/ 2147483647 h 1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0"/>
                    <a:gd name="T37" fmla="*/ 0 h 14"/>
                    <a:gd name="T38" fmla="*/ 30 w 30"/>
                    <a:gd name="T39" fmla="*/ 14 h 1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0" h="14">
                      <a:moveTo>
                        <a:pt x="30" y="8"/>
                      </a:moveTo>
                      <a:lnTo>
                        <a:pt x="28" y="12"/>
                      </a:lnTo>
                      <a:lnTo>
                        <a:pt x="24" y="14"/>
                      </a:lnTo>
                      <a:lnTo>
                        <a:pt x="20" y="14"/>
                      </a:lnTo>
                      <a:lnTo>
                        <a:pt x="10" y="12"/>
                      </a:lnTo>
                      <a:lnTo>
                        <a:pt x="0" y="10"/>
                      </a:lnTo>
                      <a:lnTo>
                        <a:pt x="6" y="4"/>
                      </a:lnTo>
                      <a:lnTo>
                        <a:pt x="16" y="0"/>
                      </a:lnTo>
                      <a:lnTo>
                        <a:pt x="22" y="0"/>
                      </a:lnTo>
                      <a:lnTo>
                        <a:pt x="26" y="2"/>
                      </a:lnTo>
                      <a:lnTo>
                        <a:pt x="28" y="4"/>
                      </a:lnTo>
                      <a:lnTo>
                        <a:pt x="3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6" name="iṣḷiḑè">
                  <a:extLst>
                    <a:ext uri="{FF2B5EF4-FFF2-40B4-BE49-F238E27FC236}">
                      <a16:creationId xmlns:a16="http://schemas.microsoft.com/office/drawing/2014/main" id="{D97BC1CF-410C-4E92-8042-7352345316EB}"/>
                    </a:ext>
                  </a:extLst>
                </p:cNvPr>
                <p:cNvSpPr/>
                <p:nvPr/>
              </p:nvSpPr>
              <p:spPr bwMode="auto">
                <a:xfrm>
                  <a:off x="2590537" y="1562932"/>
                  <a:ext cx="61975" cy="30822"/>
                </a:xfrm>
                <a:custGeom>
                  <a:avLst/>
                  <a:gdLst>
                    <a:gd name="T0" fmla="*/ 2147483647 w 36"/>
                    <a:gd name="T1" fmla="*/ 2147483647 h 18"/>
                    <a:gd name="T2" fmla="*/ 2147483647 w 36"/>
                    <a:gd name="T3" fmla="*/ 2147483647 h 18"/>
                    <a:gd name="T4" fmla="*/ 2147483647 w 36"/>
                    <a:gd name="T5" fmla="*/ 2147483647 h 18"/>
                    <a:gd name="T6" fmla="*/ 2147483647 w 36"/>
                    <a:gd name="T7" fmla="*/ 2147483647 h 18"/>
                    <a:gd name="T8" fmla="*/ 2147483647 w 36"/>
                    <a:gd name="T9" fmla="*/ 2147483647 h 18"/>
                    <a:gd name="T10" fmla="*/ 2147483647 w 36"/>
                    <a:gd name="T11" fmla="*/ 2147483647 h 18"/>
                    <a:gd name="T12" fmla="*/ 2147483647 w 36"/>
                    <a:gd name="T13" fmla="*/ 2147483647 h 18"/>
                    <a:gd name="T14" fmla="*/ 2147483647 w 36"/>
                    <a:gd name="T15" fmla="*/ 2147483647 h 18"/>
                    <a:gd name="T16" fmla="*/ 2147483647 w 36"/>
                    <a:gd name="T17" fmla="*/ 2147483647 h 18"/>
                    <a:gd name="T18" fmla="*/ 0 w 36"/>
                    <a:gd name="T19" fmla="*/ 2147483647 h 18"/>
                    <a:gd name="T20" fmla="*/ 2147483647 w 36"/>
                    <a:gd name="T21" fmla="*/ 2147483647 h 18"/>
                    <a:gd name="T22" fmla="*/ 2147483647 w 36"/>
                    <a:gd name="T23" fmla="*/ 0 h 18"/>
                    <a:gd name="T24" fmla="*/ 2147483647 w 36"/>
                    <a:gd name="T25" fmla="*/ 0 h 18"/>
                    <a:gd name="T26" fmla="*/ 2147483647 w 36"/>
                    <a:gd name="T27" fmla="*/ 0 h 18"/>
                    <a:gd name="T28" fmla="*/ 2147483647 w 36"/>
                    <a:gd name="T29" fmla="*/ 2147483647 h 18"/>
                    <a:gd name="T30" fmla="*/ 2147483647 w 36"/>
                    <a:gd name="T31" fmla="*/ 2147483647 h 1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36"/>
                    <a:gd name="T49" fmla="*/ 0 h 18"/>
                    <a:gd name="T50" fmla="*/ 36 w 36"/>
                    <a:gd name="T51" fmla="*/ 18 h 1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36" h="18">
                      <a:moveTo>
                        <a:pt x="32" y="6"/>
                      </a:moveTo>
                      <a:lnTo>
                        <a:pt x="26" y="10"/>
                      </a:lnTo>
                      <a:lnTo>
                        <a:pt x="30" y="12"/>
                      </a:lnTo>
                      <a:lnTo>
                        <a:pt x="36" y="12"/>
                      </a:lnTo>
                      <a:lnTo>
                        <a:pt x="34" y="16"/>
                      </a:lnTo>
                      <a:lnTo>
                        <a:pt x="36" y="18"/>
                      </a:lnTo>
                      <a:lnTo>
                        <a:pt x="16" y="18"/>
                      </a:lnTo>
                      <a:lnTo>
                        <a:pt x="8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4" y="0"/>
                      </a:lnTo>
                      <a:lnTo>
                        <a:pt x="8" y="0"/>
                      </a:lnTo>
                      <a:lnTo>
                        <a:pt x="14" y="0"/>
                      </a:lnTo>
                      <a:lnTo>
                        <a:pt x="24" y="4"/>
                      </a:lnTo>
                      <a:lnTo>
                        <a:pt x="32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7" name="îşḷiḋé">
                  <a:extLst>
                    <a:ext uri="{FF2B5EF4-FFF2-40B4-BE49-F238E27FC236}">
                      <a16:creationId xmlns:a16="http://schemas.microsoft.com/office/drawing/2014/main" id="{CB601726-BCC1-4E4D-AA14-6A5C3AAA6D61}"/>
                    </a:ext>
                  </a:extLst>
                </p:cNvPr>
                <p:cNvSpPr/>
                <p:nvPr/>
              </p:nvSpPr>
              <p:spPr bwMode="auto">
                <a:xfrm>
                  <a:off x="2671792" y="1483072"/>
                  <a:ext cx="665195" cy="144309"/>
                </a:xfrm>
                <a:custGeom>
                  <a:avLst/>
                  <a:gdLst>
                    <a:gd name="T0" fmla="*/ 2147483647 w 382"/>
                    <a:gd name="T1" fmla="*/ 2147483647 h 86"/>
                    <a:gd name="T2" fmla="*/ 2147483647 w 382"/>
                    <a:gd name="T3" fmla="*/ 2147483647 h 86"/>
                    <a:gd name="T4" fmla="*/ 2147483647 w 382"/>
                    <a:gd name="T5" fmla="*/ 2147483647 h 86"/>
                    <a:gd name="T6" fmla="*/ 2147483647 w 382"/>
                    <a:gd name="T7" fmla="*/ 2147483647 h 86"/>
                    <a:gd name="T8" fmla="*/ 2147483647 w 382"/>
                    <a:gd name="T9" fmla="*/ 2147483647 h 86"/>
                    <a:gd name="T10" fmla="*/ 2147483647 w 382"/>
                    <a:gd name="T11" fmla="*/ 2147483647 h 86"/>
                    <a:gd name="T12" fmla="*/ 2147483647 w 382"/>
                    <a:gd name="T13" fmla="*/ 2147483647 h 86"/>
                    <a:gd name="T14" fmla="*/ 2147483647 w 382"/>
                    <a:gd name="T15" fmla="*/ 2147483647 h 86"/>
                    <a:gd name="T16" fmla="*/ 2147483647 w 382"/>
                    <a:gd name="T17" fmla="*/ 2147483647 h 86"/>
                    <a:gd name="T18" fmla="*/ 2147483647 w 382"/>
                    <a:gd name="T19" fmla="*/ 2147483647 h 86"/>
                    <a:gd name="T20" fmla="*/ 2147483647 w 382"/>
                    <a:gd name="T21" fmla="*/ 2147483647 h 86"/>
                    <a:gd name="T22" fmla="*/ 2147483647 w 382"/>
                    <a:gd name="T23" fmla="*/ 2147483647 h 86"/>
                    <a:gd name="T24" fmla="*/ 2147483647 w 382"/>
                    <a:gd name="T25" fmla="*/ 2147483647 h 86"/>
                    <a:gd name="T26" fmla="*/ 2147483647 w 382"/>
                    <a:gd name="T27" fmla="*/ 2147483647 h 86"/>
                    <a:gd name="T28" fmla="*/ 2147483647 w 382"/>
                    <a:gd name="T29" fmla="*/ 2147483647 h 86"/>
                    <a:gd name="T30" fmla="*/ 2147483647 w 382"/>
                    <a:gd name="T31" fmla="*/ 2147483647 h 86"/>
                    <a:gd name="T32" fmla="*/ 2147483647 w 382"/>
                    <a:gd name="T33" fmla="*/ 2147483647 h 86"/>
                    <a:gd name="T34" fmla="*/ 2147483647 w 382"/>
                    <a:gd name="T35" fmla="*/ 2147483647 h 86"/>
                    <a:gd name="T36" fmla="*/ 2147483647 w 382"/>
                    <a:gd name="T37" fmla="*/ 2147483647 h 86"/>
                    <a:gd name="T38" fmla="*/ 2147483647 w 382"/>
                    <a:gd name="T39" fmla="*/ 2147483647 h 86"/>
                    <a:gd name="T40" fmla="*/ 2147483647 w 382"/>
                    <a:gd name="T41" fmla="*/ 2147483647 h 86"/>
                    <a:gd name="T42" fmla="*/ 2147483647 w 382"/>
                    <a:gd name="T43" fmla="*/ 2147483647 h 86"/>
                    <a:gd name="T44" fmla="*/ 2147483647 w 382"/>
                    <a:gd name="T45" fmla="*/ 2147483647 h 86"/>
                    <a:gd name="T46" fmla="*/ 2147483647 w 382"/>
                    <a:gd name="T47" fmla="*/ 2147483647 h 86"/>
                    <a:gd name="T48" fmla="*/ 2147483647 w 382"/>
                    <a:gd name="T49" fmla="*/ 2147483647 h 86"/>
                    <a:gd name="T50" fmla="*/ 2147483647 w 382"/>
                    <a:gd name="T51" fmla="*/ 2147483647 h 86"/>
                    <a:gd name="T52" fmla="*/ 0 w 382"/>
                    <a:gd name="T53" fmla="*/ 2147483647 h 86"/>
                    <a:gd name="T54" fmla="*/ 2147483647 w 382"/>
                    <a:gd name="T55" fmla="*/ 2147483647 h 86"/>
                    <a:gd name="T56" fmla="*/ 2147483647 w 382"/>
                    <a:gd name="T57" fmla="*/ 2147483647 h 86"/>
                    <a:gd name="T58" fmla="*/ 2147483647 w 382"/>
                    <a:gd name="T59" fmla="*/ 2147483647 h 86"/>
                    <a:gd name="T60" fmla="*/ 2147483647 w 382"/>
                    <a:gd name="T61" fmla="*/ 2147483647 h 86"/>
                    <a:gd name="T62" fmla="*/ 2147483647 w 382"/>
                    <a:gd name="T63" fmla="*/ 2147483647 h 86"/>
                    <a:gd name="T64" fmla="*/ 2147483647 w 382"/>
                    <a:gd name="T65" fmla="*/ 2147483647 h 86"/>
                    <a:gd name="T66" fmla="*/ 2147483647 w 382"/>
                    <a:gd name="T67" fmla="*/ 2147483647 h 86"/>
                    <a:gd name="T68" fmla="*/ 2147483647 w 382"/>
                    <a:gd name="T69" fmla="*/ 2147483647 h 86"/>
                    <a:gd name="T70" fmla="*/ 2147483647 w 382"/>
                    <a:gd name="T71" fmla="*/ 2147483647 h 86"/>
                    <a:gd name="T72" fmla="*/ 2147483647 w 382"/>
                    <a:gd name="T73" fmla="*/ 2147483647 h 86"/>
                    <a:gd name="T74" fmla="*/ 2147483647 w 382"/>
                    <a:gd name="T75" fmla="*/ 2147483647 h 86"/>
                    <a:gd name="T76" fmla="*/ 2147483647 w 382"/>
                    <a:gd name="T77" fmla="*/ 2147483647 h 86"/>
                    <a:gd name="T78" fmla="*/ 2147483647 w 382"/>
                    <a:gd name="T79" fmla="*/ 2147483647 h 86"/>
                    <a:gd name="T80" fmla="*/ 2147483647 w 382"/>
                    <a:gd name="T81" fmla="*/ 2147483647 h 86"/>
                    <a:gd name="T82" fmla="*/ 2147483647 w 382"/>
                    <a:gd name="T83" fmla="*/ 2147483647 h 86"/>
                    <a:gd name="T84" fmla="*/ 2147483647 w 382"/>
                    <a:gd name="T85" fmla="*/ 2147483647 h 86"/>
                    <a:gd name="T86" fmla="*/ 2147483647 w 382"/>
                    <a:gd name="T87" fmla="*/ 2147483647 h 86"/>
                    <a:gd name="T88" fmla="*/ 2147483647 w 382"/>
                    <a:gd name="T89" fmla="*/ 2147483647 h 86"/>
                    <a:gd name="T90" fmla="*/ 2147483647 w 382"/>
                    <a:gd name="T91" fmla="*/ 2147483647 h 86"/>
                    <a:gd name="T92" fmla="*/ 2147483647 w 382"/>
                    <a:gd name="T93" fmla="*/ 2147483647 h 86"/>
                    <a:gd name="T94" fmla="*/ 2147483647 w 382"/>
                    <a:gd name="T95" fmla="*/ 2147483647 h 86"/>
                    <a:gd name="T96" fmla="*/ 2147483647 w 382"/>
                    <a:gd name="T97" fmla="*/ 0 h 86"/>
                    <a:gd name="T98" fmla="*/ 2147483647 w 382"/>
                    <a:gd name="T99" fmla="*/ 2147483647 h 86"/>
                    <a:gd name="T100" fmla="*/ 2147483647 w 382"/>
                    <a:gd name="T101" fmla="*/ 2147483647 h 86"/>
                    <a:gd name="T102" fmla="*/ 2147483647 w 382"/>
                    <a:gd name="T103" fmla="*/ 2147483647 h 86"/>
                    <a:gd name="T104" fmla="*/ 2147483647 w 382"/>
                    <a:gd name="T105" fmla="*/ 2147483647 h 86"/>
                    <a:gd name="T106" fmla="*/ 2147483647 w 382"/>
                    <a:gd name="T107" fmla="*/ 2147483647 h 86"/>
                    <a:gd name="T108" fmla="*/ 2147483647 w 382"/>
                    <a:gd name="T109" fmla="*/ 2147483647 h 86"/>
                    <a:gd name="T110" fmla="*/ 2147483647 w 382"/>
                    <a:gd name="T111" fmla="*/ 2147483647 h 86"/>
                    <a:gd name="T112" fmla="*/ 2147483647 w 382"/>
                    <a:gd name="T113" fmla="*/ 2147483647 h 86"/>
                    <a:gd name="T114" fmla="*/ 2147483647 w 382"/>
                    <a:gd name="T115" fmla="*/ 2147483647 h 86"/>
                    <a:gd name="T116" fmla="*/ 2147483647 w 382"/>
                    <a:gd name="T117" fmla="*/ 2147483647 h 86"/>
                    <a:gd name="T118" fmla="*/ 2147483647 w 382"/>
                    <a:gd name="T119" fmla="*/ 2147483647 h 86"/>
                    <a:gd name="T120" fmla="*/ 2147483647 w 382"/>
                    <a:gd name="T121" fmla="*/ 2147483647 h 86"/>
                    <a:gd name="T122" fmla="*/ 2147483647 w 382"/>
                    <a:gd name="T123" fmla="*/ 2147483647 h 86"/>
                    <a:gd name="T124" fmla="*/ 2147483647 w 382"/>
                    <a:gd name="T125" fmla="*/ 2147483647 h 8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382"/>
                    <a:gd name="T190" fmla="*/ 0 h 86"/>
                    <a:gd name="T191" fmla="*/ 382 w 382"/>
                    <a:gd name="T192" fmla="*/ 86 h 8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382" h="86">
                      <a:moveTo>
                        <a:pt x="174" y="60"/>
                      </a:moveTo>
                      <a:lnTo>
                        <a:pt x="168" y="58"/>
                      </a:lnTo>
                      <a:lnTo>
                        <a:pt x="164" y="50"/>
                      </a:lnTo>
                      <a:lnTo>
                        <a:pt x="158" y="50"/>
                      </a:lnTo>
                      <a:lnTo>
                        <a:pt x="156" y="58"/>
                      </a:lnTo>
                      <a:lnTo>
                        <a:pt x="154" y="64"/>
                      </a:lnTo>
                      <a:lnTo>
                        <a:pt x="150" y="70"/>
                      </a:lnTo>
                      <a:lnTo>
                        <a:pt x="146" y="72"/>
                      </a:lnTo>
                      <a:lnTo>
                        <a:pt x="142" y="72"/>
                      </a:lnTo>
                      <a:lnTo>
                        <a:pt x="140" y="72"/>
                      </a:lnTo>
                      <a:lnTo>
                        <a:pt x="136" y="68"/>
                      </a:lnTo>
                      <a:lnTo>
                        <a:pt x="132" y="66"/>
                      </a:lnTo>
                      <a:lnTo>
                        <a:pt x="126" y="66"/>
                      </a:lnTo>
                      <a:lnTo>
                        <a:pt x="136" y="70"/>
                      </a:lnTo>
                      <a:lnTo>
                        <a:pt x="142" y="74"/>
                      </a:lnTo>
                      <a:lnTo>
                        <a:pt x="132" y="82"/>
                      </a:lnTo>
                      <a:lnTo>
                        <a:pt x="120" y="86"/>
                      </a:lnTo>
                      <a:lnTo>
                        <a:pt x="114" y="86"/>
                      </a:lnTo>
                      <a:lnTo>
                        <a:pt x="112" y="84"/>
                      </a:lnTo>
                      <a:lnTo>
                        <a:pt x="106" y="82"/>
                      </a:lnTo>
                      <a:lnTo>
                        <a:pt x="102" y="80"/>
                      </a:lnTo>
                      <a:lnTo>
                        <a:pt x="46" y="80"/>
                      </a:lnTo>
                      <a:lnTo>
                        <a:pt x="32" y="82"/>
                      </a:lnTo>
                      <a:lnTo>
                        <a:pt x="28" y="82"/>
                      </a:lnTo>
                      <a:lnTo>
                        <a:pt x="26" y="82"/>
                      </a:lnTo>
                      <a:lnTo>
                        <a:pt x="24" y="80"/>
                      </a:lnTo>
                      <a:lnTo>
                        <a:pt x="22" y="76"/>
                      </a:lnTo>
                      <a:lnTo>
                        <a:pt x="24" y="72"/>
                      </a:lnTo>
                      <a:lnTo>
                        <a:pt x="26" y="70"/>
                      </a:lnTo>
                      <a:lnTo>
                        <a:pt x="34" y="72"/>
                      </a:lnTo>
                      <a:lnTo>
                        <a:pt x="50" y="76"/>
                      </a:lnTo>
                      <a:lnTo>
                        <a:pt x="52" y="68"/>
                      </a:lnTo>
                      <a:lnTo>
                        <a:pt x="54" y="64"/>
                      </a:lnTo>
                      <a:lnTo>
                        <a:pt x="58" y="62"/>
                      </a:lnTo>
                      <a:lnTo>
                        <a:pt x="64" y="62"/>
                      </a:lnTo>
                      <a:lnTo>
                        <a:pt x="68" y="64"/>
                      </a:lnTo>
                      <a:lnTo>
                        <a:pt x="72" y="64"/>
                      </a:lnTo>
                      <a:lnTo>
                        <a:pt x="76" y="66"/>
                      </a:lnTo>
                      <a:lnTo>
                        <a:pt x="80" y="66"/>
                      </a:lnTo>
                      <a:lnTo>
                        <a:pt x="76" y="60"/>
                      </a:lnTo>
                      <a:lnTo>
                        <a:pt x="74" y="54"/>
                      </a:lnTo>
                      <a:lnTo>
                        <a:pt x="72" y="50"/>
                      </a:lnTo>
                      <a:lnTo>
                        <a:pt x="64" y="52"/>
                      </a:lnTo>
                      <a:lnTo>
                        <a:pt x="64" y="50"/>
                      </a:lnTo>
                      <a:lnTo>
                        <a:pt x="62" y="48"/>
                      </a:lnTo>
                      <a:lnTo>
                        <a:pt x="50" y="52"/>
                      </a:lnTo>
                      <a:lnTo>
                        <a:pt x="42" y="54"/>
                      </a:lnTo>
                      <a:lnTo>
                        <a:pt x="34" y="54"/>
                      </a:lnTo>
                      <a:lnTo>
                        <a:pt x="22" y="54"/>
                      </a:lnTo>
                      <a:lnTo>
                        <a:pt x="10" y="52"/>
                      </a:lnTo>
                      <a:lnTo>
                        <a:pt x="6" y="50"/>
                      </a:lnTo>
                      <a:lnTo>
                        <a:pt x="4" y="46"/>
                      </a:lnTo>
                      <a:lnTo>
                        <a:pt x="2" y="42"/>
                      </a:lnTo>
                      <a:lnTo>
                        <a:pt x="0" y="38"/>
                      </a:lnTo>
                      <a:lnTo>
                        <a:pt x="2" y="36"/>
                      </a:lnTo>
                      <a:lnTo>
                        <a:pt x="6" y="32"/>
                      </a:lnTo>
                      <a:lnTo>
                        <a:pt x="24" y="26"/>
                      </a:lnTo>
                      <a:lnTo>
                        <a:pt x="42" y="24"/>
                      </a:lnTo>
                      <a:lnTo>
                        <a:pt x="58" y="22"/>
                      </a:lnTo>
                      <a:lnTo>
                        <a:pt x="78" y="26"/>
                      </a:lnTo>
                      <a:lnTo>
                        <a:pt x="88" y="32"/>
                      </a:lnTo>
                      <a:lnTo>
                        <a:pt x="96" y="36"/>
                      </a:lnTo>
                      <a:lnTo>
                        <a:pt x="98" y="36"/>
                      </a:lnTo>
                      <a:lnTo>
                        <a:pt x="104" y="36"/>
                      </a:lnTo>
                      <a:lnTo>
                        <a:pt x="104" y="34"/>
                      </a:lnTo>
                      <a:lnTo>
                        <a:pt x="108" y="30"/>
                      </a:lnTo>
                      <a:lnTo>
                        <a:pt x="112" y="28"/>
                      </a:lnTo>
                      <a:lnTo>
                        <a:pt x="116" y="26"/>
                      </a:lnTo>
                      <a:lnTo>
                        <a:pt x="126" y="28"/>
                      </a:lnTo>
                      <a:lnTo>
                        <a:pt x="132" y="32"/>
                      </a:lnTo>
                      <a:lnTo>
                        <a:pt x="136" y="36"/>
                      </a:lnTo>
                      <a:lnTo>
                        <a:pt x="142" y="36"/>
                      </a:lnTo>
                      <a:lnTo>
                        <a:pt x="142" y="32"/>
                      </a:lnTo>
                      <a:lnTo>
                        <a:pt x="140" y="30"/>
                      </a:lnTo>
                      <a:lnTo>
                        <a:pt x="130" y="24"/>
                      </a:lnTo>
                      <a:lnTo>
                        <a:pt x="120" y="24"/>
                      </a:lnTo>
                      <a:lnTo>
                        <a:pt x="114" y="24"/>
                      </a:lnTo>
                      <a:lnTo>
                        <a:pt x="98" y="24"/>
                      </a:lnTo>
                      <a:lnTo>
                        <a:pt x="86" y="24"/>
                      </a:lnTo>
                      <a:lnTo>
                        <a:pt x="82" y="24"/>
                      </a:lnTo>
                      <a:lnTo>
                        <a:pt x="80" y="22"/>
                      </a:lnTo>
                      <a:lnTo>
                        <a:pt x="78" y="20"/>
                      </a:lnTo>
                      <a:lnTo>
                        <a:pt x="80" y="14"/>
                      </a:lnTo>
                      <a:lnTo>
                        <a:pt x="84" y="12"/>
                      </a:lnTo>
                      <a:lnTo>
                        <a:pt x="92" y="12"/>
                      </a:lnTo>
                      <a:lnTo>
                        <a:pt x="126" y="12"/>
                      </a:lnTo>
                      <a:lnTo>
                        <a:pt x="134" y="10"/>
                      </a:lnTo>
                      <a:lnTo>
                        <a:pt x="142" y="8"/>
                      </a:lnTo>
                      <a:lnTo>
                        <a:pt x="148" y="8"/>
                      </a:lnTo>
                      <a:lnTo>
                        <a:pt x="158" y="8"/>
                      </a:lnTo>
                      <a:lnTo>
                        <a:pt x="164" y="8"/>
                      </a:lnTo>
                      <a:lnTo>
                        <a:pt x="168" y="8"/>
                      </a:lnTo>
                      <a:lnTo>
                        <a:pt x="168" y="10"/>
                      </a:lnTo>
                      <a:lnTo>
                        <a:pt x="172" y="10"/>
                      </a:lnTo>
                      <a:lnTo>
                        <a:pt x="188" y="8"/>
                      </a:lnTo>
                      <a:lnTo>
                        <a:pt x="202" y="4"/>
                      </a:lnTo>
                      <a:lnTo>
                        <a:pt x="226" y="2"/>
                      </a:lnTo>
                      <a:lnTo>
                        <a:pt x="252" y="0"/>
                      </a:lnTo>
                      <a:lnTo>
                        <a:pt x="306" y="2"/>
                      </a:lnTo>
                      <a:lnTo>
                        <a:pt x="328" y="2"/>
                      </a:lnTo>
                      <a:lnTo>
                        <a:pt x="346" y="2"/>
                      </a:lnTo>
                      <a:lnTo>
                        <a:pt x="364" y="6"/>
                      </a:lnTo>
                      <a:lnTo>
                        <a:pt x="382" y="10"/>
                      </a:lnTo>
                      <a:lnTo>
                        <a:pt x="368" y="16"/>
                      </a:lnTo>
                      <a:lnTo>
                        <a:pt x="352" y="22"/>
                      </a:lnTo>
                      <a:lnTo>
                        <a:pt x="332" y="24"/>
                      </a:lnTo>
                      <a:lnTo>
                        <a:pt x="324" y="24"/>
                      </a:lnTo>
                      <a:lnTo>
                        <a:pt x="316" y="24"/>
                      </a:lnTo>
                      <a:lnTo>
                        <a:pt x="304" y="24"/>
                      </a:lnTo>
                      <a:lnTo>
                        <a:pt x="310" y="24"/>
                      </a:lnTo>
                      <a:lnTo>
                        <a:pt x="318" y="24"/>
                      </a:lnTo>
                      <a:lnTo>
                        <a:pt x="310" y="26"/>
                      </a:lnTo>
                      <a:lnTo>
                        <a:pt x="302" y="26"/>
                      </a:lnTo>
                      <a:lnTo>
                        <a:pt x="282" y="26"/>
                      </a:lnTo>
                      <a:lnTo>
                        <a:pt x="272" y="28"/>
                      </a:lnTo>
                      <a:lnTo>
                        <a:pt x="262" y="32"/>
                      </a:lnTo>
                      <a:lnTo>
                        <a:pt x="250" y="36"/>
                      </a:lnTo>
                      <a:lnTo>
                        <a:pt x="240" y="36"/>
                      </a:lnTo>
                      <a:lnTo>
                        <a:pt x="222" y="36"/>
                      </a:lnTo>
                      <a:lnTo>
                        <a:pt x="216" y="36"/>
                      </a:lnTo>
                      <a:lnTo>
                        <a:pt x="210" y="36"/>
                      </a:lnTo>
                      <a:lnTo>
                        <a:pt x="208" y="40"/>
                      </a:lnTo>
                      <a:lnTo>
                        <a:pt x="206" y="44"/>
                      </a:lnTo>
                      <a:lnTo>
                        <a:pt x="196" y="52"/>
                      </a:lnTo>
                      <a:lnTo>
                        <a:pt x="184" y="58"/>
                      </a:lnTo>
                      <a:lnTo>
                        <a:pt x="174" y="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8" name="îsḻíďe">
                  <a:extLst>
                    <a:ext uri="{FF2B5EF4-FFF2-40B4-BE49-F238E27FC236}">
                      <a16:creationId xmlns:a16="http://schemas.microsoft.com/office/drawing/2014/main" id="{85DCBDBF-1907-4698-A0A6-717F3BA310DF}"/>
                    </a:ext>
                  </a:extLst>
                </p:cNvPr>
                <p:cNvSpPr/>
                <p:nvPr/>
              </p:nvSpPr>
              <p:spPr bwMode="auto">
                <a:xfrm>
                  <a:off x="2572633" y="1680622"/>
                  <a:ext cx="495798" cy="316640"/>
                </a:xfrm>
                <a:custGeom>
                  <a:avLst/>
                  <a:gdLst>
                    <a:gd name="T0" fmla="*/ 2147483647 w 284"/>
                    <a:gd name="T1" fmla="*/ 2147483647 h 190"/>
                    <a:gd name="T2" fmla="*/ 2147483647 w 284"/>
                    <a:gd name="T3" fmla="*/ 2147483647 h 190"/>
                    <a:gd name="T4" fmla="*/ 2147483647 w 284"/>
                    <a:gd name="T5" fmla="*/ 2147483647 h 190"/>
                    <a:gd name="T6" fmla="*/ 2147483647 w 284"/>
                    <a:gd name="T7" fmla="*/ 2147483647 h 190"/>
                    <a:gd name="T8" fmla="*/ 2147483647 w 284"/>
                    <a:gd name="T9" fmla="*/ 2147483647 h 190"/>
                    <a:gd name="T10" fmla="*/ 2147483647 w 284"/>
                    <a:gd name="T11" fmla="*/ 2147483647 h 190"/>
                    <a:gd name="T12" fmla="*/ 2147483647 w 284"/>
                    <a:gd name="T13" fmla="*/ 2147483647 h 190"/>
                    <a:gd name="T14" fmla="*/ 2147483647 w 284"/>
                    <a:gd name="T15" fmla="*/ 2147483647 h 190"/>
                    <a:gd name="T16" fmla="*/ 2147483647 w 284"/>
                    <a:gd name="T17" fmla="*/ 2147483647 h 190"/>
                    <a:gd name="T18" fmla="*/ 2147483647 w 284"/>
                    <a:gd name="T19" fmla="*/ 2147483647 h 190"/>
                    <a:gd name="T20" fmla="*/ 2147483647 w 284"/>
                    <a:gd name="T21" fmla="*/ 2147483647 h 190"/>
                    <a:gd name="T22" fmla="*/ 2147483647 w 284"/>
                    <a:gd name="T23" fmla="*/ 2147483647 h 190"/>
                    <a:gd name="T24" fmla="*/ 2147483647 w 284"/>
                    <a:gd name="T25" fmla="*/ 2147483647 h 190"/>
                    <a:gd name="T26" fmla="*/ 2147483647 w 284"/>
                    <a:gd name="T27" fmla="*/ 2147483647 h 190"/>
                    <a:gd name="T28" fmla="*/ 2147483647 w 284"/>
                    <a:gd name="T29" fmla="*/ 2147483647 h 190"/>
                    <a:gd name="T30" fmla="*/ 2147483647 w 284"/>
                    <a:gd name="T31" fmla="*/ 2147483647 h 190"/>
                    <a:gd name="T32" fmla="*/ 2147483647 w 284"/>
                    <a:gd name="T33" fmla="*/ 2147483647 h 190"/>
                    <a:gd name="T34" fmla="*/ 2147483647 w 284"/>
                    <a:gd name="T35" fmla="*/ 2147483647 h 190"/>
                    <a:gd name="T36" fmla="*/ 2147483647 w 284"/>
                    <a:gd name="T37" fmla="*/ 2147483647 h 190"/>
                    <a:gd name="T38" fmla="*/ 2147483647 w 284"/>
                    <a:gd name="T39" fmla="*/ 2147483647 h 190"/>
                    <a:gd name="T40" fmla="*/ 2147483647 w 284"/>
                    <a:gd name="T41" fmla="*/ 2147483647 h 190"/>
                    <a:gd name="T42" fmla="*/ 2147483647 w 284"/>
                    <a:gd name="T43" fmla="*/ 2147483647 h 190"/>
                    <a:gd name="T44" fmla="*/ 2147483647 w 284"/>
                    <a:gd name="T45" fmla="*/ 2147483647 h 190"/>
                    <a:gd name="T46" fmla="*/ 2147483647 w 284"/>
                    <a:gd name="T47" fmla="*/ 2147483647 h 190"/>
                    <a:gd name="T48" fmla="*/ 2147483647 w 284"/>
                    <a:gd name="T49" fmla="*/ 2147483647 h 190"/>
                    <a:gd name="T50" fmla="*/ 2147483647 w 284"/>
                    <a:gd name="T51" fmla="*/ 2147483647 h 190"/>
                    <a:gd name="T52" fmla="*/ 2147483647 w 284"/>
                    <a:gd name="T53" fmla="*/ 2147483647 h 190"/>
                    <a:gd name="T54" fmla="*/ 2147483647 w 284"/>
                    <a:gd name="T55" fmla="*/ 2147483647 h 190"/>
                    <a:gd name="T56" fmla="*/ 2147483647 w 284"/>
                    <a:gd name="T57" fmla="*/ 2147483647 h 190"/>
                    <a:gd name="T58" fmla="*/ 2147483647 w 284"/>
                    <a:gd name="T59" fmla="*/ 2147483647 h 190"/>
                    <a:gd name="T60" fmla="*/ 2147483647 w 284"/>
                    <a:gd name="T61" fmla="*/ 2147483647 h 190"/>
                    <a:gd name="T62" fmla="*/ 2147483647 w 284"/>
                    <a:gd name="T63" fmla="*/ 2147483647 h 190"/>
                    <a:gd name="T64" fmla="*/ 2147483647 w 284"/>
                    <a:gd name="T65" fmla="*/ 2147483647 h 190"/>
                    <a:gd name="T66" fmla="*/ 2147483647 w 284"/>
                    <a:gd name="T67" fmla="*/ 2147483647 h 190"/>
                    <a:gd name="T68" fmla="*/ 2147483647 w 284"/>
                    <a:gd name="T69" fmla="*/ 2147483647 h 190"/>
                    <a:gd name="T70" fmla="*/ 2147483647 w 284"/>
                    <a:gd name="T71" fmla="*/ 2147483647 h 190"/>
                    <a:gd name="T72" fmla="*/ 2147483647 w 284"/>
                    <a:gd name="T73" fmla="*/ 2147483647 h 190"/>
                    <a:gd name="T74" fmla="*/ 2147483647 w 284"/>
                    <a:gd name="T75" fmla="*/ 2147483647 h 190"/>
                    <a:gd name="T76" fmla="*/ 2147483647 w 284"/>
                    <a:gd name="T77" fmla="*/ 2147483647 h 190"/>
                    <a:gd name="T78" fmla="*/ 2147483647 w 284"/>
                    <a:gd name="T79" fmla="*/ 2147483647 h 190"/>
                    <a:gd name="T80" fmla="*/ 2147483647 w 284"/>
                    <a:gd name="T81" fmla="*/ 2147483647 h 190"/>
                    <a:gd name="T82" fmla="*/ 2147483647 w 284"/>
                    <a:gd name="T83" fmla="*/ 2147483647 h 190"/>
                    <a:gd name="T84" fmla="*/ 2147483647 w 284"/>
                    <a:gd name="T85" fmla="*/ 2147483647 h 190"/>
                    <a:gd name="T86" fmla="*/ 2147483647 w 284"/>
                    <a:gd name="T87" fmla="*/ 2147483647 h 190"/>
                    <a:gd name="T88" fmla="*/ 2147483647 w 284"/>
                    <a:gd name="T89" fmla="*/ 2147483647 h 190"/>
                    <a:gd name="T90" fmla="*/ 2147483647 w 284"/>
                    <a:gd name="T91" fmla="*/ 2147483647 h 190"/>
                    <a:gd name="T92" fmla="*/ 2147483647 w 284"/>
                    <a:gd name="T93" fmla="*/ 2147483647 h 190"/>
                    <a:gd name="T94" fmla="*/ 2147483647 w 284"/>
                    <a:gd name="T95" fmla="*/ 2147483647 h 190"/>
                    <a:gd name="T96" fmla="*/ 2147483647 w 284"/>
                    <a:gd name="T97" fmla="*/ 2147483647 h 190"/>
                    <a:gd name="T98" fmla="*/ 2147483647 w 284"/>
                    <a:gd name="T99" fmla="*/ 2147483647 h 190"/>
                    <a:gd name="T100" fmla="*/ 2147483647 w 284"/>
                    <a:gd name="T101" fmla="*/ 2147483647 h 190"/>
                    <a:gd name="T102" fmla="*/ 2147483647 w 284"/>
                    <a:gd name="T103" fmla="*/ 2147483647 h 190"/>
                    <a:gd name="T104" fmla="*/ 2147483647 w 284"/>
                    <a:gd name="T105" fmla="*/ 2147483647 h 190"/>
                    <a:gd name="T106" fmla="*/ 2147483647 w 284"/>
                    <a:gd name="T107" fmla="*/ 2147483647 h 190"/>
                    <a:gd name="T108" fmla="*/ 2147483647 w 284"/>
                    <a:gd name="T109" fmla="*/ 2147483647 h 190"/>
                    <a:gd name="T110" fmla="*/ 2147483647 w 284"/>
                    <a:gd name="T111" fmla="*/ 2147483647 h 190"/>
                    <a:gd name="T112" fmla="*/ 2147483647 w 284"/>
                    <a:gd name="T113" fmla="*/ 2147483647 h 190"/>
                    <a:gd name="T114" fmla="*/ 2147483647 w 284"/>
                    <a:gd name="T115" fmla="*/ 0 h 190"/>
                    <a:gd name="T116" fmla="*/ 2147483647 w 284"/>
                    <a:gd name="T117" fmla="*/ 2147483647 h 190"/>
                    <a:gd name="T118" fmla="*/ 2147483647 w 284"/>
                    <a:gd name="T119" fmla="*/ 2147483647 h 190"/>
                    <a:gd name="T120" fmla="*/ 2147483647 w 284"/>
                    <a:gd name="T121" fmla="*/ 2147483647 h 190"/>
                    <a:gd name="T122" fmla="*/ 2147483647 w 284"/>
                    <a:gd name="T123" fmla="*/ 2147483647 h 190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284"/>
                    <a:gd name="T187" fmla="*/ 0 h 190"/>
                    <a:gd name="T188" fmla="*/ 284 w 284"/>
                    <a:gd name="T189" fmla="*/ 190 h 190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284" h="190">
                      <a:moveTo>
                        <a:pt x="114" y="0"/>
                      </a:moveTo>
                      <a:lnTo>
                        <a:pt x="124" y="0"/>
                      </a:lnTo>
                      <a:lnTo>
                        <a:pt x="122" y="10"/>
                      </a:lnTo>
                      <a:lnTo>
                        <a:pt x="126" y="8"/>
                      </a:lnTo>
                      <a:lnTo>
                        <a:pt x="130" y="4"/>
                      </a:lnTo>
                      <a:lnTo>
                        <a:pt x="132" y="2"/>
                      </a:lnTo>
                      <a:lnTo>
                        <a:pt x="138" y="0"/>
                      </a:lnTo>
                      <a:lnTo>
                        <a:pt x="146" y="0"/>
                      </a:lnTo>
                      <a:lnTo>
                        <a:pt x="158" y="4"/>
                      </a:lnTo>
                      <a:lnTo>
                        <a:pt x="168" y="8"/>
                      </a:lnTo>
                      <a:lnTo>
                        <a:pt x="170" y="12"/>
                      </a:lnTo>
                      <a:lnTo>
                        <a:pt x="172" y="14"/>
                      </a:lnTo>
                      <a:lnTo>
                        <a:pt x="142" y="20"/>
                      </a:lnTo>
                      <a:lnTo>
                        <a:pt x="158" y="22"/>
                      </a:lnTo>
                      <a:lnTo>
                        <a:pt x="172" y="20"/>
                      </a:lnTo>
                      <a:lnTo>
                        <a:pt x="176" y="22"/>
                      </a:lnTo>
                      <a:lnTo>
                        <a:pt x="180" y="24"/>
                      </a:lnTo>
                      <a:lnTo>
                        <a:pt x="184" y="28"/>
                      </a:lnTo>
                      <a:lnTo>
                        <a:pt x="186" y="34"/>
                      </a:lnTo>
                      <a:lnTo>
                        <a:pt x="190" y="40"/>
                      </a:lnTo>
                      <a:lnTo>
                        <a:pt x="196" y="34"/>
                      </a:lnTo>
                      <a:lnTo>
                        <a:pt x="198" y="32"/>
                      </a:lnTo>
                      <a:lnTo>
                        <a:pt x="202" y="32"/>
                      </a:lnTo>
                      <a:lnTo>
                        <a:pt x="212" y="36"/>
                      </a:lnTo>
                      <a:lnTo>
                        <a:pt x="224" y="44"/>
                      </a:lnTo>
                      <a:lnTo>
                        <a:pt x="246" y="58"/>
                      </a:lnTo>
                      <a:lnTo>
                        <a:pt x="236" y="64"/>
                      </a:lnTo>
                      <a:lnTo>
                        <a:pt x="230" y="68"/>
                      </a:lnTo>
                      <a:lnTo>
                        <a:pt x="228" y="74"/>
                      </a:lnTo>
                      <a:lnTo>
                        <a:pt x="218" y="74"/>
                      </a:lnTo>
                      <a:lnTo>
                        <a:pt x="218" y="80"/>
                      </a:lnTo>
                      <a:lnTo>
                        <a:pt x="224" y="80"/>
                      </a:lnTo>
                      <a:lnTo>
                        <a:pt x="234" y="82"/>
                      </a:lnTo>
                      <a:lnTo>
                        <a:pt x="246" y="86"/>
                      </a:lnTo>
                      <a:lnTo>
                        <a:pt x="256" y="94"/>
                      </a:lnTo>
                      <a:lnTo>
                        <a:pt x="258" y="98"/>
                      </a:lnTo>
                      <a:lnTo>
                        <a:pt x="258" y="102"/>
                      </a:lnTo>
                      <a:lnTo>
                        <a:pt x="264" y="104"/>
                      </a:lnTo>
                      <a:lnTo>
                        <a:pt x="268" y="106"/>
                      </a:lnTo>
                      <a:lnTo>
                        <a:pt x="272" y="108"/>
                      </a:lnTo>
                      <a:lnTo>
                        <a:pt x="276" y="108"/>
                      </a:lnTo>
                      <a:lnTo>
                        <a:pt x="280" y="108"/>
                      </a:lnTo>
                      <a:lnTo>
                        <a:pt x="284" y="106"/>
                      </a:lnTo>
                      <a:lnTo>
                        <a:pt x="284" y="112"/>
                      </a:lnTo>
                      <a:lnTo>
                        <a:pt x="276" y="114"/>
                      </a:lnTo>
                      <a:lnTo>
                        <a:pt x="268" y="116"/>
                      </a:lnTo>
                      <a:lnTo>
                        <a:pt x="268" y="126"/>
                      </a:lnTo>
                      <a:lnTo>
                        <a:pt x="262" y="124"/>
                      </a:lnTo>
                      <a:lnTo>
                        <a:pt x="258" y="122"/>
                      </a:lnTo>
                      <a:lnTo>
                        <a:pt x="252" y="130"/>
                      </a:lnTo>
                      <a:lnTo>
                        <a:pt x="246" y="134"/>
                      </a:lnTo>
                      <a:lnTo>
                        <a:pt x="242" y="136"/>
                      </a:lnTo>
                      <a:lnTo>
                        <a:pt x="236" y="136"/>
                      </a:lnTo>
                      <a:lnTo>
                        <a:pt x="232" y="134"/>
                      </a:lnTo>
                      <a:lnTo>
                        <a:pt x="230" y="130"/>
                      </a:lnTo>
                      <a:lnTo>
                        <a:pt x="228" y="128"/>
                      </a:lnTo>
                      <a:lnTo>
                        <a:pt x="228" y="120"/>
                      </a:lnTo>
                      <a:lnTo>
                        <a:pt x="224" y="112"/>
                      </a:lnTo>
                      <a:lnTo>
                        <a:pt x="210" y="112"/>
                      </a:lnTo>
                      <a:lnTo>
                        <a:pt x="212" y="118"/>
                      </a:lnTo>
                      <a:lnTo>
                        <a:pt x="208" y="120"/>
                      </a:lnTo>
                      <a:lnTo>
                        <a:pt x="204" y="120"/>
                      </a:lnTo>
                      <a:lnTo>
                        <a:pt x="198" y="122"/>
                      </a:lnTo>
                      <a:lnTo>
                        <a:pt x="198" y="124"/>
                      </a:lnTo>
                      <a:lnTo>
                        <a:pt x="200" y="128"/>
                      </a:lnTo>
                      <a:lnTo>
                        <a:pt x="206" y="130"/>
                      </a:lnTo>
                      <a:lnTo>
                        <a:pt x="206" y="138"/>
                      </a:lnTo>
                      <a:lnTo>
                        <a:pt x="214" y="140"/>
                      </a:lnTo>
                      <a:lnTo>
                        <a:pt x="220" y="144"/>
                      </a:lnTo>
                      <a:lnTo>
                        <a:pt x="222" y="152"/>
                      </a:lnTo>
                      <a:lnTo>
                        <a:pt x="220" y="158"/>
                      </a:lnTo>
                      <a:lnTo>
                        <a:pt x="218" y="164"/>
                      </a:lnTo>
                      <a:lnTo>
                        <a:pt x="218" y="168"/>
                      </a:lnTo>
                      <a:lnTo>
                        <a:pt x="216" y="172"/>
                      </a:lnTo>
                      <a:lnTo>
                        <a:pt x="220" y="178"/>
                      </a:lnTo>
                      <a:lnTo>
                        <a:pt x="212" y="176"/>
                      </a:lnTo>
                      <a:lnTo>
                        <a:pt x="202" y="172"/>
                      </a:lnTo>
                      <a:lnTo>
                        <a:pt x="196" y="166"/>
                      </a:lnTo>
                      <a:lnTo>
                        <a:pt x="192" y="164"/>
                      </a:lnTo>
                      <a:lnTo>
                        <a:pt x="192" y="162"/>
                      </a:lnTo>
                      <a:lnTo>
                        <a:pt x="188" y="160"/>
                      </a:lnTo>
                      <a:lnTo>
                        <a:pt x="182" y="158"/>
                      </a:lnTo>
                      <a:lnTo>
                        <a:pt x="170" y="158"/>
                      </a:lnTo>
                      <a:lnTo>
                        <a:pt x="172" y="160"/>
                      </a:lnTo>
                      <a:lnTo>
                        <a:pt x="180" y="168"/>
                      </a:lnTo>
                      <a:lnTo>
                        <a:pt x="196" y="182"/>
                      </a:lnTo>
                      <a:lnTo>
                        <a:pt x="194" y="188"/>
                      </a:lnTo>
                      <a:lnTo>
                        <a:pt x="190" y="190"/>
                      </a:lnTo>
                      <a:lnTo>
                        <a:pt x="184" y="188"/>
                      </a:lnTo>
                      <a:lnTo>
                        <a:pt x="174" y="184"/>
                      </a:lnTo>
                      <a:lnTo>
                        <a:pt x="160" y="176"/>
                      </a:lnTo>
                      <a:lnTo>
                        <a:pt x="134" y="176"/>
                      </a:lnTo>
                      <a:lnTo>
                        <a:pt x="132" y="172"/>
                      </a:lnTo>
                      <a:lnTo>
                        <a:pt x="134" y="170"/>
                      </a:lnTo>
                      <a:lnTo>
                        <a:pt x="134" y="168"/>
                      </a:lnTo>
                      <a:lnTo>
                        <a:pt x="134" y="164"/>
                      </a:lnTo>
                      <a:lnTo>
                        <a:pt x="134" y="160"/>
                      </a:lnTo>
                      <a:lnTo>
                        <a:pt x="134" y="158"/>
                      </a:lnTo>
                      <a:lnTo>
                        <a:pt x="132" y="158"/>
                      </a:lnTo>
                      <a:lnTo>
                        <a:pt x="124" y="152"/>
                      </a:lnTo>
                      <a:lnTo>
                        <a:pt x="120" y="148"/>
                      </a:lnTo>
                      <a:lnTo>
                        <a:pt x="120" y="144"/>
                      </a:lnTo>
                      <a:lnTo>
                        <a:pt x="102" y="144"/>
                      </a:lnTo>
                      <a:lnTo>
                        <a:pt x="94" y="144"/>
                      </a:lnTo>
                      <a:lnTo>
                        <a:pt x="88" y="146"/>
                      </a:lnTo>
                      <a:lnTo>
                        <a:pt x="78" y="148"/>
                      </a:lnTo>
                      <a:lnTo>
                        <a:pt x="70" y="150"/>
                      </a:lnTo>
                      <a:lnTo>
                        <a:pt x="62" y="148"/>
                      </a:lnTo>
                      <a:lnTo>
                        <a:pt x="60" y="146"/>
                      </a:lnTo>
                      <a:lnTo>
                        <a:pt x="60" y="144"/>
                      </a:lnTo>
                      <a:lnTo>
                        <a:pt x="60" y="142"/>
                      </a:lnTo>
                      <a:lnTo>
                        <a:pt x="62" y="138"/>
                      </a:lnTo>
                      <a:lnTo>
                        <a:pt x="70" y="136"/>
                      </a:lnTo>
                      <a:lnTo>
                        <a:pt x="86" y="128"/>
                      </a:lnTo>
                      <a:lnTo>
                        <a:pt x="88" y="132"/>
                      </a:lnTo>
                      <a:lnTo>
                        <a:pt x="92" y="134"/>
                      </a:lnTo>
                      <a:lnTo>
                        <a:pt x="104" y="134"/>
                      </a:lnTo>
                      <a:lnTo>
                        <a:pt x="114" y="132"/>
                      </a:lnTo>
                      <a:lnTo>
                        <a:pt x="116" y="130"/>
                      </a:lnTo>
                      <a:lnTo>
                        <a:pt x="120" y="128"/>
                      </a:lnTo>
                      <a:lnTo>
                        <a:pt x="122" y="126"/>
                      </a:lnTo>
                      <a:lnTo>
                        <a:pt x="122" y="120"/>
                      </a:lnTo>
                      <a:lnTo>
                        <a:pt x="134" y="116"/>
                      </a:lnTo>
                      <a:lnTo>
                        <a:pt x="142" y="112"/>
                      </a:lnTo>
                      <a:lnTo>
                        <a:pt x="162" y="98"/>
                      </a:lnTo>
                      <a:lnTo>
                        <a:pt x="152" y="84"/>
                      </a:lnTo>
                      <a:lnTo>
                        <a:pt x="148" y="82"/>
                      </a:lnTo>
                      <a:lnTo>
                        <a:pt x="142" y="80"/>
                      </a:lnTo>
                      <a:lnTo>
                        <a:pt x="142" y="76"/>
                      </a:lnTo>
                      <a:lnTo>
                        <a:pt x="128" y="76"/>
                      </a:lnTo>
                      <a:lnTo>
                        <a:pt x="130" y="74"/>
                      </a:lnTo>
                      <a:lnTo>
                        <a:pt x="134" y="74"/>
                      </a:lnTo>
                      <a:lnTo>
                        <a:pt x="134" y="66"/>
                      </a:lnTo>
                      <a:lnTo>
                        <a:pt x="130" y="64"/>
                      </a:lnTo>
                      <a:lnTo>
                        <a:pt x="126" y="62"/>
                      </a:lnTo>
                      <a:lnTo>
                        <a:pt x="118" y="56"/>
                      </a:lnTo>
                      <a:lnTo>
                        <a:pt x="114" y="54"/>
                      </a:lnTo>
                      <a:lnTo>
                        <a:pt x="112" y="54"/>
                      </a:lnTo>
                      <a:lnTo>
                        <a:pt x="110" y="56"/>
                      </a:lnTo>
                      <a:lnTo>
                        <a:pt x="104" y="58"/>
                      </a:lnTo>
                      <a:lnTo>
                        <a:pt x="100" y="62"/>
                      </a:lnTo>
                      <a:lnTo>
                        <a:pt x="96" y="64"/>
                      </a:lnTo>
                      <a:lnTo>
                        <a:pt x="92" y="66"/>
                      </a:lnTo>
                      <a:lnTo>
                        <a:pt x="88" y="66"/>
                      </a:lnTo>
                      <a:lnTo>
                        <a:pt x="88" y="64"/>
                      </a:lnTo>
                      <a:lnTo>
                        <a:pt x="88" y="56"/>
                      </a:lnTo>
                      <a:lnTo>
                        <a:pt x="76" y="58"/>
                      </a:lnTo>
                      <a:lnTo>
                        <a:pt x="64" y="58"/>
                      </a:lnTo>
                      <a:lnTo>
                        <a:pt x="36" y="56"/>
                      </a:lnTo>
                      <a:lnTo>
                        <a:pt x="32" y="56"/>
                      </a:lnTo>
                      <a:lnTo>
                        <a:pt x="26" y="54"/>
                      </a:lnTo>
                      <a:lnTo>
                        <a:pt x="24" y="52"/>
                      </a:lnTo>
                      <a:lnTo>
                        <a:pt x="22" y="46"/>
                      </a:lnTo>
                      <a:lnTo>
                        <a:pt x="18" y="48"/>
                      </a:lnTo>
                      <a:lnTo>
                        <a:pt x="14" y="50"/>
                      </a:lnTo>
                      <a:lnTo>
                        <a:pt x="10" y="52"/>
                      </a:lnTo>
                      <a:lnTo>
                        <a:pt x="6" y="52"/>
                      </a:lnTo>
                      <a:lnTo>
                        <a:pt x="4" y="52"/>
                      </a:lnTo>
                      <a:lnTo>
                        <a:pt x="2" y="48"/>
                      </a:lnTo>
                      <a:lnTo>
                        <a:pt x="0" y="44"/>
                      </a:lnTo>
                      <a:lnTo>
                        <a:pt x="6" y="40"/>
                      </a:lnTo>
                      <a:lnTo>
                        <a:pt x="14" y="40"/>
                      </a:lnTo>
                      <a:lnTo>
                        <a:pt x="6" y="36"/>
                      </a:lnTo>
                      <a:lnTo>
                        <a:pt x="4" y="34"/>
                      </a:lnTo>
                      <a:lnTo>
                        <a:pt x="4" y="30"/>
                      </a:lnTo>
                      <a:lnTo>
                        <a:pt x="4" y="28"/>
                      </a:lnTo>
                      <a:lnTo>
                        <a:pt x="6" y="24"/>
                      </a:lnTo>
                      <a:lnTo>
                        <a:pt x="12" y="18"/>
                      </a:lnTo>
                      <a:lnTo>
                        <a:pt x="22" y="14"/>
                      </a:lnTo>
                      <a:lnTo>
                        <a:pt x="32" y="10"/>
                      </a:lnTo>
                      <a:lnTo>
                        <a:pt x="56" y="6"/>
                      </a:lnTo>
                      <a:lnTo>
                        <a:pt x="64" y="4"/>
                      </a:lnTo>
                      <a:lnTo>
                        <a:pt x="72" y="0"/>
                      </a:lnTo>
                      <a:lnTo>
                        <a:pt x="82" y="0"/>
                      </a:lnTo>
                      <a:lnTo>
                        <a:pt x="78" y="6"/>
                      </a:lnTo>
                      <a:lnTo>
                        <a:pt x="72" y="8"/>
                      </a:lnTo>
                      <a:lnTo>
                        <a:pt x="62" y="12"/>
                      </a:lnTo>
                      <a:lnTo>
                        <a:pt x="58" y="16"/>
                      </a:lnTo>
                      <a:lnTo>
                        <a:pt x="54" y="18"/>
                      </a:lnTo>
                      <a:lnTo>
                        <a:pt x="50" y="22"/>
                      </a:lnTo>
                      <a:lnTo>
                        <a:pt x="48" y="28"/>
                      </a:lnTo>
                      <a:lnTo>
                        <a:pt x="56" y="28"/>
                      </a:lnTo>
                      <a:lnTo>
                        <a:pt x="60" y="24"/>
                      </a:lnTo>
                      <a:lnTo>
                        <a:pt x="64" y="18"/>
                      </a:lnTo>
                      <a:lnTo>
                        <a:pt x="70" y="14"/>
                      </a:lnTo>
                      <a:lnTo>
                        <a:pt x="76" y="12"/>
                      </a:lnTo>
                      <a:lnTo>
                        <a:pt x="94" y="6"/>
                      </a:lnTo>
                      <a:lnTo>
                        <a:pt x="1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9" name="ïṡļïďê">
                  <a:extLst>
                    <a:ext uri="{FF2B5EF4-FFF2-40B4-BE49-F238E27FC236}">
                      <a16:creationId xmlns:a16="http://schemas.microsoft.com/office/drawing/2014/main" id="{41E08A2B-AF36-4FB1-81B2-4887ECAD1B2F}"/>
                    </a:ext>
                  </a:extLst>
                </p:cNvPr>
                <p:cNvSpPr/>
                <p:nvPr/>
              </p:nvSpPr>
              <p:spPr bwMode="auto">
                <a:xfrm>
                  <a:off x="2754426" y="1816523"/>
                  <a:ext cx="56466" cy="30822"/>
                </a:xfrm>
                <a:custGeom>
                  <a:avLst/>
                  <a:gdLst>
                    <a:gd name="T0" fmla="*/ 2147483647 w 32"/>
                    <a:gd name="T1" fmla="*/ 2147483647 h 18"/>
                    <a:gd name="T2" fmla="*/ 2147483647 w 32"/>
                    <a:gd name="T3" fmla="*/ 0 h 18"/>
                    <a:gd name="T4" fmla="*/ 2147483647 w 32"/>
                    <a:gd name="T5" fmla="*/ 0 h 18"/>
                    <a:gd name="T6" fmla="*/ 2147483647 w 32"/>
                    <a:gd name="T7" fmla="*/ 2147483647 h 18"/>
                    <a:gd name="T8" fmla="*/ 2147483647 w 32"/>
                    <a:gd name="T9" fmla="*/ 2147483647 h 18"/>
                    <a:gd name="T10" fmla="*/ 2147483647 w 32"/>
                    <a:gd name="T11" fmla="*/ 2147483647 h 18"/>
                    <a:gd name="T12" fmla="*/ 2147483647 w 32"/>
                    <a:gd name="T13" fmla="*/ 2147483647 h 18"/>
                    <a:gd name="T14" fmla="*/ 2147483647 w 32"/>
                    <a:gd name="T15" fmla="*/ 2147483647 h 18"/>
                    <a:gd name="T16" fmla="*/ 2147483647 w 32"/>
                    <a:gd name="T17" fmla="*/ 2147483647 h 18"/>
                    <a:gd name="T18" fmla="*/ 2147483647 w 32"/>
                    <a:gd name="T19" fmla="*/ 2147483647 h 18"/>
                    <a:gd name="T20" fmla="*/ 0 w 32"/>
                    <a:gd name="T21" fmla="*/ 2147483647 h 18"/>
                    <a:gd name="T22" fmla="*/ 2147483647 w 32"/>
                    <a:gd name="T23" fmla="*/ 2147483647 h 18"/>
                    <a:gd name="T24" fmla="*/ 2147483647 w 32"/>
                    <a:gd name="T25" fmla="*/ 2147483647 h 18"/>
                    <a:gd name="T26" fmla="*/ 2147483647 w 32"/>
                    <a:gd name="T27" fmla="*/ 2147483647 h 18"/>
                    <a:gd name="T28" fmla="*/ 2147483647 w 32"/>
                    <a:gd name="T29" fmla="*/ 2147483647 h 18"/>
                    <a:gd name="T30" fmla="*/ 2147483647 w 32"/>
                    <a:gd name="T31" fmla="*/ 0 h 18"/>
                    <a:gd name="T32" fmla="*/ 2147483647 w 32"/>
                    <a:gd name="T33" fmla="*/ 2147483647 h 1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32"/>
                    <a:gd name="T52" fmla="*/ 0 h 18"/>
                    <a:gd name="T53" fmla="*/ 32 w 32"/>
                    <a:gd name="T54" fmla="*/ 18 h 18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32" h="18">
                      <a:moveTo>
                        <a:pt x="16" y="2"/>
                      </a:moveTo>
                      <a:lnTo>
                        <a:pt x="28" y="0"/>
                      </a:lnTo>
                      <a:lnTo>
                        <a:pt x="30" y="0"/>
                      </a:lnTo>
                      <a:lnTo>
                        <a:pt x="32" y="2"/>
                      </a:lnTo>
                      <a:lnTo>
                        <a:pt x="30" y="6"/>
                      </a:lnTo>
                      <a:lnTo>
                        <a:pt x="28" y="10"/>
                      </a:lnTo>
                      <a:lnTo>
                        <a:pt x="22" y="14"/>
                      </a:lnTo>
                      <a:lnTo>
                        <a:pt x="14" y="18"/>
                      </a:lnTo>
                      <a:lnTo>
                        <a:pt x="6" y="18"/>
                      </a:lnTo>
                      <a:lnTo>
                        <a:pt x="2" y="16"/>
                      </a:lnTo>
                      <a:lnTo>
                        <a:pt x="0" y="14"/>
                      </a:lnTo>
                      <a:lnTo>
                        <a:pt x="2" y="10"/>
                      </a:lnTo>
                      <a:lnTo>
                        <a:pt x="8" y="6"/>
                      </a:lnTo>
                      <a:lnTo>
                        <a:pt x="12" y="2"/>
                      </a:lnTo>
                      <a:lnTo>
                        <a:pt x="18" y="2"/>
                      </a:lnTo>
                      <a:lnTo>
                        <a:pt x="18" y="0"/>
                      </a:lnTo>
                      <a:lnTo>
                        <a:pt x="16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0" name="iSḻïḓê">
                  <a:extLst>
                    <a:ext uri="{FF2B5EF4-FFF2-40B4-BE49-F238E27FC236}">
                      <a16:creationId xmlns:a16="http://schemas.microsoft.com/office/drawing/2014/main" id="{23CA6A0A-41A3-4E49-A68F-6825C4704329}"/>
                    </a:ext>
                  </a:extLst>
                </p:cNvPr>
                <p:cNvSpPr/>
                <p:nvPr/>
              </p:nvSpPr>
              <p:spPr bwMode="auto">
                <a:xfrm>
                  <a:off x="1144460" y="2367140"/>
                  <a:ext cx="1524577" cy="725748"/>
                </a:xfrm>
                <a:custGeom>
                  <a:avLst/>
                  <a:gdLst>
                    <a:gd name="T0" fmla="*/ 2147483647 w 872"/>
                    <a:gd name="T1" fmla="*/ 2147483647 h 434"/>
                    <a:gd name="T2" fmla="*/ 2147483647 w 872"/>
                    <a:gd name="T3" fmla="*/ 2147483647 h 434"/>
                    <a:gd name="T4" fmla="*/ 2147483647 w 872"/>
                    <a:gd name="T5" fmla="*/ 2147483647 h 434"/>
                    <a:gd name="T6" fmla="*/ 2147483647 w 872"/>
                    <a:gd name="T7" fmla="*/ 2147483647 h 434"/>
                    <a:gd name="T8" fmla="*/ 2147483647 w 872"/>
                    <a:gd name="T9" fmla="*/ 2147483647 h 434"/>
                    <a:gd name="T10" fmla="*/ 2147483647 w 872"/>
                    <a:gd name="T11" fmla="*/ 2147483647 h 434"/>
                    <a:gd name="T12" fmla="*/ 2147483647 w 872"/>
                    <a:gd name="T13" fmla="*/ 2147483647 h 434"/>
                    <a:gd name="T14" fmla="*/ 2147483647 w 872"/>
                    <a:gd name="T15" fmla="*/ 2147483647 h 434"/>
                    <a:gd name="T16" fmla="*/ 2147483647 w 872"/>
                    <a:gd name="T17" fmla="*/ 2147483647 h 434"/>
                    <a:gd name="T18" fmla="*/ 2147483647 w 872"/>
                    <a:gd name="T19" fmla="*/ 2147483647 h 434"/>
                    <a:gd name="T20" fmla="*/ 2147483647 w 872"/>
                    <a:gd name="T21" fmla="*/ 2147483647 h 434"/>
                    <a:gd name="T22" fmla="*/ 2147483647 w 872"/>
                    <a:gd name="T23" fmla="*/ 2147483647 h 434"/>
                    <a:gd name="T24" fmla="*/ 2147483647 w 872"/>
                    <a:gd name="T25" fmla="*/ 2147483647 h 434"/>
                    <a:gd name="T26" fmla="*/ 2147483647 w 872"/>
                    <a:gd name="T27" fmla="*/ 2147483647 h 434"/>
                    <a:gd name="T28" fmla="*/ 2147483647 w 872"/>
                    <a:gd name="T29" fmla="*/ 2147483647 h 434"/>
                    <a:gd name="T30" fmla="*/ 2147483647 w 872"/>
                    <a:gd name="T31" fmla="*/ 2147483647 h 434"/>
                    <a:gd name="T32" fmla="*/ 2147483647 w 872"/>
                    <a:gd name="T33" fmla="*/ 2147483647 h 434"/>
                    <a:gd name="T34" fmla="*/ 2147483647 w 872"/>
                    <a:gd name="T35" fmla="*/ 2147483647 h 434"/>
                    <a:gd name="T36" fmla="*/ 2147483647 w 872"/>
                    <a:gd name="T37" fmla="*/ 2147483647 h 434"/>
                    <a:gd name="T38" fmla="*/ 2147483647 w 872"/>
                    <a:gd name="T39" fmla="*/ 2147483647 h 434"/>
                    <a:gd name="T40" fmla="*/ 2147483647 w 872"/>
                    <a:gd name="T41" fmla="*/ 2147483647 h 434"/>
                    <a:gd name="T42" fmla="*/ 2147483647 w 872"/>
                    <a:gd name="T43" fmla="*/ 2147483647 h 434"/>
                    <a:gd name="T44" fmla="*/ 2147483647 w 872"/>
                    <a:gd name="T45" fmla="*/ 2147483647 h 434"/>
                    <a:gd name="T46" fmla="*/ 2147483647 w 872"/>
                    <a:gd name="T47" fmla="*/ 2147483647 h 434"/>
                    <a:gd name="T48" fmla="*/ 2147483647 w 872"/>
                    <a:gd name="T49" fmla="*/ 2147483647 h 434"/>
                    <a:gd name="T50" fmla="*/ 2147483647 w 872"/>
                    <a:gd name="T51" fmla="*/ 2147483647 h 434"/>
                    <a:gd name="T52" fmla="*/ 2147483647 w 872"/>
                    <a:gd name="T53" fmla="*/ 2147483647 h 434"/>
                    <a:gd name="T54" fmla="*/ 2147483647 w 872"/>
                    <a:gd name="T55" fmla="*/ 2147483647 h 434"/>
                    <a:gd name="T56" fmla="*/ 2147483647 w 872"/>
                    <a:gd name="T57" fmla="*/ 2147483647 h 434"/>
                    <a:gd name="T58" fmla="*/ 2147483647 w 872"/>
                    <a:gd name="T59" fmla="*/ 2147483647 h 434"/>
                    <a:gd name="T60" fmla="*/ 2147483647 w 872"/>
                    <a:gd name="T61" fmla="*/ 2147483647 h 434"/>
                    <a:gd name="T62" fmla="*/ 2147483647 w 872"/>
                    <a:gd name="T63" fmla="*/ 2147483647 h 434"/>
                    <a:gd name="T64" fmla="*/ 2147483647 w 872"/>
                    <a:gd name="T65" fmla="*/ 2147483647 h 434"/>
                    <a:gd name="T66" fmla="*/ 2147483647 w 872"/>
                    <a:gd name="T67" fmla="*/ 2147483647 h 434"/>
                    <a:gd name="T68" fmla="*/ 2147483647 w 872"/>
                    <a:gd name="T69" fmla="*/ 2147483647 h 434"/>
                    <a:gd name="T70" fmla="*/ 2147483647 w 872"/>
                    <a:gd name="T71" fmla="*/ 2147483647 h 434"/>
                    <a:gd name="T72" fmla="*/ 2147483647 w 872"/>
                    <a:gd name="T73" fmla="*/ 2147483647 h 434"/>
                    <a:gd name="T74" fmla="*/ 2147483647 w 872"/>
                    <a:gd name="T75" fmla="*/ 2147483647 h 434"/>
                    <a:gd name="T76" fmla="*/ 2147483647 w 872"/>
                    <a:gd name="T77" fmla="*/ 2147483647 h 434"/>
                    <a:gd name="T78" fmla="*/ 2147483647 w 872"/>
                    <a:gd name="T79" fmla="*/ 2147483647 h 434"/>
                    <a:gd name="T80" fmla="*/ 2147483647 w 872"/>
                    <a:gd name="T81" fmla="*/ 2147483647 h 434"/>
                    <a:gd name="T82" fmla="*/ 2147483647 w 872"/>
                    <a:gd name="T83" fmla="*/ 2147483647 h 434"/>
                    <a:gd name="T84" fmla="*/ 2147483647 w 872"/>
                    <a:gd name="T85" fmla="*/ 2147483647 h 434"/>
                    <a:gd name="T86" fmla="*/ 2147483647 w 872"/>
                    <a:gd name="T87" fmla="*/ 2147483647 h 434"/>
                    <a:gd name="T88" fmla="*/ 2147483647 w 872"/>
                    <a:gd name="T89" fmla="*/ 2147483647 h 434"/>
                    <a:gd name="T90" fmla="*/ 2147483647 w 872"/>
                    <a:gd name="T91" fmla="*/ 2147483647 h 434"/>
                    <a:gd name="T92" fmla="*/ 2147483647 w 872"/>
                    <a:gd name="T93" fmla="*/ 2147483647 h 434"/>
                    <a:gd name="T94" fmla="*/ 2147483647 w 872"/>
                    <a:gd name="T95" fmla="*/ 2147483647 h 434"/>
                    <a:gd name="T96" fmla="*/ 2147483647 w 872"/>
                    <a:gd name="T97" fmla="*/ 2147483647 h 434"/>
                    <a:gd name="T98" fmla="*/ 2147483647 w 872"/>
                    <a:gd name="T99" fmla="*/ 2147483647 h 434"/>
                    <a:gd name="T100" fmla="*/ 2147483647 w 872"/>
                    <a:gd name="T101" fmla="*/ 2147483647 h 434"/>
                    <a:gd name="T102" fmla="*/ 2147483647 w 872"/>
                    <a:gd name="T103" fmla="*/ 2147483647 h 434"/>
                    <a:gd name="T104" fmla="*/ 0 w 872"/>
                    <a:gd name="T105" fmla="*/ 2147483647 h 434"/>
                    <a:gd name="T106" fmla="*/ 2147483647 w 872"/>
                    <a:gd name="T107" fmla="*/ 2147483647 h 434"/>
                    <a:gd name="T108" fmla="*/ 2147483647 w 872"/>
                    <a:gd name="T109" fmla="*/ 2147483647 h 43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872"/>
                    <a:gd name="T166" fmla="*/ 0 h 434"/>
                    <a:gd name="T167" fmla="*/ 872 w 872"/>
                    <a:gd name="T168" fmla="*/ 434 h 434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872" h="434">
                      <a:moveTo>
                        <a:pt x="4" y="226"/>
                      </a:moveTo>
                      <a:lnTo>
                        <a:pt x="4" y="228"/>
                      </a:lnTo>
                      <a:lnTo>
                        <a:pt x="4" y="230"/>
                      </a:lnTo>
                      <a:lnTo>
                        <a:pt x="2" y="236"/>
                      </a:lnTo>
                      <a:lnTo>
                        <a:pt x="4" y="244"/>
                      </a:lnTo>
                      <a:lnTo>
                        <a:pt x="6" y="254"/>
                      </a:lnTo>
                      <a:lnTo>
                        <a:pt x="14" y="260"/>
                      </a:lnTo>
                      <a:lnTo>
                        <a:pt x="26" y="264"/>
                      </a:lnTo>
                      <a:lnTo>
                        <a:pt x="30" y="266"/>
                      </a:lnTo>
                      <a:lnTo>
                        <a:pt x="32" y="268"/>
                      </a:lnTo>
                      <a:lnTo>
                        <a:pt x="40" y="278"/>
                      </a:lnTo>
                      <a:lnTo>
                        <a:pt x="44" y="290"/>
                      </a:lnTo>
                      <a:lnTo>
                        <a:pt x="46" y="300"/>
                      </a:lnTo>
                      <a:lnTo>
                        <a:pt x="66" y="298"/>
                      </a:lnTo>
                      <a:lnTo>
                        <a:pt x="74" y="298"/>
                      </a:lnTo>
                      <a:lnTo>
                        <a:pt x="80" y="300"/>
                      </a:lnTo>
                      <a:lnTo>
                        <a:pt x="124" y="326"/>
                      </a:lnTo>
                      <a:lnTo>
                        <a:pt x="174" y="326"/>
                      </a:lnTo>
                      <a:lnTo>
                        <a:pt x="178" y="316"/>
                      </a:lnTo>
                      <a:lnTo>
                        <a:pt x="194" y="318"/>
                      </a:lnTo>
                      <a:lnTo>
                        <a:pt x="198" y="318"/>
                      </a:lnTo>
                      <a:lnTo>
                        <a:pt x="204" y="316"/>
                      </a:lnTo>
                      <a:lnTo>
                        <a:pt x="206" y="324"/>
                      </a:lnTo>
                      <a:lnTo>
                        <a:pt x="212" y="328"/>
                      </a:lnTo>
                      <a:lnTo>
                        <a:pt x="216" y="332"/>
                      </a:lnTo>
                      <a:lnTo>
                        <a:pt x="220" y="336"/>
                      </a:lnTo>
                      <a:lnTo>
                        <a:pt x="224" y="356"/>
                      </a:lnTo>
                      <a:lnTo>
                        <a:pt x="226" y="360"/>
                      </a:lnTo>
                      <a:lnTo>
                        <a:pt x="230" y="364"/>
                      </a:lnTo>
                      <a:lnTo>
                        <a:pt x="234" y="366"/>
                      </a:lnTo>
                      <a:lnTo>
                        <a:pt x="238" y="366"/>
                      </a:lnTo>
                      <a:lnTo>
                        <a:pt x="244" y="364"/>
                      </a:lnTo>
                      <a:lnTo>
                        <a:pt x="250" y="360"/>
                      </a:lnTo>
                      <a:lnTo>
                        <a:pt x="254" y="354"/>
                      </a:lnTo>
                      <a:lnTo>
                        <a:pt x="256" y="354"/>
                      </a:lnTo>
                      <a:lnTo>
                        <a:pt x="262" y="354"/>
                      </a:lnTo>
                      <a:lnTo>
                        <a:pt x="270" y="354"/>
                      </a:lnTo>
                      <a:lnTo>
                        <a:pt x="276" y="358"/>
                      </a:lnTo>
                      <a:lnTo>
                        <a:pt x="278" y="366"/>
                      </a:lnTo>
                      <a:lnTo>
                        <a:pt x="282" y="374"/>
                      </a:lnTo>
                      <a:lnTo>
                        <a:pt x="286" y="392"/>
                      </a:lnTo>
                      <a:lnTo>
                        <a:pt x="288" y="408"/>
                      </a:lnTo>
                      <a:lnTo>
                        <a:pt x="290" y="412"/>
                      </a:lnTo>
                      <a:lnTo>
                        <a:pt x="294" y="414"/>
                      </a:lnTo>
                      <a:lnTo>
                        <a:pt x="302" y="420"/>
                      </a:lnTo>
                      <a:lnTo>
                        <a:pt x="320" y="426"/>
                      </a:lnTo>
                      <a:lnTo>
                        <a:pt x="322" y="426"/>
                      </a:lnTo>
                      <a:lnTo>
                        <a:pt x="322" y="408"/>
                      </a:lnTo>
                      <a:lnTo>
                        <a:pt x="322" y="402"/>
                      </a:lnTo>
                      <a:lnTo>
                        <a:pt x="324" y="394"/>
                      </a:lnTo>
                      <a:lnTo>
                        <a:pt x="328" y="388"/>
                      </a:lnTo>
                      <a:lnTo>
                        <a:pt x="332" y="382"/>
                      </a:lnTo>
                      <a:lnTo>
                        <a:pt x="338" y="378"/>
                      </a:lnTo>
                      <a:lnTo>
                        <a:pt x="340" y="374"/>
                      </a:lnTo>
                      <a:lnTo>
                        <a:pt x="342" y="370"/>
                      </a:lnTo>
                      <a:lnTo>
                        <a:pt x="350" y="370"/>
                      </a:lnTo>
                      <a:lnTo>
                        <a:pt x="358" y="368"/>
                      </a:lnTo>
                      <a:lnTo>
                        <a:pt x="370" y="360"/>
                      </a:lnTo>
                      <a:lnTo>
                        <a:pt x="372" y="358"/>
                      </a:lnTo>
                      <a:lnTo>
                        <a:pt x="374" y="356"/>
                      </a:lnTo>
                      <a:lnTo>
                        <a:pt x="374" y="354"/>
                      </a:lnTo>
                      <a:lnTo>
                        <a:pt x="378" y="352"/>
                      </a:lnTo>
                      <a:lnTo>
                        <a:pt x="384" y="354"/>
                      </a:lnTo>
                      <a:lnTo>
                        <a:pt x="386" y="352"/>
                      </a:lnTo>
                      <a:lnTo>
                        <a:pt x="386" y="350"/>
                      </a:lnTo>
                      <a:lnTo>
                        <a:pt x="388" y="348"/>
                      </a:lnTo>
                      <a:lnTo>
                        <a:pt x="392" y="348"/>
                      </a:lnTo>
                      <a:lnTo>
                        <a:pt x="398" y="348"/>
                      </a:lnTo>
                      <a:lnTo>
                        <a:pt x="404" y="350"/>
                      </a:lnTo>
                      <a:lnTo>
                        <a:pt x="408" y="352"/>
                      </a:lnTo>
                      <a:lnTo>
                        <a:pt x="414" y="354"/>
                      </a:lnTo>
                      <a:lnTo>
                        <a:pt x="418" y="352"/>
                      </a:lnTo>
                      <a:lnTo>
                        <a:pt x="424" y="352"/>
                      </a:lnTo>
                      <a:lnTo>
                        <a:pt x="430" y="356"/>
                      </a:lnTo>
                      <a:lnTo>
                        <a:pt x="434" y="358"/>
                      </a:lnTo>
                      <a:lnTo>
                        <a:pt x="440" y="360"/>
                      </a:lnTo>
                      <a:lnTo>
                        <a:pt x="444" y="358"/>
                      </a:lnTo>
                      <a:lnTo>
                        <a:pt x="450" y="356"/>
                      </a:lnTo>
                      <a:lnTo>
                        <a:pt x="452" y="358"/>
                      </a:lnTo>
                      <a:lnTo>
                        <a:pt x="454" y="360"/>
                      </a:lnTo>
                      <a:lnTo>
                        <a:pt x="456" y="362"/>
                      </a:lnTo>
                      <a:lnTo>
                        <a:pt x="460" y="362"/>
                      </a:lnTo>
                      <a:lnTo>
                        <a:pt x="462" y="362"/>
                      </a:lnTo>
                      <a:lnTo>
                        <a:pt x="462" y="358"/>
                      </a:lnTo>
                      <a:lnTo>
                        <a:pt x="458" y="356"/>
                      </a:lnTo>
                      <a:lnTo>
                        <a:pt x="456" y="354"/>
                      </a:lnTo>
                      <a:lnTo>
                        <a:pt x="456" y="340"/>
                      </a:lnTo>
                      <a:lnTo>
                        <a:pt x="466" y="338"/>
                      </a:lnTo>
                      <a:lnTo>
                        <a:pt x="474" y="336"/>
                      </a:lnTo>
                      <a:lnTo>
                        <a:pt x="486" y="340"/>
                      </a:lnTo>
                      <a:lnTo>
                        <a:pt x="490" y="338"/>
                      </a:lnTo>
                      <a:lnTo>
                        <a:pt x="494" y="336"/>
                      </a:lnTo>
                      <a:lnTo>
                        <a:pt x="510" y="336"/>
                      </a:lnTo>
                      <a:lnTo>
                        <a:pt x="512" y="338"/>
                      </a:lnTo>
                      <a:lnTo>
                        <a:pt x="516" y="340"/>
                      </a:lnTo>
                      <a:lnTo>
                        <a:pt x="522" y="342"/>
                      </a:lnTo>
                      <a:lnTo>
                        <a:pt x="524" y="346"/>
                      </a:lnTo>
                      <a:lnTo>
                        <a:pt x="524" y="348"/>
                      </a:lnTo>
                      <a:lnTo>
                        <a:pt x="524" y="352"/>
                      </a:lnTo>
                      <a:lnTo>
                        <a:pt x="530" y="350"/>
                      </a:lnTo>
                      <a:lnTo>
                        <a:pt x="532" y="348"/>
                      </a:lnTo>
                      <a:lnTo>
                        <a:pt x="542" y="344"/>
                      </a:lnTo>
                      <a:lnTo>
                        <a:pt x="550" y="346"/>
                      </a:lnTo>
                      <a:lnTo>
                        <a:pt x="552" y="350"/>
                      </a:lnTo>
                      <a:lnTo>
                        <a:pt x="552" y="354"/>
                      </a:lnTo>
                      <a:lnTo>
                        <a:pt x="554" y="356"/>
                      </a:lnTo>
                      <a:lnTo>
                        <a:pt x="556" y="360"/>
                      </a:lnTo>
                      <a:lnTo>
                        <a:pt x="558" y="362"/>
                      </a:lnTo>
                      <a:lnTo>
                        <a:pt x="562" y="364"/>
                      </a:lnTo>
                      <a:lnTo>
                        <a:pt x="560" y="370"/>
                      </a:lnTo>
                      <a:lnTo>
                        <a:pt x="558" y="372"/>
                      </a:lnTo>
                      <a:lnTo>
                        <a:pt x="556" y="376"/>
                      </a:lnTo>
                      <a:lnTo>
                        <a:pt x="556" y="380"/>
                      </a:lnTo>
                      <a:lnTo>
                        <a:pt x="558" y="382"/>
                      </a:lnTo>
                      <a:lnTo>
                        <a:pt x="560" y="386"/>
                      </a:lnTo>
                      <a:lnTo>
                        <a:pt x="558" y="388"/>
                      </a:lnTo>
                      <a:lnTo>
                        <a:pt x="558" y="390"/>
                      </a:lnTo>
                      <a:lnTo>
                        <a:pt x="558" y="400"/>
                      </a:lnTo>
                      <a:lnTo>
                        <a:pt x="564" y="408"/>
                      </a:lnTo>
                      <a:lnTo>
                        <a:pt x="564" y="416"/>
                      </a:lnTo>
                      <a:lnTo>
                        <a:pt x="566" y="422"/>
                      </a:lnTo>
                      <a:lnTo>
                        <a:pt x="570" y="428"/>
                      </a:lnTo>
                      <a:lnTo>
                        <a:pt x="574" y="432"/>
                      </a:lnTo>
                      <a:lnTo>
                        <a:pt x="578" y="434"/>
                      </a:lnTo>
                      <a:lnTo>
                        <a:pt x="584" y="434"/>
                      </a:lnTo>
                      <a:lnTo>
                        <a:pt x="584" y="428"/>
                      </a:lnTo>
                      <a:lnTo>
                        <a:pt x="588" y="420"/>
                      </a:lnTo>
                      <a:lnTo>
                        <a:pt x="590" y="414"/>
                      </a:lnTo>
                      <a:lnTo>
                        <a:pt x="592" y="408"/>
                      </a:lnTo>
                      <a:lnTo>
                        <a:pt x="592" y="398"/>
                      </a:lnTo>
                      <a:lnTo>
                        <a:pt x="594" y="388"/>
                      </a:lnTo>
                      <a:lnTo>
                        <a:pt x="592" y="380"/>
                      </a:lnTo>
                      <a:lnTo>
                        <a:pt x="588" y="370"/>
                      </a:lnTo>
                      <a:lnTo>
                        <a:pt x="586" y="358"/>
                      </a:lnTo>
                      <a:lnTo>
                        <a:pt x="584" y="348"/>
                      </a:lnTo>
                      <a:lnTo>
                        <a:pt x="586" y="332"/>
                      </a:lnTo>
                      <a:lnTo>
                        <a:pt x="590" y="322"/>
                      </a:lnTo>
                      <a:lnTo>
                        <a:pt x="598" y="310"/>
                      </a:lnTo>
                      <a:lnTo>
                        <a:pt x="606" y="300"/>
                      </a:lnTo>
                      <a:lnTo>
                        <a:pt x="608" y="300"/>
                      </a:lnTo>
                      <a:lnTo>
                        <a:pt x="612" y="298"/>
                      </a:lnTo>
                      <a:lnTo>
                        <a:pt x="616" y="296"/>
                      </a:lnTo>
                      <a:lnTo>
                        <a:pt x="618" y="294"/>
                      </a:lnTo>
                      <a:lnTo>
                        <a:pt x="624" y="292"/>
                      </a:lnTo>
                      <a:lnTo>
                        <a:pt x="626" y="290"/>
                      </a:lnTo>
                      <a:lnTo>
                        <a:pt x="632" y="282"/>
                      </a:lnTo>
                      <a:lnTo>
                        <a:pt x="634" y="276"/>
                      </a:lnTo>
                      <a:lnTo>
                        <a:pt x="638" y="274"/>
                      </a:lnTo>
                      <a:lnTo>
                        <a:pt x="644" y="274"/>
                      </a:lnTo>
                      <a:lnTo>
                        <a:pt x="644" y="272"/>
                      </a:lnTo>
                      <a:lnTo>
                        <a:pt x="646" y="272"/>
                      </a:lnTo>
                      <a:lnTo>
                        <a:pt x="650" y="272"/>
                      </a:lnTo>
                      <a:lnTo>
                        <a:pt x="654" y="268"/>
                      </a:lnTo>
                      <a:lnTo>
                        <a:pt x="658" y="264"/>
                      </a:lnTo>
                      <a:lnTo>
                        <a:pt x="660" y="260"/>
                      </a:lnTo>
                      <a:lnTo>
                        <a:pt x="668" y="258"/>
                      </a:lnTo>
                      <a:lnTo>
                        <a:pt x="672" y="258"/>
                      </a:lnTo>
                      <a:lnTo>
                        <a:pt x="678" y="254"/>
                      </a:lnTo>
                      <a:lnTo>
                        <a:pt x="676" y="250"/>
                      </a:lnTo>
                      <a:lnTo>
                        <a:pt x="678" y="246"/>
                      </a:lnTo>
                      <a:lnTo>
                        <a:pt x="688" y="244"/>
                      </a:lnTo>
                      <a:lnTo>
                        <a:pt x="690" y="242"/>
                      </a:lnTo>
                      <a:lnTo>
                        <a:pt x="692" y="240"/>
                      </a:lnTo>
                      <a:lnTo>
                        <a:pt x="696" y="238"/>
                      </a:lnTo>
                      <a:lnTo>
                        <a:pt x="698" y="234"/>
                      </a:lnTo>
                      <a:lnTo>
                        <a:pt x="696" y="230"/>
                      </a:lnTo>
                      <a:lnTo>
                        <a:pt x="696" y="226"/>
                      </a:lnTo>
                      <a:lnTo>
                        <a:pt x="694" y="222"/>
                      </a:lnTo>
                      <a:lnTo>
                        <a:pt x="692" y="218"/>
                      </a:lnTo>
                      <a:lnTo>
                        <a:pt x="690" y="216"/>
                      </a:lnTo>
                      <a:lnTo>
                        <a:pt x="688" y="214"/>
                      </a:lnTo>
                      <a:lnTo>
                        <a:pt x="694" y="214"/>
                      </a:lnTo>
                      <a:lnTo>
                        <a:pt x="692" y="214"/>
                      </a:lnTo>
                      <a:lnTo>
                        <a:pt x="692" y="212"/>
                      </a:lnTo>
                      <a:lnTo>
                        <a:pt x="694" y="208"/>
                      </a:lnTo>
                      <a:lnTo>
                        <a:pt x="700" y="210"/>
                      </a:lnTo>
                      <a:lnTo>
                        <a:pt x="704" y="208"/>
                      </a:lnTo>
                      <a:lnTo>
                        <a:pt x="706" y="206"/>
                      </a:lnTo>
                      <a:lnTo>
                        <a:pt x="706" y="198"/>
                      </a:lnTo>
                      <a:lnTo>
                        <a:pt x="702" y="190"/>
                      </a:lnTo>
                      <a:lnTo>
                        <a:pt x="702" y="188"/>
                      </a:lnTo>
                      <a:lnTo>
                        <a:pt x="706" y="192"/>
                      </a:lnTo>
                      <a:lnTo>
                        <a:pt x="708" y="196"/>
                      </a:lnTo>
                      <a:lnTo>
                        <a:pt x="714" y="196"/>
                      </a:lnTo>
                      <a:lnTo>
                        <a:pt x="716" y="194"/>
                      </a:lnTo>
                      <a:lnTo>
                        <a:pt x="718" y="188"/>
                      </a:lnTo>
                      <a:lnTo>
                        <a:pt x="718" y="168"/>
                      </a:lnTo>
                      <a:lnTo>
                        <a:pt x="718" y="172"/>
                      </a:lnTo>
                      <a:lnTo>
                        <a:pt x="718" y="174"/>
                      </a:lnTo>
                      <a:lnTo>
                        <a:pt x="720" y="174"/>
                      </a:lnTo>
                      <a:lnTo>
                        <a:pt x="720" y="178"/>
                      </a:lnTo>
                      <a:lnTo>
                        <a:pt x="722" y="182"/>
                      </a:lnTo>
                      <a:lnTo>
                        <a:pt x="726" y="176"/>
                      </a:lnTo>
                      <a:lnTo>
                        <a:pt x="732" y="172"/>
                      </a:lnTo>
                      <a:lnTo>
                        <a:pt x="734" y="172"/>
                      </a:lnTo>
                      <a:lnTo>
                        <a:pt x="740" y="164"/>
                      </a:lnTo>
                      <a:lnTo>
                        <a:pt x="744" y="158"/>
                      </a:lnTo>
                      <a:lnTo>
                        <a:pt x="742" y="150"/>
                      </a:lnTo>
                      <a:lnTo>
                        <a:pt x="744" y="148"/>
                      </a:lnTo>
                      <a:lnTo>
                        <a:pt x="746" y="146"/>
                      </a:lnTo>
                      <a:lnTo>
                        <a:pt x="756" y="146"/>
                      </a:lnTo>
                      <a:lnTo>
                        <a:pt x="766" y="146"/>
                      </a:lnTo>
                      <a:lnTo>
                        <a:pt x="770" y="142"/>
                      </a:lnTo>
                      <a:lnTo>
                        <a:pt x="752" y="142"/>
                      </a:lnTo>
                      <a:lnTo>
                        <a:pt x="760" y="140"/>
                      </a:lnTo>
                      <a:lnTo>
                        <a:pt x="770" y="140"/>
                      </a:lnTo>
                      <a:lnTo>
                        <a:pt x="776" y="138"/>
                      </a:lnTo>
                      <a:lnTo>
                        <a:pt x="786" y="134"/>
                      </a:lnTo>
                      <a:lnTo>
                        <a:pt x="790" y="132"/>
                      </a:lnTo>
                      <a:lnTo>
                        <a:pt x="792" y="130"/>
                      </a:lnTo>
                      <a:lnTo>
                        <a:pt x="802" y="132"/>
                      </a:lnTo>
                      <a:lnTo>
                        <a:pt x="808" y="130"/>
                      </a:lnTo>
                      <a:lnTo>
                        <a:pt x="812" y="128"/>
                      </a:lnTo>
                      <a:lnTo>
                        <a:pt x="810" y="124"/>
                      </a:lnTo>
                      <a:lnTo>
                        <a:pt x="808" y="126"/>
                      </a:lnTo>
                      <a:lnTo>
                        <a:pt x="806" y="128"/>
                      </a:lnTo>
                      <a:lnTo>
                        <a:pt x="800" y="128"/>
                      </a:lnTo>
                      <a:lnTo>
                        <a:pt x="802" y="126"/>
                      </a:lnTo>
                      <a:lnTo>
                        <a:pt x="802" y="122"/>
                      </a:lnTo>
                      <a:lnTo>
                        <a:pt x="800" y="118"/>
                      </a:lnTo>
                      <a:lnTo>
                        <a:pt x="802" y="112"/>
                      </a:lnTo>
                      <a:lnTo>
                        <a:pt x="804" y="108"/>
                      </a:lnTo>
                      <a:lnTo>
                        <a:pt x="806" y="104"/>
                      </a:lnTo>
                      <a:lnTo>
                        <a:pt x="808" y="98"/>
                      </a:lnTo>
                      <a:lnTo>
                        <a:pt x="814" y="94"/>
                      </a:lnTo>
                      <a:lnTo>
                        <a:pt x="822" y="90"/>
                      </a:lnTo>
                      <a:lnTo>
                        <a:pt x="838" y="84"/>
                      </a:lnTo>
                      <a:lnTo>
                        <a:pt x="854" y="80"/>
                      </a:lnTo>
                      <a:lnTo>
                        <a:pt x="870" y="74"/>
                      </a:lnTo>
                      <a:lnTo>
                        <a:pt x="864" y="54"/>
                      </a:lnTo>
                      <a:lnTo>
                        <a:pt x="864" y="50"/>
                      </a:lnTo>
                      <a:lnTo>
                        <a:pt x="866" y="46"/>
                      </a:lnTo>
                      <a:lnTo>
                        <a:pt x="872" y="38"/>
                      </a:lnTo>
                      <a:lnTo>
                        <a:pt x="852" y="32"/>
                      </a:lnTo>
                      <a:lnTo>
                        <a:pt x="846" y="34"/>
                      </a:lnTo>
                      <a:lnTo>
                        <a:pt x="840" y="38"/>
                      </a:lnTo>
                      <a:lnTo>
                        <a:pt x="830" y="52"/>
                      </a:lnTo>
                      <a:lnTo>
                        <a:pt x="824" y="58"/>
                      </a:lnTo>
                      <a:lnTo>
                        <a:pt x="820" y="66"/>
                      </a:lnTo>
                      <a:lnTo>
                        <a:pt x="814" y="70"/>
                      </a:lnTo>
                      <a:lnTo>
                        <a:pt x="804" y="72"/>
                      </a:lnTo>
                      <a:lnTo>
                        <a:pt x="798" y="74"/>
                      </a:lnTo>
                      <a:lnTo>
                        <a:pt x="766" y="74"/>
                      </a:lnTo>
                      <a:lnTo>
                        <a:pt x="758" y="78"/>
                      </a:lnTo>
                      <a:lnTo>
                        <a:pt x="750" y="80"/>
                      </a:lnTo>
                      <a:lnTo>
                        <a:pt x="738" y="90"/>
                      </a:lnTo>
                      <a:lnTo>
                        <a:pt x="724" y="100"/>
                      </a:lnTo>
                      <a:lnTo>
                        <a:pt x="718" y="102"/>
                      </a:lnTo>
                      <a:lnTo>
                        <a:pt x="712" y="104"/>
                      </a:lnTo>
                      <a:lnTo>
                        <a:pt x="706" y="102"/>
                      </a:lnTo>
                      <a:lnTo>
                        <a:pt x="700" y="100"/>
                      </a:lnTo>
                      <a:lnTo>
                        <a:pt x="694" y="100"/>
                      </a:lnTo>
                      <a:lnTo>
                        <a:pt x="692" y="102"/>
                      </a:lnTo>
                      <a:lnTo>
                        <a:pt x="688" y="106"/>
                      </a:lnTo>
                      <a:lnTo>
                        <a:pt x="686" y="110"/>
                      </a:lnTo>
                      <a:lnTo>
                        <a:pt x="684" y="116"/>
                      </a:lnTo>
                      <a:lnTo>
                        <a:pt x="672" y="122"/>
                      </a:lnTo>
                      <a:lnTo>
                        <a:pt x="658" y="128"/>
                      </a:lnTo>
                      <a:lnTo>
                        <a:pt x="642" y="134"/>
                      </a:lnTo>
                      <a:lnTo>
                        <a:pt x="632" y="136"/>
                      </a:lnTo>
                      <a:lnTo>
                        <a:pt x="622" y="134"/>
                      </a:lnTo>
                      <a:lnTo>
                        <a:pt x="618" y="134"/>
                      </a:lnTo>
                      <a:lnTo>
                        <a:pt x="618" y="132"/>
                      </a:lnTo>
                      <a:lnTo>
                        <a:pt x="618" y="126"/>
                      </a:lnTo>
                      <a:lnTo>
                        <a:pt x="622" y="122"/>
                      </a:lnTo>
                      <a:lnTo>
                        <a:pt x="630" y="118"/>
                      </a:lnTo>
                      <a:lnTo>
                        <a:pt x="636" y="112"/>
                      </a:lnTo>
                      <a:lnTo>
                        <a:pt x="640" y="108"/>
                      </a:lnTo>
                      <a:lnTo>
                        <a:pt x="640" y="106"/>
                      </a:lnTo>
                      <a:lnTo>
                        <a:pt x="638" y="104"/>
                      </a:lnTo>
                      <a:lnTo>
                        <a:pt x="636" y="102"/>
                      </a:lnTo>
                      <a:lnTo>
                        <a:pt x="638" y="96"/>
                      </a:lnTo>
                      <a:lnTo>
                        <a:pt x="636" y="94"/>
                      </a:lnTo>
                      <a:lnTo>
                        <a:pt x="634" y="88"/>
                      </a:lnTo>
                      <a:lnTo>
                        <a:pt x="632" y="92"/>
                      </a:lnTo>
                      <a:lnTo>
                        <a:pt x="630" y="96"/>
                      </a:lnTo>
                      <a:lnTo>
                        <a:pt x="622" y="96"/>
                      </a:lnTo>
                      <a:lnTo>
                        <a:pt x="626" y="90"/>
                      </a:lnTo>
                      <a:lnTo>
                        <a:pt x="632" y="86"/>
                      </a:lnTo>
                      <a:lnTo>
                        <a:pt x="634" y="80"/>
                      </a:lnTo>
                      <a:lnTo>
                        <a:pt x="636" y="72"/>
                      </a:lnTo>
                      <a:lnTo>
                        <a:pt x="636" y="68"/>
                      </a:lnTo>
                      <a:lnTo>
                        <a:pt x="632" y="66"/>
                      </a:lnTo>
                      <a:lnTo>
                        <a:pt x="630" y="64"/>
                      </a:lnTo>
                      <a:lnTo>
                        <a:pt x="622" y="64"/>
                      </a:lnTo>
                      <a:lnTo>
                        <a:pt x="618" y="64"/>
                      </a:lnTo>
                      <a:lnTo>
                        <a:pt x="610" y="72"/>
                      </a:lnTo>
                      <a:lnTo>
                        <a:pt x="602" y="78"/>
                      </a:lnTo>
                      <a:lnTo>
                        <a:pt x="592" y="82"/>
                      </a:lnTo>
                      <a:lnTo>
                        <a:pt x="584" y="92"/>
                      </a:lnTo>
                      <a:lnTo>
                        <a:pt x="582" y="96"/>
                      </a:lnTo>
                      <a:lnTo>
                        <a:pt x="580" y="104"/>
                      </a:lnTo>
                      <a:lnTo>
                        <a:pt x="578" y="116"/>
                      </a:lnTo>
                      <a:lnTo>
                        <a:pt x="576" y="122"/>
                      </a:lnTo>
                      <a:lnTo>
                        <a:pt x="572" y="128"/>
                      </a:lnTo>
                      <a:lnTo>
                        <a:pt x="566" y="132"/>
                      </a:lnTo>
                      <a:lnTo>
                        <a:pt x="558" y="134"/>
                      </a:lnTo>
                      <a:lnTo>
                        <a:pt x="554" y="132"/>
                      </a:lnTo>
                      <a:lnTo>
                        <a:pt x="552" y="130"/>
                      </a:lnTo>
                      <a:lnTo>
                        <a:pt x="550" y="128"/>
                      </a:lnTo>
                      <a:lnTo>
                        <a:pt x="552" y="122"/>
                      </a:lnTo>
                      <a:lnTo>
                        <a:pt x="554" y="114"/>
                      </a:lnTo>
                      <a:lnTo>
                        <a:pt x="560" y="102"/>
                      </a:lnTo>
                      <a:lnTo>
                        <a:pt x="568" y="90"/>
                      </a:lnTo>
                      <a:lnTo>
                        <a:pt x="576" y="80"/>
                      </a:lnTo>
                      <a:lnTo>
                        <a:pt x="576" y="78"/>
                      </a:lnTo>
                      <a:lnTo>
                        <a:pt x="578" y="74"/>
                      </a:lnTo>
                      <a:lnTo>
                        <a:pt x="584" y="66"/>
                      </a:lnTo>
                      <a:lnTo>
                        <a:pt x="594" y="60"/>
                      </a:lnTo>
                      <a:lnTo>
                        <a:pt x="602" y="58"/>
                      </a:lnTo>
                      <a:lnTo>
                        <a:pt x="620" y="58"/>
                      </a:lnTo>
                      <a:lnTo>
                        <a:pt x="624" y="56"/>
                      </a:lnTo>
                      <a:lnTo>
                        <a:pt x="628" y="56"/>
                      </a:lnTo>
                      <a:lnTo>
                        <a:pt x="634" y="52"/>
                      </a:lnTo>
                      <a:lnTo>
                        <a:pt x="626" y="50"/>
                      </a:lnTo>
                      <a:lnTo>
                        <a:pt x="618" y="50"/>
                      </a:lnTo>
                      <a:lnTo>
                        <a:pt x="612" y="50"/>
                      </a:lnTo>
                      <a:lnTo>
                        <a:pt x="606" y="48"/>
                      </a:lnTo>
                      <a:lnTo>
                        <a:pt x="596" y="46"/>
                      </a:lnTo>
                      <a:lnTo>
                        <a:pt x="592" y="44"/>
                      </a:lnTo>
                      <a:lnTo>
                        <a:pt x="590" y="40"/>
                      </a:lnTo>
                      <a:lnTo>
                        <a:pt x="590" y="36"/>
                      </a:lnTo>
                      <a:lnTo>
                        <a:pt x="584" y="36"/>
                      </a:lnTo>
                      <a:lnTo>
                        <a:pt x="582" y="36"/>
                      </a:lnTo>
                      <a:lnTo>
                        <a:pt x="580" y="34"/>
                      </a:lnTo>
                      <a:lnTo>
                        <a:pt x="586" y="30"/>
                      </a:lnTo>
                      <a:lnTo>
                        <a:pt x="564" y="38"/>
                      </a:lnTo>
                      <a:lnTo>
                        <a:pt x="550" y="40"/>
                      </a:lnTo>
                      <a:lnTo>
                        <a:pt x="540" y="42"/>
                      </a:lnTo>
                      <a:lnTo>
                        <a:pt x="536" y="42"/>
                      </a:lnTo>
                      <a:lnTo>
                        <a:pt x="532" y="42"/>
                      </a:lnTo>
                      <a:lnTo>
                        <a:pt x="528" y="40"/>
                      </a:lnTo>
                      <a:lnTo>
                        <a:pt x="536" y="34"/>
                      </a:lnTo>
                      <a:lnTo>
                        <a:pt x="544" y="30"/>
                      </a:lnTo>
                      <a:lnTo>
                        <a:pt x="552" y="26"/>
                      </a:lnTo>
                      <a:lnTo>
                        <a:pt x="562" y="22"/>
                      </a:lnTo>
                      <a:lnTo>
                        <a:pt x="550" y="20"/>
                      </a:lnTo>
                      <a:lnTo>
                        <a:pt x="540" y="16"/>
                      </a:lnTo>
                      <a:lnTo>
                        <a:pt x="540" y="18"/>
                      </a:lnTo>
                      <a:lnTo>
                        <a:pt x="534" y="16"/>
                      </a:lnTo>
                      <a:lnTo>
                        <a:pt x="528" y="14"/>
                      </a:lnTo>
                      <a:lnTo>
                        <a:pt x="522" y="14"/>
                      </a:lnTo>
                      <a:lnTo>
                        <a:pt x="516" y="12"/>
                      </a:lnTo>
                      <a:lnTo>
                        <a:pt x="510" y="10"/>
                      </a:lnTo>
                      <a:lnTo>
                        <a:pt x="506" y="6"/>
                      </a:lnTo>
                      <a:lnTo>
                        <a:pt x="506" y="0"/>
                      </a:lnTo>
                      <a:lnTo>
                        <a:pt x="112" y="0"/>
                      </a:lnTo>
                      <a:lnTo>
                        <a:pt x="110" y="6"/>
                      </a:lnTo>
                      <a:lnTo>
                        <a:pt x="106" y="14"/>
                      </a:lnTo>
                      <a:lnTo>
                        <a:pt x="104" y="22"/>
                      </a:lnTo>
                      <a:lnTo>
                        <a:pt x="100" y="24"/>
                      </a:lnTo>
                      <a:lnTo>
                        <a:pt x="96" y="26"/>
                      </a:lnTo>
                      <a:lnTo>
                        <a:pt x="94" y="22"/>
                      </a:lnTo>
                      <a:lnTo>
                        <a:pt x="92" y="20"/>
                      </a:lnTo>
                      <a:lnTo>
                        <a:pt x="82" y="16"/>
                      </a:lnTo>
                      <a:lnTo>
                        <a:pt x="78" y="26"/>
                      </a:lnTo>
                      <a:lnTo>
                        <a:pt x="64" y="52"/>
                      </a:lnTo>
                      <a:lnTo>
                        <a:pt x="48" y="80"/>
                      </a:lnTo>
                      <a:lnTo>
                        <a:pt x="40" y="90"/>
                      </a:lnTo>
                      <a:lnTo>
                        <a:pt x="32" y="98"/>
                      </a:lnTo>
                      <a:lnTo>
                        <a:pt x="26" y="106"/>
                      </a:lnTo>
                      <a:lnTo>
                        <a:pt x="20" y="114"/>
                      </a:lnTo>
                      <a:lnTo>
                        <a:pt x="14" y="126"/>
                      </a:lnTo>
                      <a:lnTo>
                        <a:pt x="12" y="136"/>
                      </a:lnTo>
                      <a:lnTo>
                        <a:pt x="8" y="146"/>
                      </a:lnTo>
                      <a:lnTo>
                        <a:pt x="2" y="158"/>
                      </a:lnTo>
                      <a:lnTo>
                        <a:pt x="2" y="162"/>
                      </a:lnTo>
                      <a:lnTo>
                        <a:pt x="2" y="166"/>
                      </a:lnTo>
                      <a:lnTo>
                        <a:pt x="2" y="170"/>
                      </a:lnTo>
                      <a:lnTo>
                        <a:pt x="0" y="172"/>
                      </a:lnTo>
                      <a:lnTo>
                        <a:pt x="0" y="174"/>
                      </a:lnTo>
                      <a:lnTo>
                        <a:pt x="0" y="178"/>
                      </a:lnTo>
                      <a:lnTo>
                        <a:pt x="2" y="190"/>
                      </a:lnTo>
                      <a:lnTo>
                        <a:pt x="4" y="198"/>
                      </a:lnTo>
                      <a:lnTo>
                        <a:pt x="6" y="196"/>
                      </a:lnTo>
                      <a:lnTo>
                        <a:pt x="10" y="194"/>
                      </a:lnTo>
                      <a:lnTo>
                        <a:pt x="18" y="196"/>
                      </a:lnTo>
                      <a:lnTo>
                        <a:pt x="10" y="196"/>
                      </a:lnTo>
                      <a:lnTo>
                        <a:pt x="8" y="198"/>
                      </a:lnTo>
                      <a:lnTo>
                        <a:pt x="6" y="200"/>
                      </a:lnTo>
                      <a:lnTo>
                        <a:pt x="8" y="204"/>
                      </a:lnTo>
                      <a:lnTo>
                        <a:pt x="4" y="202"/>
                      </a:lnTo>
                      <a:lnTo>
                        <a:pt x="2" y="206"/>
                      </a:lnTo>
                      <a:lnTo>
                        <a:pt x="4" y="214"/>
                      </a:lnTo>
                      <a:lnTo>
                        <a:pt x="4" y="216"/>
                      </a:lnTo>
                      <a:lnTo>
                        <a:pt x="6" y="216"/>
                      </a:lnTo>
                      <a:lnTo>
                        <a:pt x="6" y="220"/>
                      </a:lnTo>
                      <a:lnTo>
                        <a:pt x="6" y="222"/>
                      </a:lnTo>
                      <a:lnTo>
                        <a:pt x="4" y="2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1" name="îṣļíḋé">
                  <a:extLst>
                    <a:ext uri="{FF2B5EF4-FFF2-40B4-BE49-F238E27FC236}">
                      <a16:creationId xmlns:a16="http://schemas.microsoft.com/office/drawing/2014/main" id="{DF709178-928F-484A-ADD7-F992552931A4}"/>
                    </a:ext>
                  </a:extLst>
                </p:cNvPr>
                <p:cNvSpPr/>
                <p:nvPr/>
              </p:nvSpPr>
              <p:spPr bwMode="auto">
                <a:xfrm>
                  <a:off x="484774" y="1746470"/>
                  <a:ext cx="1001236" cy="463750"/>
                </a:xfrm>
                <a:custGeom>
                  <a:avLst/>
                  <a:gdLst>
                    <a:gd name="T0" fmla="*/ 2147483647 w 574"/>
                    <a:gd name="T1" fmla="*/ 2147483647 h 278"/>
                    <a:gd name="T2" fmla="*/ 2147483647 w 574"/>
                    <a:gd name="T3" fmla="*/ 2147483647 h 278"/>
                    <a:gd name="T4" fmla="*/ 2147483647 w 574"/>
                    <a:gd name="T5" fmla="*/ 2147483647 h 278"/>
                    <a:gd name="T6" fmla="*/ 2147483647 w 574"/>
                    <a:gd name="T7" fmla="*/ 2147483647 h 278"/>
                    <a:gd name="T8" fmla="*/ 2147483647 w 574"/>
                    <a:gd name="T9" fmla="*/ 2147483647 h 278"/>
                    <a:gd name="T10" fmla="*/ 2147483647 w 574"/>
                    <a:gd name="T11" fmla="*/ 2147483647 h 278"/>
                    <a:gd name="T12" fmla="*/ 2147483647 w 574"/>
                    <a:gd name="T13" fmla="*/ 2147483647 h 278"/>
                    <a:gd name="T14" fmla="*/ 2147483647 w 574"/>
                    <a:gd name="T15" fmla="*/ 2147483647 h 278"/>
                    <a:gd name="T16" fmla="*/ 2147483647 w 574"/>
                    <a:gd name="T17" fmla="*/ 2147483647 h 278"/>
                    <a:gd name="T18" fmla="*/ 2147483647 w 574"/>
                    <a:gd name="T19" fmla="*/ 2147483647 h 278"/>
                    <a:gd name="T20" fmla="*/ 2147483647 w 574"/>
                    <a:gd name="T21" fmla="*/ 2147483647 h 278"/>
                    <a:gd name="T22" fmla="*/ 2147483647 w 574"/>
                    <a:gd name="T23" fmla="*/ 2147483647 h 278"/>
                    <a:gd name="T24" fmla="*/ 2147483647 w 574"/>
                    <a:gd name="T25" fmla="*/ 2147483647 h 278"/>
                    <a:gd name="T26" fmla="*/ 2147483647 w 574"/>
                    <a:gd name="T27" fmla="*/ 2147483647 h 278"/>
                    <a:gd name="T28" fmla="*/ 2147483647 w 574"/>
                    <a:gd name="T29" fmla="*/ 2147483647 h 278"/>
                    <a:gd name="T30" fmla="*/ 2147483647 w 574"/>
                    <a:gd name="T31" fmla="*/ 2147483647 h 278"/>
                    <a:gd name="T32" fmla="*/ 2147483647 w 574"/>
                    <a:gd name="T33" fmla="*/ 2147483647 h 278"/>
                    <a:gd name="T34" fmla="*/ 2147483647 w 574"/>
                    <a:gd name="T35" fmla="*/ 2147483647 h 278"/>
                    <a:gd name="T36" fmla="*/ 2147483647 w 574"/>
                    <a:gd name="T37" fmla="*/ 2147483647 h 278"/>
                    <a:gd name="T38" fmla="*/ 2147483647 w 574"/>
                    <a:gd name="T39" fmla="*/ 2147483647 h 278"/>
                    <a:gd name="T40" fmla="*/ 2147483647 w 574"/>
                    <a:gd name="T41" fmla="*/ 2147483647 h 278"/>
                    <a:gd name="T42" fmla="*/ 2147483647 w 574"/>
                    <a:gd name="T43" fmla="*/ 2147483647 h 278"/>
                    <a:gd name="T44" fmla="*/ 2147483647 w 574"/>
                    <a:gd name="T45" fmla="*/ 2147483647 h 278"/>
                    <a:gd name="T46" fmla="*/ 2147483647 w 574"/>
                    <a:gd name="T47" fmla="*/ 2147483647 h 278"/>
                    <a:gd name="T48" fmla="*/ 2147483647 w 574"/>
                    <a:gd name="T49" fmla="*/ 2147483647 h 278"/>
                    <a:gd name="T50" fmla="*/ 2147483647 w 574"/>
                    <a:gd name="T51" fmla="*/ 2147483647 h 278"/>
                    <a:gd name="T52" fmla="*/ 2147483647 w 574"/>
                    <a:gd name="T53" fmla="*/ 2147483647 h 278"/>
                    <a:gd name="T54" fmla="*/ 2147483647 w 574"/>
                    <a:gd name="T55" fmla="*/ 2147483647 h 278"/>
                    <a:gd name="T56" fmla="*/ 2147483647 w 574"/>
                    <a:gd name="T57" fmla="*/ 2147483647 h 278"/>
                    <a:gd name="T58" fmla="*/ 2147483647 w 574"/>
                    <a:gd name="T59" fmla="*/ 2147483647 h 278"/>
                    <a:gd name="T60" fmla="*/ 2147483647 w 574"/>
                    <a:gd name="T61" fmla="*/ 2147483647 h 278"/>
                    <a:gd name="T62" fmla="*/ 2147483647 w 574"/>
                    <a:gd name="T63" fmla="*/ 2147483647 h 278"/>
                    <a:gd name="T64" fmla="*/ 2147483647 w 574"/>
                    <a:gd name="T65" fmla="*/ 2147483647 h 278"/>
                    <a:gd name="T66" fmla="*/ 2147483647 w 574"/>
                    <a:gd name="T67" fmla="*/ 2147483647 h 278"/>
                    <a:gd name="T68" fmla="*/ 2147483647 w 574"/>
                    <a:gd name="T69" fmla="*/ 2147483647 h 278"/>
                    <a:gd name="T70" fmla="*/ 2147483647 w 574"/>
                    <a:gd name="T71" fmla="*/ 2147483647 h 278"/>
                    <a:gd name="T72" fmla="*/ 2147483647 w 574"/>
                    <a:gd name="T73" fmla="*/ 2147483647 h 278"/>
                    <a:gd name="T74" fmla="*/ 2147483647 w 574"/>
                    <a:gd name="T75" fmla="*/ 2147483647 h 278"/>
                    <a:gd name="T76" fmla="*/ 2147483647 w 574"/>
                    <a:gd name="T77" fmla="*/ 2147483647 h 278"/>
                    <a:gd name="T78" fmla="*/ 2147483647 w 574"/>
                    <a:gd name="T79" fmla="*/ 2147483647 h 278"/>
                    <a:gd name="T80" fmla="*/ 2147483647 w 574"/>
                    <a:gd name="T81" fmla="*/ 2147483647 h 278"/>
                    <a:gd name="T82" fmla="*/ 2147483647 w 574"/>
                    <a:gd name="T83" fmla="*/ 2147483647 h 278"/>
                    <a:gd name="T84" fmla="*/ 2147483647 w 574"/>
                    <a:gd name="T85" fmla="*/ 2147483647 h 278"/>
                    <a:gd name="T86" fmla="*/ 2147483647 w 574"/>
                    <a:gd name="T87" fmla="*/ 2147483647 h 278"/>
                    <a:gd name="T88" fmla="*/ 2147483647 w 574"/>
                    <a:gd name="T89" fmla="*/ 2147483647 h 278"/>
                    <a:gd name="T90" fmla="*/ 2147483647 w 574"/>
                    <a:gd name="T91" fmla="*/ 2147483647 h 278"/>
                    <a:gd name="T92" fmla="*/ 2147483647 w 574"/>
                    <a:gd name="T93" fmla="*/ 2147483647 h 278"/>
                    <a:gd name="T94" fmla="*/ 2147483647 w 574"/>
                    <a:gd name="T95" fmla="*/ 2147483647 h 278"/>
                    <a:gd name="T96" fmla="*/ 2147483647 w 574"/>
                    <a:gd name="T97" fmla="*/ 2147483647 h 27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574"/>
                    <a:gd name="T148" fmla="*/ 0 h 278"/>
                    <a:gd name="T149" fmla="*/ 574 w 574"/>
                    <a:gd name="T150" fmla="*/ 278 h 27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574" h="278">
                      <a:moveTo>
                        <a:pt x="400" y="178"/>
                      </a:moveTo>
                      <a:lnTo>
                        <a:pt x="388" y="182"/>
                      </a:lnTo>
                      <a:lnTo>
                        <a:pt x="376" y="184"/>
                      </a:lnTo>
                      <a:lnTo>
                        <a:pt x="366" y="182"/>
                      </a:lnTo>
                      <a:lnTo>
                        <a:pt x="356" y="180"/>
                      </a:lnTo>
                      <a:lnTo>
                        <a:pt x="350" y="176"/>
                      </a:lnTo>
                      <a:lnTo>
                        <a:pt x="348" y="172"/>
                      </a:lnTo>
                      <a:lnTo>
                        <a:pt x="346" y="168"/>
                      </a:lnTo>
                      <a:lnTo>
                        <a:pt x="338" y="168"/>
                      </a:lnTo>
                      <a:lnTo>
                        <a:pt x="324" y="178"/>
                      </a:lnTo>
                      <a:lnTo>
                        <a:pt x="318" y="182"/>
                      </a:lnTo>
                      <a:lnTo>
                        <a:pt x="308" y="184"/>
                      </a:lnTo>
                      <a:lnTo>
                        <a:pt x="300" y="184"/>
                      </a:lnTo>
                      <a:lnTo>
                        <a:pt x="290" y="188"/>
                      </a:lnTo>
                      <a:lnTo>
                        <a:pt x="282" y="192"/>
                      </a:lnTo>
                      <a:lnTo>
                        <a:pt x="272" y="200"/>
                      </a:lnTo>
                      <a:lnTo>
                        <a:pt x="258" y="200"/>
                      </a:lnTo>
                      <a:lnTo>
                        <a:pt x="262" y="194"/>
                      </a:lnTo>
                      <a:lnTo>
                        <a:pt x="266" y="190"/>
                      </a:lnTo>
                      <a:lnTo>
                        <a:pt x="276" y="182"/>
                      </a:lnTo>
                      <a:lnTo>
                        <a:pt x="286" y="178"/>
                      </a:lnTo>
                      <a:lnTo>
                        <a:pt x="298" y="170"/>
                      </a:lnTo>
                      <a:lnTo>
                        <a:pt x="290" y="170"/>
                      </a:lnTo>
                      <a:lnTo>
                        <a:pt x="282" y="174"/>
                      </a:lnTo>
                      <a:lnTo>
                        <a:pt x="268" y="180"/>
                      </a:lnTo>
                      <a:lnTo>
                        <a:pt x="252" y="190"/>
                      </a:lnTo>
                      <a:lnTo>
                        <a:pt x="246" y="192"/>
                      </a:lnTo>
                      <a:lnTo>
                        <a:pt x="240" y="194"/>
                      </a:lnTo>
                      <a:lnTo>
                        <a:pt x="234" y="196"/>
                      </a:lnTo>
                      <a:lnTo>
                        <a:pt x="230" y="202"/>
                      </a:lnTo>
                      <a:lnTo>
                        <a:pt x="224" y="206"/>
                      </a:lnTo>
                      <a:lnTo>
                        <a:pt x="218" y="210"/>
                      </a:lnTo>
                      <a:lnTo>
                        <a:pt x="206" y="214"/>
                      </a:lnTo>
                      <a:lnTo>
                        <a:pt x="194" y="218"/>
                      </a:lnTo>
                      <a:lnTo>
                        <a:pt x="184" y="220"/>
                      </a:lnTo>
                      <a:lnTo>
                        <a:pt x="172" y="224"/>
                      </a:lnTo>
                      <a:lnTo>
                        <a:pt x="164" y="230"/>
                      </a:lnTo>
                      <a:lnTo>
                        <a:pt x="160" y="234"/>
                      </a:lnTo>
                      <a:lnTo>
                        <a:pt x="154" y="234"/>
                      </a:lnTo>
                      <a:lnTo>
                        <a:pt x="132" y="240"/>
                      </a:lnTo>
                      <a:lnTo>
                        <a:pt x="110" y="248"/>
                      </a:lnTo>
                      <a:lnTo>
                        <a:pt x="86" y="258"/>
                      </a:lnTo>
                      <a:lnTo>
                        <a:pt x="64" y="266"/>
                      </a:lnTo>
                      <a:lnTo>
                        <a:pt x="64" y="264"/>
                      </a:lnTo>
                      <a:lnTo>
                        <a:pt x="62" y="262"/>
                      </a:lnTo>
                      <a:lnTo>
                        <a:pt x="60" y="262"/>
                      </a:lnTo>
                      <a:lnTo>
                        <a:pt x="54" y="262"/>
                      </a:lnTo>
                      <a:lnTo>
                        <a:pt x="48" y="264"/>
                      </a:lnTo>
                      <a:lnTo>
                        <a:pt x="34" y="270"/>
                      </a:lnTo>
                      <a:lnTo>
                        <a:pt x="22" y="276"/>
                      </a:lnTo>
                      <a:lnTo>
                        <a:pt x="14" y="278"/>
                      </a:lnTo>
                      <a:lnTo>
                        <a:pt x="8" y="278"/>
                      </a:lnTo>
                      <a:lnTo>
                        <a:pt x="0" y="278"/>
                      </a:lnTo>
                      <a:lnTo>
                        <a:pt x="14" y="270"/>
                      </a:lnTo>
                      <a:lnTo>
                        <a:pt x="36" y="262"/>
                      </a:lnTo>
                      <a:lnTo>
                        <a:pt x="58" y="258"/>
                      </a:lnTo>
                      <a:lnTo>
                        <a:pt x="76" y="256"/>
                      </a:lnTo>
                      <a:lnTo>
                        <a:pt x="82" y="256"/>
                      </a:lnTo>
                      <a:lnTo>
                        <a:pt x="84" y="254"/>
                      </a:lnTo>
                      <a:lnTo>
                        <a:pt x="90" y="248"/>
                      </a:lnTo>
                      <a:lnTo>
                        <a:pt x="96" y="244"/>
                      </a:lnTo>
                      <a:lnTo>
                        <a:pt x="102" y="242"/>
                      </a:lnTo>
                      <a:lnTo>
                        <a:pt x="120" y="236"/>
                      </a:lnTo>
                      <a:lnTo>
                        <a:pt x="136" y="232"/>
                      </a:lnTo>
                      <a:lnTo>
                        <a:pt x="166" y="210"/>
                      </a:lnTo>
                      <a:lnTo>
                        <a:pt x="164" y="206"/>
                      </a:lnTo>
                      <a:lnTo>
                        <a:pt x="162" y="204"/>
                      </a:lnTo>
                      <a:lnTo>
                        <a:pt x="154" y="210"/>
                      </a:lnTo>
                      <a:lnTo>
                        <a:pt x="146" y="210"/>
                      </a:lnTo>
                      <a:lnTo>
                        <a:pt x="146" y="204"/>
                      </a:lnTo>
                      <a:lnTo>
                        <a:pt x="144" y="202"/>
                      </a:lnTo>
                      <a:lnTo>
                        <a:pt x="140" y="202"/>
                      </a:lnTo>
                      <a:lnTo>
                        <a:pt x="136" y="202"/>
                      </a:lnTo>
                      <a:lnTo>
                        <a:pt x="132" y="204"/>
                      </a:lnTo>
                      <a:lnTo>
                        <a:pt x="124" y="208"/>
                      </a:lnTo>
                      <a:lnTo>
                        <a:pt x="112" y="208"/>
                      </a:lnTo>
                      <a:lnTo>
                        <a:pt x="118" y="204"/>
                      </a:lnTo>
                      <a:lnTo>
                        <a:pt x="126" y="198"/>
                      </a:lnTo>
                      <a:lnTo>
                        <a:pt x="132" y="192"/>
                      </a:lnTo>
                      <a:lnTo>
                        <a:pt x="136" y="186"/>
                      </a:lnTo>
                      <a:lnTo>
                        <a:pt x="132" y="186"/>
                      </a:lnTo>
                      <a:lnTo>
                        <a:pt x="128" y="186"/>
                      </a:lnTo>
                      <a:lnTo>
                        <a:pt x="120" y="186"/>
                      </a:lnTo>
                      <a:lnTo>
                        <a:pt x="116" y="186"/>
                      </a:lnTo>
                      <a:lnTo>
                        <a:pt x="112" y="184"/>
                      </a:lnTo>
                      <a:lnTo>
                        <a:pt x="110" y="178"/>
                      </a:lnTo>
                      <a:lnTo>
                        <a:pt x="110" y="160"/>
                      </a:lnTo>
                      <a:lnTo>
                        <a:pt x="152" y="128"/>
                      </a:lnTo>
                      <a:lnTo>
                        <a:pt x="158" y="130"/>
                      </a:lnTo>
                      <a:lnTo>
                        <a:pt x="166" y="132"/>
                      </a:lnTo>
                      <a:lnTo>
                        <a:pt x="190" y="130"/>
                      </a:lnTo>
                      <a:lnTo>
                        <a:pt x="214" y="124"/>
                      </a:lnTo>
                      <a:lnTo>
                        <a:pt x="224" y="122"/>
                      </a:lnTo>
                      <a:lnTo>
                        <a:pt x="236" y="116"/>
                      </a:lnTo>
                      <a:lnTo>
                        <a:pt x="244" y="110"/>
                      </a:lnTo>
                      <a:lnTo>
                        <a:pt x="246" y="104"/>
                      </a:lnTo>
                      <a:lnTo>
                        <a:pt x="234" y="108"/>
                      </a:lnTo>
                      <a:lnTo>
                        <a:pt x="228" y="110"/>
                      </a:lnTo>
                      <a:lnTo>
                        <a:pt x="220" y="112"/>
                      </a:lnTo>
                      <a:lnTo>
                        <a:pt x="212" y="110"/>
                      </a:lnTo>
                      <a:lnTo>
                        <a:pt x="202" y="108"/>
                      </a:lnTo>
                      <a:lnTo>
                        <a:pt x="186" y="102"/>
                      </a:lnTo>
                      <a:lnTo>
                        <a:pt x="234" y="70"/>
                      </a:lnTo>
                      <a:lnTo>
                        <a:pt x="242" y="70"/>
                      </a:lnTo>
                      <a:lnTo>
                        <a:pt x="252" y="72"/>
                      </a:lnTo>
                      <a:lnTo>
                        <a:pt x="252" y="78"/>
                      </a:lnTo>
                      <a:lnTo>
                        <a:pt x="254" y="80"/>
                      </a:lnTo>
                      <a:lnTo>
                        <a:pt x="258" y="82"/>
                      </a:lnTo>
                      <a:lnTo>
                        <a:pt x="264" y="82"/>
                      </a:lnTo>
                      <a:lnTo>
                        <a:pt x="268" y="82"/>
                      </a:lnTo>
                      <a:lnTo>
                        <a:pt x="272" y="80"/>
                      </a:lnTo>
                      <a:lnTo>
                        <a:pt x="272" y="76"/>
                      </a:lnTo>
                      <a:lnTo>
                        <a:pt x="274" y="70"/>
                      </a:lnTo>
                      <a:lnTo>
                        <a:pt x="270" y="70"/>
                      </a:lnTo>
                      <a:lnTo>
                        <a:pt x="268" y="68"/>
                      </a:lnTo>
                      <a:lnTo>
                        <a:pt x="268" y="66"/>
                      </a:lnTo>
                      <a:lnTo>
                        <a:pt x="268" y="60"/>
                      </a:lnTo>
                      <a:lnTo>
                        <a:pt x="266" y="58"/>
                      </a:lnTo>
                      <a:lnTo>
                        <a:pt x="266" y="54"/>
                      </a:lnTo>
                      <a:lnTo>
                        <a:pt x="266" y="46"/>
                      </a:lnTo>
                      <a:lnTo>
                        <a:pt x="280" y="36"/>
                      </a:lnTo>
                      <a:lnTo>
                        <a:pt x="288" y="38"/>
                      </a:lnTo>
                      <a:lnTo>
                        <a:pt x="296" y="40"/>
                      </a:lnTo>
                      <a:lnTo>
                        <a:pt x="306" y="38"/>
                      </a:lnTo>
                      <a:lnTo>
                        <a:pt x="318" y="32"/>
                      </a:lnTo>
                      <a:lnTo>
                        <a:pt x="324" y="28"/>
                      </a:lnTo>
                      <a:lnTo>
                        <a:pt x="332" y="22"/>
                      </a:lnTo>
                      <a:lnTo>
                        <a:pt x="356" y="14"/>
                      </a:lnTo>
                      <a:lnTo>
                        <a:pt x="384" y="10"/>
                      </a:lnTo>
                      <a:lnTo>
                        <a:pt x="410" y="4"/>
                      </a:lnTo>
                      <a:lnTo>
                        <a:pt x="436" y="0"/>
                      </a:lnTo>
                      <a:lnTo>
                        <a:pt x="444" y="2"/>
                      </a:lnTo>
                      <a:lnTo>
                        <a:pt x="452" y="4"/>
                      </a:lnTo>
                      <a:lnTo>
                        <a:pt x="462" y="6"/>
                      </a:lnTo>
                      <a:lnTo>
                        <a:pt x="472" y="6"/>
                      </a:lnTo>
                      <a:lnTo>
                        <a:pt x="474" y="12"/>
                      </a:lnTo>
                      <a:lnTo>
                        <a:pt x="476" y="12"/>
                      </a:lnTo>
                      <a:lnTo>
                        <a:pt x="510" y="12"/>
                      </a:lnTo>
                      <a:lnTo>
                        <a:pt x="516" y="14"/>
                      </a:lnTo>
                      <a:lnTo>
                        <a:pt x="520" y="16"/>
                      </a:lnTo>
                      <a:lnTo>
                        <a:pt x="534" y="16"/>
                      </a:lnTo>
                      <a:lnTo>
                        <a:pt x="548" y="16"/>
                      </a:lnTo>
                      <a:lnTo>
                        <a:pt x="554" y="18"/>
                      </a:lnTo>
                      <a:lnTo>
                        <a:pt x="562" y="20"/>
                      </a:lnTo>
                      <a:lnTo>
                        <a:pt x="574" y="20"/>
                      </a:lnTo>
                      <a:lnTo>
                        <a:pt x="402" y="178"/>
                      </a:lnTo>
                      <a:lnTo>
                        <a:pt x="40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2" name="íṩļîdê">
                  <a:extLst>
                    <a:ext uri="{FF2B5EF4-FFF2-40B4-BE49-F238E27FC236}">
                      <a16:creationId xmlns:a16="http://schemas.microsoft.com/office/drawing/2014/main" id="{6E5BD577-D27D-4E15-B74F-E1406433880C}"/>
                    </a:ext>
                  </a:extLst>
                </p:cNvPr>
                <p:cNvSpPr/>
                <p:nvPr/>
              </p:nvSpPr>
              <p:spPr bwMode="auto">
                <a:xfrm>
                  <a:off x="1224339" y="2865917"/>
                  <a:ext cx="746452" cy="559021"/>
                </a:xfrm>
                <a:custGeom>
                  <a:avLst/>
                  <a:gdLst>
                    <a:gd name="T0" fmla="*/ 2147483647 w 428"/>
                    <a:gd name="T1" fmla="*/ 2147483647 h 336"/>
                    <a:gd name="T2" fmla="*/ 2147483647 w 428"/>
                    <a:gd name="T3" fmla="*/ 2147483647 h 336"/>
                    <a:gd name="T4" fmla="*/ 2147483647 w 428"/>
                    <a:gd name="T5" fmla="*/ 2147483647 h 336"/>
                    <a:gd name="T6" fmla="*/ 2147483647 w 428"/>
                    <a:gd name="T7" fmla="*/ 2147483647 h 336"/>
                    <a:gd name="T8" fmla="*/ 2147483647 w 428"/>
                    <a:gd name="T9" fmla="*/ 2147483647 h 336"/>
                    <a:gd name="T10" fmla="*/ 2147483647 w 428"/>
                    <a:gd name="T11" fmla="*/ 2147483647 h 336"/>
                    <a:gd name="T12" fmla="*/ 2147483647 w 428"/>
                    <a:gd name="T13" fmla="*/ 2147483647 h 336"/>
                    <a:gd name="T14" fmla="*/ 2147483647 w 428"/>
                    <a:gd name="T15" fmla="*/ 2147483647 h 336"/>
                    <a:gd name="T16" fmla="*/ 2147483647 w 428"/>
                    <a:gd name="T17" fmla="*/ 2147483647 h 336"/>
                    <a:gd name="T18" fmla="*/ 2147483647 w 428"/>
                    <a:gd name="T19" fmla="*/ 2147483647 h 336"/>
                    <a:gd name="T20" fmla="*/ 2147483647 w 428"/>
                    <a:gd name="T21" fmla="*/ 2147483647 h 336"/>
                    <a:gd name="T22" fmla="*/ 2147483647 w 428"/>
                    <a:gd name="T23" fmla="*/ 2147483647 h 336"/>
                    <a:gd name="T24" fmla="*/ 2147483647 w 428"/>
                    <a:gd name="T25" fmla="*/ 2147483647 h 336"/>
                    <a:gd name="T26" fmla="*/ 2147483647 w 428"/>
                    <a:gd name="T27" fmla="*/ 2147483647 h 336"/>
                    <a:gd name="T28" fmla="*/ 2147483647 w 428"/>
                    <a:gd name="T29" fmla="*/ 2147483647 h 336"/>
                    <a:gd name="T30" fmla="*/ 2147483647 w 428"/>
                    <a:gd name="T31" fmla="*/ 2147483647 h 336"/>
                    <a:gd name="T32" fmla="*/ 2147483647 w 428"/>
                    <a:gd name="T33" fmla="*/ 0 h 336"/>
                    <a:gd name="T34" fmla="*/ 2147483647 w 428"/>
                    <a:gd name="T35" fmla="*/ 2147483647 h 336"/>
                    <a:gd name="T36" fmla="*/ 2147483647 w 428"/>
                    <a:gd name="T37" fmla="*/ 2147483647 h 336"/>
                    <a:gd name="T38" fmla="*/ 2147483647 w 428"/>
                    <a:gd name="T39" fmla="*/ 2147483647 h 336"/>
                    <a:gd name="T40" fmla="*/ 2147483647 w 428"/>
                    <a:gd name="T41" fmla="*/ 2147483647 h 336"/>
                    <a:gd name="T42" fmla="*/ 2147483647 w 428"/>
                    <a:gd name="T43" fmla="*/ 2147483647 h 336"/>
                    <a:gd name="T44" fmla="*/ 2147483647 w 428"/>
                    <a:gd name="T45" fmla="*/ 2147483647 h 336"/>
                    <a:gd name="T46" fmla="*/ 2147483647 w 428"/>
                    <a:gd name="T47" fmla="*/ 2147483647 h 336"/>
                    <a:gd name="T48" fmla="*/ 2147483647 w 428"/>
                    <a:gd name="T49" fmla="*/ 2147483647 h 336"/>
                    <a:gd name="T50" fmla="*/ 2147483647 w 428"/>
                    <a:gd name="T51" fmla="*/ 2147483647 h 336"/>
                    <a:gd name="T52" fmla="*/ 2147483647 w 428"/>
                    <a:gd name="T53" fmla="*/ 2147483647 h 336"/>
                    <a:gd name="T54" fmla="*/ 2147483647 w 428"/>
                    <a:gd name="T55" fmla="*/ 2147483647 h 336"/>
                    <a:gd name="T56" fmla="*/ 2147483647 w 428"/>
                    <a:gd name="T57" fmla="*/ 2147483647 h 336"/>
                    <a:gd name="T58" fmla="*/ 2147483647 w 428"/>
                    <a:gd name="T59" fmla="*/ 2147483647 h 336"/>
                    <a:gd name="T60" fmla="*/ 2147483647 w 428"/>
                    <a:gd name="T61" fmla="*/ 2147483647 h 336"/>
                    <a:gd name="T62" fmla="*/ 2147483647 w 428"/>
                    <a:gd name="T63" fmla="*/ 2147483647 h 336"/>
                    <a:gd name="T64" fmla="*/ 2147483647 w 428"/>
                    <a:gd name="T65" fmla="*/ 2147483647 h 336"/>
                    <a:gd name="T66" fmla="*/ 2147483647 w 428"/>
                    <a:gd name="T67" fmla="*/ 2147483647 h 336"/>
                    <a:gd name="T68" fmla="*/ 2147483647 w 428"/>
                    <a:gd name="T69" fmla="*/ 2147483647 h 336"/>
                    <a:gd name="T70" fmla="*/ 2147483647 w 428"/>
                    <a:gd name="T71" fmla="*/ 2147483647 h 336"/>
                    <a:gd name="T72" fmla="*/ 2147483647 w 428"/>
                    <a:gd name="T73" fmla="*/ 2147483647 h 336"/>
                    <a:gd name="T74" fmla="*/ 2147483647 w 428"/>
                    <a:gd name="T75" fmla="*/ 2147483647 h 336"/>
                    <a:gd name="T76" fmla="*/ 2147483647 w 428"/>
                    <a:gd name="T77" fmla="*/ 2147483647 h 336"/>
                    <a:gd name="T78" fmla="*/ 2147483647 w 428"/>
                    <a:gd name="T79" fmla="*/ 2147483647 h 336"/>
                    <a:gd name="T80" fmla="*/ 2147483647 w 428"/>
                    <a:gd name="T81" fmla="*/ 2147483647 h 336"/>
                    <a:gd name="T82" fmla="*/ 2147483647 w 428"/>
                    <a:gd name="T83" fmla="*/ 2147483647 h 336"/>
                    <a:gd name="T84" fmla="*/ 2147483647 w 428"/>
                    <a:gd name="T85" fmla="*/ 2147483647 h 336"/>
                    <a:gd name="T86" fmla="*/ 2147483647 w 428"/>
                    <a:gd name="T87" fmla="*/ 2147483647 h 336"/>
                    <a:gd name="T88" fmla="*/ 2147483647 w 428"/>
                    <a:gd name="T89" fmla="*/ 2147483647 h 336"/>
                    <a:gd name="T90" fmla="*/ 2147483647 w 428"/>
                    <a:gd name="T91" fmla="*/ 2147483647 h 336"/>
                    <a:gd name="T92" fmla="*/ 2147483647 w 428"/>
                    <a:gd name="T93" fmla="*/ 2147483647 h 336"/>
                    <a:gd name="T94" fmla="*/ 2147483647 w 428"/>
                    <a:gd name="T95" fmla="*/ 2147483647 h 336"/>
                    <a:gd name="T96" fmla="*/ 2147483647 w 428"/>
                    <a:gd name="T97" fmla="*/ 2147483647 h 336"/>
                    <a:gd name="T98" fmla="*/ 2147483647 w 428"/>
                    <a:gd name="T99" fmla="*/ 2147483647 h 336"/>
                    <a:gd name="T100" fmla="*/ 2147483647 w 428"/>
                    <a:gd name="T101" fmla="*/ 2147483647 h 336"/>
                    <a:gd name="T102" fmla="*/ 2147483647 w 428"/>
                    <a:gd name="T103" fmla="*/ 2147483647 h 336"/>
                    <a:gd name="T104" fmla="*/ 2147483647 w 428"/>
                    <a:gd name="T105" fmla="*/ 2147483647 h 336"/>
                    <a:gd name="T106" fmla="*/ 2147483647 w 428"/>
                    <a:gd name="T107" fmla="*/ 2147483647 h 336"/>
                    <a:gd name="T108" fmla="*/ 2147483647 w 428"/>
                    <a:gd name="T109" fmla="*/ 2147483647 h 336"/>
                    <a:gd name="T110" fmla="*/ 2147483647 w 428"/>
                    <a:gd name="T111" fmla="*/ 2147483647 h 3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428"/>
                    <a:gd name="T169" fmla="*/ 0 h 336"/>
                    <a:gd name="T170" fmla="*/ 428 w 428"/>
                    <a:gd name="T171" fmla="*/ 336 h 3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428" h="336">
                      <a:moveTo>
                        <a:pt x="400" y="274"/>
                      </a:moveTo>
                      <a:lnTo>
                        <a:pt x="402" y="270"/>
                      </a:lnTo>
                      <a:lnTo>
                        <a:pt x="408" y="260"/>
                      </a:lnTo>
                      <a:lnTo>
                        <a:pt x="410" y="250"/>
                      </a:lnTo>
                      <a:lnTo>
                        <a:pt x="416" y="234"/>
                      </a:lnTo>
                      <a:lnTo>
                        <a:pt x="418" y="228"/>
                      </a:lnTo>
                      <a:lnTo>
                        <a:pt x="422" y="222"/>
                      </a:lnTo>
                      <a:lnTo>
                        <a:pt x="428" y="210"/>
                      </a:lnTo>
                      <a:lnTo>
                        <a:pt x="426" y="206"/>
                      </a:lnTo>
                      <a:lnTo>
                        <a:pt x="426" y="202"/>
                      </a:lnTo>
                      <a:lnTo>
                        <a:pt x="422" y="202"/>
                      </a:lnTo>
                      <a:lnTo>
                        <a:pt x="410" y="202"/>
                      </a:lnTo>
                      <a:lnTo>
                        <a:pt x="394" y="204"/>
                      </a:lnTo>
                      <a:lnTo>
                        <a:pt x="378" y="208"/>
                      </a:lnTo>
                      <a:lnTo>
                        <a:pt x="372" y="212"/>
                      </a:lnTo>
                      <a:lnTo>
                        <a:pt x="368" y="216"/>
                      </a:lnTo>
                      <a:lnTo>
                        <a:pt x="364" y="224"/>
                      </a:lnTo>
                      <a:lnTo>
                        <a:pt x="358" y="234"/>
                      </a:lnTo>
                      <a:lnTo>
                        <a:pt x="352" y="246"/>
                      </a:lnTo>
                      <a:lnTo>
                        <a:pt x="346" y="254"/>
                      </a:lnTo>
                      <a:lnTo>
                        <a:pt x="334" y="256"/>
                      </a:lnTo>
                      <a:lnTo>
                        <a:pt x="320" y="260"/>
                      </a:lnTo>
                      <a:lnTo>
                        <a:pt x="310" y="262"/>
                      </a:lnTo>
                      <a:lnTo>
                        <a:pt x="298" y="264"/>
                      </a:lnTo>
                      <a:lnTo>
                        <a:pt x="288" y="262"/>
                      </a:lnTo>
                      <a:lnTo>
                        <a:pt x="280" y="256"/>
                      </a:lnTo>
                      <a:lnTo>
                        <a:pt x="272" y="248"/>
                      </a:lnTo>
                      <a:lnTo>
                        <a:pt x="266" y="238"/>
                      </a:lnTo>
                      <a:lnTo>
                        <a:pt x="260" y="226"/>
                      </a:lnTo>
                      <a:lnTo>
                        <a:pt x="258" y="216"/>
                      </a:lnTo>
                      <a:lnTo>
                        <a:pt x="256" y="204"/>
                      </a:lnTo>
                      <a:lnTo>
                        <a:pt x="256" y="194"/>
                      </a:lnTo>
                      <a:lnTo>
                        <a:pt x="258" y="178"/>
                      </a:lnTo>
                      <a:lnTo>
                        <a:pt x="260" y="160"/>
                      </a:lnTo>
                      <a:lnTo>
                        <a:pt x="268" y="142"/>
                      </a:lnTo>
                      <a:lnTo>
                        <a:pt x="276" y="128"/>
                      </a:lnTo>
                      <a:lnTo>
                        <a:pt x="256" y="122"/>
                      </a:lnTo>
                      <a:lnTo>
                        <a:pt x="248" y="116"/>
                      </a:lnTo>
                      <a:lnTo>
                        <a:pt x="244" y="114"/>
                      </a:lnTo>
                      <a:lnTo>
                        <a:pt x="242" y="110"/>
                      </a:lnTo>
                      <a:lnTo>
                        <a:pt x="240" y="94"/>
                      </a:lnTo>
                      <a:lnTo>
                        <a:pt x="236" y="76"/>
                      </a:lnTo>
                      <a:lnTo>
                        <a:pt x="232" y="68"/>
                      </a:lnTo>
                      <a:lnTo>
                        <a:pt x="230" y="60"/>
                      </a:lnTo>
                      <a:lnTo>
                        <a:pt x="224" y="56"/>
                      </a:lnTo>
                      <a:lnTo>
                        <a:pt x="216" y="56"/>
                      </a:lnTo>
                      <a:lnTo>
                        <a:pt x="210" y="56"/>
                      </a:lnTo>
                      <a:lnTo>
                        <a:pt x="208" y="56"/>
                      </a:lnTo>
                      <a:lnTo>
                        <a:pt x="204" y="62"/>
                      </a:lnTo>
                      <a:lnTo>
                        <a:pt x="198" y="66"/>
                      </a:lnTo>
                      <a:lnTo>
                        <a:pt x="192" y="68"/>
                      </a:lnTo>
                      <a:lnTo>
                        <a:pt x="188" y="68"/>
                      </a:lnTo>
                      <a:lnTo>
                        <a:pt x="184" y="66"/>
                      </a:lnTo>
                      <a:lnTo>
                        <a:pt x="180" y="62"/>
                      </a:lnTo>
                      <a:lnTo>
                        <a:pt x="178" y="58"/>
                      </a:lnTo>
                      <a:lnTo>
                        <a:pt x="174" y="38"/>
                      </a:lnTo>
                      <a:lnTo>
                        <a:pt x="170" y="34"/>
                      </a:lnTo>
                      <a:lnTo>
                        <a:pt x="166" y="30"/>
                      </a:lnTo>
                      <a:lnTo>
                        <a:pt x="160" y="26"/>
                      </a:lnTo>
                      <a:lnTo>
                        <a:pt x="158" y="18"/>
                      </a:lnTo>
                      <a:lnTo>
                        <a:pt x="152" y="20"/>
                      </a:lnTo>
                      <a:lnTo>
                        <a:pt x="148" y="20"/>
                      </a:lnTo>
                      <a:lnTo>
                        <a:pt x="132" y="18"/>
                      </a:lnTo>
                      <a:lnTo>
                        <a:pt x="128" y="28"/>
                      </a:lnTo>
                      <a:lnTo>
                        <a:pt x="78" y="28"/>
                      </a:lnTo>
                      <a:lnTo>
                        <a:pt x="34" y="2"/>
                      </a:lnTo>
                      <a:lnTo>
                        <a:pt x="28" y="0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2" y="14"/>
                      </a:lnTo>
                      <a:lnTo>
                        <a:pt x="2" y="36"/>
                      </a:lnTo>
                      <a:lnTo>
                        <a:pt x="2" y="38"/>
                      </a:lnTo>
                      <a:lnTo>
                        <a:pt x="2" y="42"/>
                      </a:lnTo>
                      <a:lnTo>
                        <a:pt x="4" y="48"/>
                      </a:lnTo>
                      <a:lnTo>
                        <a:pt x="4" y="54"/>
                      </a:lnTo>
                      <a:lnTo>
                        <a:pt x="8" y="56"/>
                      </a:lnTo>
                      <a:lnTo>
                        <a:pt x="12" y="62"/>
                      </a:lnTo>
                      <a:lnTo>
                        <a:pt x="20" y="70"/>
                      </a:lnTo>
                      <a:lnTo>
                        <a:pt x="22" y="74"/>
                      </a:lnTo>
                      <a:lnTo>
                        <a:pt x="22" y="78"/>
                      </a:lnTo>
                      <a:lnTo>
                        <a:pt x="20" y="82"/>
                      </a:lnTo>
                      <a:lnTo>
                        <a:pt x="14" y="84"/>
                      </a:lnTo>
                      <a:lnTo>
                        <a:pt x="12" y="88"/>
                      </a:lnTo>
                      <a:lnTo>
                        <a:pt x="8" y="92"/>
                      </a:lnTo>
                      <a:lnTo>
                        <a:pt x="8" y="96"/>
                      </a:lnTo>
                      <a:lnTo>
                        <a:pt x="12" y="102"/>
                      </a:lnTo>
                      <a:lnTo>
                        <a:pt x="16" y="108"/>
                      </a:lnTo>
                      <a:lnTo>
                        <a:pt x="24" y="110"/>
                      </a:lnTo>
                      <a:lnTo>
                        <a:pt x="32" y="112"/>
                      </a:lnTo>
                      <a:lnTo>
                        <a:pt x="34" y="118"/>
                      </a:lnTo>
                      <a:lnTo>
                        <a:pt x="38" y="120"/>
                      </a:lnTo>
                      <a:lnTo>
                        <a:pt x="40" y="124"/>
                      </a:lnTo>
                      <a:lnTo>
                        <a:pt x="40" y="130"/>
                      </a:lnTo>
                      <a:lnTo>
                        <a:pt x="40" y="134"/>
                      </a:lnTo>
                      <a:lnTo>
                        <a:pt x="40" y="138"/>
                      </a:lnTo>
                      <a:lnTo>
                        <a:pt x="38" y="140"/>
                      </a:lnTo>
                      <a:lnTo>
                        <a:pt x="38" y="144"/>
                      </a:lnTo>
                      <a:lnTo>
                        <a:pt x="38" y="148"/>
                      </a:lnTo>
                      <a:lnTo>
                        <a:pt x="40" y="150"/>
                      </a:lnTo>
                      <a:lnTo>
                        <a:pt x="42" y="154"/>
                      </a:lnTo>
                      <a:lnTo>
                        <a:pt x="48" y="158"/>
                      </a:lnTo>
                      <a:lnTo>
                        <a:pt x="54" y="164"/>
                      </a:lnTo>
                      <a:lnTo>
                        <a:pt x="66" y="182"/>
                      </a:lnTo>
                      <a:lnTo>
                        <a:pt x="68" y="180"/>
                      </a:lnTo>
                      <a:lnTo>
                        <a:pt x="72" y="178"/>
                      </a:lnTo>
                      <a:lnTo>
                        <a:pt x="74" y="176"/>
                      </a:lnTo>
                      <a:lnTo>
                        <a:pt x="76" y="172"/>
                      </a:lnTo>
                      <a:lnTo>
                        <a:pt x="74" y="164"/>
                      </a:lnTo>
                      <a:lnTo>
                        <a:pt x="68" y="158"/>
                      </a:lnTo>
                      <a:lnTo>
                        <a:pt x="66" y="152"/>
                      </a:lnTo>
                      <a:lnTo>
                        <a:pt x="60" y="146"/>
                      </a:lnTo>
                      <a:lnTo>
                        <a:pt x="62" y="142"/>
                      </a:lnTo>
                      <a:lnTo>
                        <a:pt x="60" y="138"/>
                      </a:lnTo>
                      <a:lnTo>
                        <a:pt x="56" y="128"/>
                      </a:lnTo>
                      <a:lnTo>
                        <a:pt x="54" y="116"/>
                      </a:lnTo>
                      <a:lnTo>
                        <a:pt x="50" y="108"/>
                      </a:lnTo>
                      <a:lnTo>
                        <a:pt x="48" y="106"/>
                      </a:lnTo>
                      <a:lnTo>
                        <a:pt x="46" y="104"/>
                      </a:lnTo>
                      <a:lnTo>
                        <a:pt x="46" y="102"/>
                      </a:lnTo>
                      <a:lnTo>
                        <a:pt x="44" y="90"/>
                      </a:lnTo>
                      <a:lnTo>
                        <a:pt x="42" y="82"/>
                      </a:lnTo>
                      <a:lnTo>
                        <a:pt x="36" y="62"/>
                      </a:lnTo>
                      <a:lnTo>
                        <a:pt x="34" y="60"/>
                      </a:lnTo>
                      <a:lnTo>
                        <a:pt x="34" y="58"/>
                      </a:lnTo>
                      <a:lnTo>
                        <a:pt x="32" y="56"/>
                      </a:lnTo>
                      <a:lnTo>
                        <a:pt x="30" y="56"/>
                      </a:lnTo>
                      <a:lnTo>
                        <a:pt x="28" y="56"/>
                      </a:lnTo>
                      <a:lnTo>
                        <a:pt x="26" y="48"/>
                      </a:lnTo>
                      <a:lnTo>
                        <a:pt x="28" y="30"/>
                      </a:lnTo>
                      <a:lnTo>
                        <a:pt x="30" y="24"/>
                      </a:lnTo>
                      <a:lnTo>
                        <a:pt x="30" y="22"/>
                      </a:lnTo>
                      <a:lnTo>
                        <a:pt x="32" y="20"/>
                      </a:lnTo>
                      <a:lnTo>
                        <a:pt x="38" y="22"/>
                      </a:lnTo>
                      <a:lnTo>
                        <a:pt x="42" y="24"/>
                      </a:lnTo>
                      <a:lnTo>
                        <a:pt x="46" y="28"/>
                      </a:lnTo>
                      <a:lnTo>
                        <a:pt x="48" y="32"/>
                      </a:lnTo>
                      <a:lnTo>
                        <a:pt x="52" y="44"/>
                      </a:lnTo>
                      <a:lnTo>
                        <a:pt x="54" y="56"/>
                      </a:lnTo>
                      <a:lnTo>
                        <a:pt x="54" y="58"/>
                      </a:lnTo>
                      <a:lnTo>
                        <a:pt x="52" y="64"/>
                      </a:lnTo>
                      <a:lnTo>
                        <a:pt x="50" y="70"/>
                      </a:lnTo>
                      <a:lnTo>
                        <a:pt x="50" y="72"/>
                      </a:lnTo>
                      <a:lnTo>
                        <a:pt x="52" y="74"/>
                      </a:lnTo>
                      <a:lnTo>
                        <a:pt x="58" y="74"/>
                      </a:lnTo>
                      <a:lnTo>
                        <a:pt x="58" y="80"/>
                      </a:lnTo>
                      <a:lnTo>
                        <a:pt x="62" y="84"/>
                      </a:lnTo>
                      <a:lnTo>
                        <a:pt x="66" y="88"/>
                      </a:lnTo>
                      <a:lnTo>
                        <a:pt x="68" y="88"/>
                      </a:lnTo>
                      <a:lnTo>
                        <a:pt x="72" y="100"/>
                      </a:lnTo>
                      <a:lnTo>
                        <a:pt x="76" y="106"/>
                      </a:lnTo>
                      <a:lnTo>
                        <a:pt x="80" y="110"/>
                      </a:lnTo>
                      <a:lnTo>
                        <a:pt x="84" y="112"/>
                      </a:lnTo>
                      <a:lnTo>
                        <a:pt x="86" y="114"/>
                      </a:lnTo>
                      <a:lnTo>
                        <a:pt x="88" y="116"/>
                      </a:lnTo>
                      <a:lnTo>
                        <a:pt x="86" y="120"/>
                      </a:lnTo>
                      <a:lnTo>
                        <a:pt x="84" y="126"/>
                      </a:lnTo>
                      <a:lnTo>
                        <a:pt x="86" y="132"/>
                      </a:lnTo>
                      <a:lnTo>
                        <a:pt x="92" y="140"/>
                      </a:lnTo>
                      <a:lnTo>
                        <a:pt x="104" y="154"/>
                      </a:lnTo>
                      <a:lnTo>
                        <a:pt x="112" y="162"/>
                      </a:lnTo>
                      <a:lnTo>
                        <a:pt x="118" y="168"/>
                      </a:lnTo>
                      <a:lnTo>
                        <a:pt x="122" y="178"/>
                      </a:lnTo>
                      <a:lnTo>
                        <a:pt x="130" y="188"/>
                      </a:lnTo>
                      <a:lnTo>
                        <a:pt x="130" y="202"/>
                      </a:lnTo>
                      <a:lnTo>
                        <a:pt x="132" y="206"/>
                      </a:lnTo>
                      <a:lnTo>
                        <a:pt x="132" y="210"/>
                      </a:lnTo>
                      <a:lnTo>
                        <a:pt x="132" y="216"/>
                      </a:lnTo>
                      <a:lnTo>
                        <a:pt x="130" y="220"/>
                      </a:lnTo>
                      <a:lnTo>
                        <a:pt x="128" y="220"/>
                      </a:lnTo>
                      <a:lnTo>
                        <a:pt x="128" y="226"/>
                      </a:lnTo>
                      <a:lnTo>
                        <a:pt x="124" y="226"/>
                      </a:lnTo>
                      <a:lnTo>
                        <a:pt x="124" y="232"/>
                      </a:lnTo>
                      <a:lnTo>
                        <a:pt x="126" y="238"/>
                      </a:lnTo>
                      <a:lnTo>
                        <a:pt x="130" y="244"/>
                      </a:lnTo>
                      <a:lnTo>
                        <a:pt x="138" y="250"/>
                      </a:lnTo>
                      <a:lnTo>
                        <a:pt x="148" y="256"/>
                      </a:lnTo>
                      <a:lnTo>
                        <a:pt x="150" y="262"/>
                      </a:lnTo>
                      <a:lnTo>
                        <a:pt x="154" y="266"/>
                      </a:lnTo>
                      <a:lnTo>
                        <a:pt x="158" y="270"/>
                      </a:lnTo>
                      <a:lnTo>
                        <a:pt x="166" y="270"/>
                      </a:lnTo>
                      <a:lnTo>
                        <a:pt x="174" y="272"/>
                      </a:lnTo>
                      <a:lnTo>
                        <a:pt x="178" y="274"/>
                      </a:lnTo>
                      <a:lnTo>
                        <a:pt x="190" y="284"/>
                      </a:lnTo>
                      <a:lnTo>
                        <a:pt x="198" y="290"/>
                      </a:lnTo>
                      <a:lnTo>
                        <a:pt x="204" y="294"/>
                      </a:lnTo>
                      <a:lnTo>
                        <a:pt x="218" y="300"/>
                      </a:lnTo>
                      <a:lnTo>
                        <a:pt x="232" y="306"/>
                      </a:lnTo>
                      <a:lnTo>
                        <a:pt x="246" y="312"/>
                      </a:lnTo>
                      <a:lnTo>
                        <a:pt x="254" y="314"/>
                      </a:lnTo>
                      <a:lnTo>
                        <a:pt x="260" y="314"/>
                      </a:lnTo>
                      <a:lnTo>
                        <a:pt x="266" y="314"/>
                      </a:lnTo>
                      <a:lnTo>
                        <a:pt x="274" y="308"/>
                      </a:lnTo>
                      <a:lnTo>
                        <a:pt x="280" y="304"/>
                      </a:lnTo>
                      <a:lnTo>
                        <a:pt x="286" y="302"/>
                      </a:lnTo>
                      <a:lnTo>
                        <a:pt x="290" y="304"/>
                      </a:lnTo>
                      <a:lnTo>
                        <a:pt x="296" y="306"/>
                      </a:lnTo>
                      <a:lnTo>
                        <a:pt x="306" y="312"/>
                      </a:lnTo>
                      <a:lnTo>
                        <a:pt x="314" y="320"/>
                      </a:lnTo>
                      <a:lnTo>
                        <a:pt x="318" y="328"/>
                      </a:lnTo>
                      <a:lnTo>
                        <a:pt x="324" y="336"/>
                      </a:lnTo>
                      <a:lnTo>
                        <a:pt x="328" y="324"/>
                      </a:lnTo>
                      <a:lnTo>
                        <a:pt x="330" y="318"/>
                      </a:lnTo>
                      <a:lnTo>
                        <a:pt x="334" y="312"/>
                      </a:lnTo>
                      <a:lnTo>
                        <a:pt x="354" y="312"/>
                      </a:lnTo>
                      <a:lnTo>
                        <a:pt x="354" y="306"/>
                      </a:lnTo>
                      <a:lnTo>
                        <a:pt x="352" y="302"/>
                      </a:lnTo>
                      <a:lnTo>
                        <a:pt x="348" y="300"/>
                      </a:lnTo>
                      <a:lnTo>
                        <a:pt x="346" y="296"/>
                      </a:lnTo>
                      <a:lnTo>
                        <a:pt x="344" y="292"/>
                      </a:lnTo>
                      <a:lnTo>
                        <a:pt x="348" y="284"/>
                      </a:lnTo>
                      <a:lnTo>
                        <a:pt x="352" y="280"/>
                      </a:lnTo>
                      <a:lnTo>
                        <a:pt x="356" y="278"/>
                      </a:lnTo>
                      <a:lnTo>
                        <a:pt x="380" y="278"/>
                      </a:lnTo>
                      <a:lnTo>
                        <a:pt x="384" y="278"/>
                      </a:lnTo>
                      <a:lnTo>
                        <a:pt x="386" y="276"/>
                      </a:lnTo>
                      <a:lnTo>
                        <a:pt x="388" y="274"/>
                      </a:lnTo>
                      <a:lnTo>
                        <a:pt x="390" y="270"/>
                      </a:lnTo>
                      <a:lnTo>
                        <a:pt x="392" y="268"/>
                      </a:lnTo>
                      <a:lnTo>
                        <a:pt x="396" y="268"/>
                      </a:lnTo>
                      <a:lnTo>
                        <a:pt x="398" y="270"/>
                      </a:lnTo>
                      <a:lnTo>
                        <a:pt x="398" y="274"/>
                      </a:lnTo>
                      <a:lnTo>
                        <a:pt x="400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3" name="îśḻîdé">
                  <a:extLst>
                    <a:ext uri="{FF2B5EF4-FFF2-40B4-BE49-F238E27FC236}">
                      <a16:creationId xmlns:a16="http://schemas.microsoft.com/office/drawing/2014/main" id="{1BFB630B-F609-4ED6-9467-CA32CF9E2191}"/>
                    </a:ext>
                  </a:extLst>
                </p:cNvPr>
                <p:cNvSpPr/>
                <p:nvPr/>
              </p:nvSpPr>
              <p:spPr bwMode="auto">
                <a:xfrm>
                  <a:off x="2027256" y="3158738"/>
                  <a:ext cx="282329" cy="106481"/>
                </a:xfrm>
                <a:custGeom>
                  <a:avLst/>
                  <a:gdLst>
                    <a:gd name="T0" fmla="*/ 2147483647 w 162"/>
                    <a:gd name="T1" fmla="*/ 2147483647 h 64"/>
                    <a:gd name="T2" fmla="*/ 2147483647 w 162"/>
                    <a:gd name="T3" fmla="*/ 2147483647 h 64"/>
                    <a:gd name="T4" fmla="*/ 2147483647 w 162"/>
                    <a:gd name="T5" fmla="*/ 2147483647 h 64"/>
                    <a:gd name="T6" fmla="*/ 2147483647 w 162"/>
                    <a:gd name="T7" fmla="*/ 2147483647 h 64"/>
                    <a:gd name="T8" fmla="*/ 2147483647 w 162"/>
                    <a:gd name="T9" fmla="*/ 2147483647 h 64"/>
                    <a:gd name="T10" fmla="*/ 2147483647 w 162"/>
                    <a:gd name="T11" fmla="*/ 2147483647 h 64"/>
                    <a:gd name="T12" fmla="*/ 2147483647 w 162"/>
                    <a:gd name="T13" fmla="*/ 2147483647 h 64"/>
                    <a:gd name="T14" fmla="*/ 2147483647 w 162"/>
                    <a:gd name="T15" fmla="*/ 2147483647 h 64"/>
                    <a:gd name="T16" fmla="*/ 2147483647 w 162"/>
                    <a:gd name="T17" fmla="*/ 2147483647 h 64"/>
                    <a:gd name="T18" fmla="*/ 2147483647 w 162"/>
                    <a:gd name="T19" fmla="*/ 2147483647 h 64"/>
                    <a:gd name="T20" fmla="*/ 2147483647 w 162"/>
                    <a:gd name="T21" fmla="*/ 2147483647 h 64"/>
                    <a:gd name="T22" fmla="*/ 2147483647 w 162"/>
                    <a:gd name="T23" fmla="*/ 2147483647 h 64"/>
                    <a:gd name="T24" fmla="*/ 2147483647 w 162"/>
                    <a:gd name="T25" fmla="*/ 2147483647 h 64"/>
                    <a:gd name="T26" fmla="*/ 0 w 162"/>
                    <a:gd name="T27" fmla="*/ 2147483647 h 64"/>
                    <a:gd name="T28" fmla="*/ 2147483647 w 162"/>
                    <a:gd name="T29" fmla="*/ 2147483647 h 64"/>
                    <a:gd name="T30" fmla="*/ 2147483647 w 162"/>
                    <a:gd name="T31" fmla="*/ 2147483647 h 64"/>
                    <a:gd name="T32" fmla="*/ 2147483647 w 162"/>
                    <a:gd name="T33" fmla="*/ 2147483647 h 64"/>
                    <a:gd name="T34" fmla="*/ 2147483647 w 162"/>
                    <a:gd name="T35" fmla="*/ 2147483647 h 64"/>
                    <a:gd name="T36" fmla="*/ 2147483647 w 162"/>
                    <a:gd name="T37" fmla="*/ 2147483647 h 64"/>
                    <a:gd name="T38" fmla="*/ 2147483647 w 162"/>
                    <a:gd name="T39" fmla="*/ 2147483647 h 64"/>
                    <a:gd name="T40" fmla="*/ 2147483647 w 162"/>
                    <a:gd name="T41" fmla="*/ 0 h 64"/>
                    <a:gd name="T42" fmla="*/ 2147483647 w 162"/>
                    <a:gd name="T43" fmla="*/ 0 h 64"/>
                    <a:gd name="T44" fmla="*/ 2147483647 w 162"/>
                    <a:gd name="T45" fmla="*/ 0 h 64"/>
                    <a:gd name="T46" fmla="*/ 2147483647 w 162"/>
                    <a:gd name="T47" fmla="*/ 2147483647 h 64"/>
                    <a:gd name="T48" fmla="*/ 2147483647 w 162"/>
                    <a:gd name="T49" fmla="*/ 2147483647 h 64"/>
                    <a:gd name="T50" fmla="*/ 2147483647 w 162"/>
                    <a:gd name="T51" fmla="*/ 2147483647 h 64"/>
                    <a:gd name="T52" fmla="*/ 2147483647 w 162"/>
                    <a:gd name="T53" fmla="*/ 2147483647 h 64"/>
                    <a:gd name="T54" fmla="*/ 2147483647 w 162"/>
                    <a:gd name="T55" fmla="*/ 2147483647 h 64"/>
                    <a:gd name="T56" fmla="*/ 2147483647 w 162"/>
                    <a:gd name="T57" fmla="*/ 2147483647 h 64"/>
                    <a:gd name="T58" fmla="*/ 2147483647 w 162"/>
                    <a:gd name="T59" fmla="*/ 2147483647 h 64"/>
                    <a:gd name="T60" fmla="*/ 2147483647 w 162"/>
                    <a:gd name="T61" fmla="*/ 2147483647 h 64"/>
                    <a:gd name="T62" fmla="*/ 2147483647 w 162"/>
                    <a:gd name="T63" fmla="*/ 2147483647 h 64"/>
                    <a:gd name="T64" fmla="*/ 2147483647 w 162"/>
                    <a:gd name="T65" fmla="*/ 2147483647 h 64"/>
                    <a:gd name="T66" fmla="*/ 2147483647 w 162"/>
                    <a:gd name="T67" fmla="*/ 2147483647 h 64"/>
                    <a:gd name="T68" fmla="*/ 2147483647 w 162"/>
                    <a:gd name="T69" fmla="*/ 2147483647 h 64"/>
                    <a:gd name="T70" fmla="*/ 2147483647 w 162"/>
                    <a:gd name="T71" fmla="*/ 2147483647 h 64"/>
                    <a:gd name="T72" fmla="*/ 2147483647 w 162"/>
                    <a:gd name="T73" fmla="*/ 2147483647 h 64"/>
                    <a:gd name="T74" fmla="*/ 2147483647 w 162"/>
                    <a:gd name="T75" fmla="*/ 2147483647 h 64"/>
                    <a:gd name="T76" fmla="*/ 2147483647 w 162"/>
                    <a:gd name="T77" fmla="*/ 2147483647 h 64"/>
                    <a:gd name="T78" fmla="*/ 2147483647 w 162"/>
                    <a:gd name="T79" fmla="*/ 2147483647 h 64"/>
                    <a:gd name="T80" fmla="*/ 2147483647 w 162"/>
                    <a:gd name="T81" fmla="*/ 2147483647 h 64"/>
                    <a:gd name="T82" fmla="*/ 2147483647 w 162"/>
                    <a:gd name="T83" fmla="*/ 2147483647 h 64"/>
                    <a:gd name="T84" fmla="*/ 2147483647 w 162"/>
                    <a:gd name="T85" fmla="*/ 2147483647 h 64"/>
                    <a:gd name="T86" fmla="*/ 2147483647 w 162"/>
                    <a:gd name="T87" fmla="*/ 2147483647 h 64"/>
                    <a:gd name="T88" fmla="*/ 2147483647 w 162"/>
                    <a:gd name="T89" fmla="*/ 2147483647 h 64"/>
                    <a:gd name="T90" fmla="*/ 2147483647 w 162"/>
                    <a:gd name="T91" fmla="*/ 2147483647 h 64"/>
                    <a:gd name="T92" fmla="*/ 2147483647 w 162"/>
                    <a:gd name="T93" fmla="*/ 2147483647 h 64"/>
                    <a:gd name="T94" fmla="*/ 2147483647 w 162"/>
                    <a:gd name="T95" fmla="*/ 2147483647 h 64"/>
                    <a:gd name="T96" fmla="*/ 2147483647 w 162"/>
                    <a:gd name="T97" fmla="*/ 2147483647 h 64"/>
                    <a:gd name="T98" fmla="*/ 2147483647 w 162"/>
                    <a:gd name="T99" fmla="*/ 2147483647 h 64"/>
                    <a:gd name="T100" fmla="*/ 2147483647 w 162"/>
                    <a:gd name="T101" fmla="*/ 2147483647 h 64"/>
                    <a:gd name="T102" fmla="*/ 2147483647 w 162"/>
                    <a:gd name="T103" fmla="*/ 2147483647 h 64"/>
                    <a:gd name="T104" fmla="*/ 2147483647 w 162"/>
                    <a:gd name="T105" fmla="*/ 2147483647 h 64"/>
                    <a:gd name="T106" fmla="*/ 2147483647 w 162"/>
                    <a:gd name="T107" fmla="*/ 2147483647 h 64"/>
                    <a:gd name="T108" fmla="*/ 2147483647 w 162"/>
                    <a:gd name="T109" fmla="*/ 2147483647 h 64"/>
                    <a:gd name="T110" fmla="*/ 2147483647 w 162"/>
                    <a:gd name="T111" fmla="*/ 2147483647 h 64"/>
                    <a:gd name="T112" fmla="*/ 2147483647 w 162"/>
                    <a:gd name="T113" fmla="*/ 2147483647 h 64"/>
                    <a:gd name="T114" fmla="*/ 2147483647 w 162"/>
                    <a:gd name="T115" fmla="*/ 2147483647 h 64"/>
                    <a:gd name="T116" fmla="*/ 2147483647 w 162"/>
                    <a:gd name="T117" fmla="*/ 2147483647 h 64"/>
                    <a:gd name="T118" fmla="*/ 2147483647 w 162"/>
                    <a:gd name="T119" fmla="*/ 2147483647 h 64"/>
                    <a:gd name="T120" fmla="*/ 2147483647 w 162"/>
                    <a:gd name="T121" fmla="*/ 2147483647 h 64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62"/>
                    <a:gd name="T184" fmla="*/ 0 h 64"/>
                    <a:gd name="T185" fmla="*/ 162 w 162"/>
                    <a:gd name="T186" fmla="*/ 64 h 64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62" h="64">
                      <a:moveTo>
                        <a:pt x="44" y="18"/>
                      </a:moveTo>
                      <a:lnTo>
                        <a:pt x="44" y="16"/>
                      </a:lnTo>
                      <a:lnTo>
                        <a:pt x="48" y="16"/>
                      </a:lnTo>
                      <a:lnTo>
                        <a:pt x="48" y="12"/>
                      </a:lnTo>
                      <a:lnTo>
                        <a:pt x="44" y="10"/>
                      </a:lnTo>
                      <a:lnTo>
                        <a:pt x="44" y="12"/>
                      </a:lnTo>
                      <a:lnTo>
                        <a:pt x="36" y="12"/>
                      </a:lnTo>
                      <a:lnTo>
                        <a:pt x="30" y="16"/>
                      </a:lnTo>
                      <a:lnTo>
                        <a:pt x="22" y="18"/>
                      </a:lnTo>
                      <a:lnTo>
                        <a:pt x="16" y="20"/>
                      </a:lnTo>
                      <a:lnTo>
                        <a:pt x="14" y="22"/>
                      </a:lnTo>
                      <a:lnTo>
                        <a:pt x="12" y="24"/>
                      </a:lnTo>
                      <a:lnTo>
                        <a:pt x="6" y="26"/>
                      </a:lnTo>
                      <a:lnTo>
                        <a:pt x="0" y="26"/>
                      </a:lnTo>
                      <a:lnTo>
                        <a:pt x="4" y="24"/>
                      </a:lnTo>
                      <a:lnTo>
                        <a:pt x="6" y="24"/>
                      </a:lnTo>
                      <a:lnTo>
                        <a:pt x="8" y="18"/>
                      </a:lnTo>
                      <a:lnTo>
                        <a:pt x="12" y="14"/>
                      </a:lnTo>
                      <a:lnTo>
                        <a:pt x="18" y="10"/>
                      </a:lnTo>
                      <a:lnTo>
                        <a:pt x="24" y="6"/>
                      </a:lnTo>
                      <a:lnTo>
                        <a:pt x="42" y="0"/>
                      </a:lnTo>
                      <a:lnTo>
                        <a:pt x="56" y="0"/>
                      </a:lnTo>
                      <a:lnTo>
                        <a:pt x="60" y="0"/>
                      </a:lnTo>
                      <a:lnTo>
                        <a:pt x="62" y="2"/>
                      </a:lnTo>
                      <a:lnTo>
                        <a:pt x="66" y="4"/>
                      </a:lnTo>
                      <a:lnTo>
                        <a:pt x="78" y="8"/>
                      </a:lnTo>
                      <a:lnTo>
                        <a:pt x="86" y="16"/>
                      </a:lnTo>
                      <a:lnTo>
                        <a:pt x="90" y="16"/>
                      </a:lnTo>
                      <a:lnTo>
                        <a:pt x="96" y="16"/>
                      </a:lnTo>
                      <a:lnTo>
                        <a:pt x="102" y="18"/>
                      </a:lnTo>
                      <a:lnTo>
                        <a:pt x="114" y="24"/>
                      </a:lnTo>
                      <a:lnTo>
                        <a:pt x="122" y="32"/>
                      </a:lnTo>
                      <a:lnTo>
                        <a:pt x="130" y="38"/>
                      </a:lnTo>
                      <a:lnTo>
                        <a:pt x="142" y="42"/>
                      </a:lnTo>
                      <a:lnTo>
                        <a:pt x="140" y="44"/>
                      </a:lnTo>
                      <a:lnTo>
                        <a:pt x="154" y="48"/>
                      </a:lnTo>
                      <a:lnTo>
                        <a:pt x="160" y="52"/>
                      </a:lnTo>
                      <a:lnTo>
                        <a:pt x="162" y="58"/>
                      </a:lnTo>
                      <a:lnTo>
                        <a:pt x="154" y="60"/>
                      </a:lnTo>
                      <a:lnTo>
                        <a:pt x="152" y="60"/>
                      </a:lnTo>
                      <a:lnTo>
                        <a:pt x="152" y="62"/>
                      </a:lnTo>
                      <a:lnTo>
                        <a:pt x="142" y="64"/>
                      </a:lnTo>
                      <a:lnTo>
                        <a:pt x="130" y="64"/>
                      </a:lnTo>
                      <a:lnTo>
                        <a:pt x="108" y="62"/>
                      </a:lnTo>
                      <a:lnTo>
                        <a:pt x="112" y="58"/>
                      </a:lnTo>
                      <a:lnTo>
                        <a:pt x="118" y="52"/>
                      </a:lnTo>
                      <a:lnTo>
                        <a:pt x="118" y="48"/>
                      </a:lnTo>
                      <a:lnTo>
                        <a:pt x="110" y="48"/>
                      </a:lnTo>
                      <a:lnTo>
                        <a:pt x="102" y="46"/>
                      </a:lnTo>
                      <a:lnTo>
                        <a:pt x="100" y="44"/>
                      </a:lnTo>
                      <a:lnTo>
                        <a:pt x="98" y="38"/>
                      </a:lnTo>
                      <a:lnTo>
                        <a:pt x="98" y="34"/>
                      </a:lnTo>
                      <a:lnTo>
                        <a:pt x="96" y="32"/>
                      </a:lnTo>
                      <a:lnTo>
                        <a:pt x="92" y="30"/>
                      </a:lnTo>
                      <a:lnTo>
                        <a:pt x="78" y="30"/>
                      </a:lnTo>
                      <a:lnTo>
                        <a:pt x="76" y="28"/>
                      </a:lnTo>
                      <a:lnTo>
                        <a:pt x="72" y="26"/>
                      </a:lnTo>
                      <a:lnTo>
                        <a:pt x="60" y="22"/>
                      </a:lnTo>
                      <a:lnTo>
                        <a:pt x="50" y="18"/>
                      </a:lnTo>
                      <a:lnTo>
                        <a:pt x="44" y="16"/>
                      </a:lnTo>
                      <a:lnTo>
                        <a:pt x="44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4" name="iṧ1ïdè">
                  <a:extLst>
                    <a:ext uri="{FF2B5EF4-FFF2-40B4-BE49-F238E27FC236}">
                      <a16:creationId xmlns:a16="http://schemas.microsoft.com/office/drawing/2014/main" id="{93E0A2BB-5FED-44F4-946E-434C0EC2EEF1}"/>
                    </a:ext>
                  </a:extLst>
                </p:cNvPr>
                <p:cNvSpPr/>
                <p:nvPr/>
              </p:nvSpPr>
              <p:spPr bwMode="auto">
                <a:xfrm>
                  <a:off x="2193899" y="3300244"/>
                  <a:ext cx="55088" cy="25219"/>
                </a:xfrm>
                <a:custGeom>
                  <a:avLst/>
                  <a:gdLst>
                    <a:gd name="T0" fmla="*/ 0 w 30"/>
                    <a:gd name="T1" fmla="*/ 2147483647 h 14"/>
                    <a:gd name="T2" fmla="*/ 0 w 30"/>
                    <a:gd name="T3" fmla="*/ 2147483647 h 14"/>
                    <a:gd name="T4" fmla="*/ 2147483647 w 30"/>
                    <a:gd name="T5" fmla="*/ 2147483647 h 14"/>
                    <a:gd name="T6" fmla="*/ 2147483647 w 30"/>
                    <a:gd name="T7" fmla="*/ 0 h 14"/>
                    <a:gd name="T8" fmla="*/ 2147483647 w 30"/>
                    <a:gd name="T9" fmla="*/ 0 h 14"/>
                    <a:gd name="T10" fmla="*/ 2147483647 w 30"/>
                    <a:gd name="T11" fmla="*/ 2147483647 h 14"/>
                    <a:gd name="T12" fmla="*/ 2147483647 w 30"/>
                    <a:gd name="T13" fmla="*/ 2147483647 h 14"/>
                    <a:gd name="T14" fmla="*/ 2147483647 w 30"/>
                    <a:gd name="T15" fmla="*/ 2147483647 h 14"/>
                    <a:gd name="T16" fmla="*/ 2147483647 w 30"/>
                    <a:gd name="T17" fmla="*/ 2147483647 h 14"/>
                    <a:gd name="T18" fmla="*/ 2147483647 w 30"/>
                    <a:gd name="T19" fmla="*/ 2147483647 h 14"/>
                    <a:gd name="T20" fmla="*/ 2147483647 w 30"/>
                    <a:gd name="T21" fmla="*/ 2147483647 h 14"/>
                    <a:gd name="T22" fmla="*/ 0 w 30"/>
                    <a:gd name="T23" fmla="*/ 2147483647 h 14"/>
                    <a:gd name="T24" fmla="*/ 0 w 30"/>
                    <a:gd name="T25" fmla="*/ 2147483647 h 1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0"/>
                    <a:gd name="T40" fmla="*/ 0 h 14"/>
                    <a:gd name="T41" fmla="*/ 30 w 30"/>
                    <a:gd name="T42" fmla="*/ 14 h 1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0" h="14">
                      <a:moveTo>
                        <a:pt x="0" y="8"/>
                      </a:move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12" y="0"/>
                      </a:lnTo>
                      <a:lnTo>
                        <a:pt x="20" y="4"/>
                      </a:lnTo>
                      <a:lnTo>
                        <a:pt x="30" y="12"/>
                      </a:lnTo>
                      <a:lnTo>
                        <a:pt x="26" y="12"/>
                      </a:lnTo>
                      <a:lnTo>
                        <a:pt x="20" y="14"/>
                      </a:lnTo>
                      <a:lnTo>
                        <a:pt x="8" y="12"/>
                      </a:lnTo>
                      <a:lnTo>
                        <a:pt x="4" y="10"/>
                      </a:lnTo>
                      <a:lnTo>
                        <a:pt x="0" y="6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5" name="ï$ļïďé">
                  <a:extLst>
                    <a:ext uri="{FF2B5EF4-FFF2-40B4-BE49-F238E27FC236}">
                      <a16:creationId xmlns:a16="http://schemas.microsoft.com/office/drawing/2014/main" id="{C688533B-835C-4267-9CF3-21093EB49514}"/>
                    </a:ext>
                  </a:extLst>
                </p:cNvPr>
                <p:cNvSpPr/>
                <p:nvPr/>
              </p:nvSpPr>
              <p:spPr bwMode="auto">
                <a:xfrm>
                  <a:off x="2492755" y="3300244"/>
                  <a:ext cx="45449" cy="22417"/>
                </a:xfrm>
                <a:custGeom>
                  <a:avLst/>
                  <a:gdLst>
                    <a:gd name="T0" fmla="*/ 2147483647 w 26"/>
                    <a:gd name="T1" fmla="*/ 2147483647 h 12"/>
                    <a:gd name="T2" fmla="*/ 2147483647 w 26"/>
                    <a:gd name="T3" fmla="*/ 0 h 12"/>
                    <a:gd name="T4" fmla="*/ 2147483647 w 26"/>
                    <a:gd name="T5" fmla="*/ 2147483647 h 12"/>
                    <a:gd name="T6" fmla="*/ 2147483647 w 26"/>
                    <a:gd name="T7" fmla="*/ 2147483647 h 12"/>
                    <a:gd name="T8" fmla="*/ 2147483647 w 26"/>
                    <a:gd name="T9" fmla="*/ 2147483647 h 12"/>
                    <a:gd name="T10" fmla="*/ 2147483647 w 26"/>
                    <a:gd name="T11" fmla="*/ 2147483647 h 12"/>
                    <a:gd name="T12" fmla="*/ 2147483647 w 26"/>
                    <a:gd name="T13" fmla="*/ 2147483647 h 12"/>
                    <a:gd name="T14" fmla="*/ 2147483647 w 26"/>
                    <a:gd name="T15" fmla="*/ 2147483647 h 12"/>
                    <a:gd name="T16" fmla="*/ 0 w 26"/>
                    <a:gd name="T17" fmla="*/ 2147483647 h 12"/>
                    <a:gd name="T18" fmla="*/ 0 w 26"/>
                    <a:gd name="T19" fmla="*/ 2147483647 h 12"/>
                    <a:gd name="T20" fmla="*/ 2147483647 w 26"/>
                    <a:gd name="T21" fmla="*/ 2147483647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6"/>
                    <a:gd name="T34" fmla="*/ 0 h 12"/>
                    <a:gd name="T35" fmla="*/ 26 w 26"/>
                    <a:gd name="T36" fmla="*/ 12 h 1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6" h="12">
                      <a:moveTo>
                        <a:pt x="10" y="2"/>
                      </a:moveTo>
                      <a:lnTo>
                        <a:pt x="24" y="0"/>
                      </a:lnTo>
                      <a:lnTo>
                        <a:pt x="24" y="2"/>
                      </a:lnTo>
                      <a:lnTo>
                        <a:pt x="26" y="6"/>
                      </a:lnTo>
                      <a:lnTo>
                        <a:pt x="24" y="8"/>
                      </a:lnTo>
                      <a:lnTo>
                        <a:pt x="22" y="10"/>
                      </a:lnTo>
                      <a:lnTo>
                        <a:pt x="12" y="12"/>
                      </a:lnTo>
                      <a:lnTo>
                        <a:pt x="4" y="10"/>
                      </a:lnTo>
                      <a:lnTo>
                        <a:pt x="0" y="8"/>
                      </a:lnTo>
                      <a:lnTo>
                        <a:pt x="0" y="2"/>
                      </a:lnTo>
                      <a:lnTo>
                        <a:pt x="10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6" name="íšliḑé">
                  <a:extLst>
                    <a:ext uri="{FF2B5EF4-FFF2-40B4-BE49-F238E27FC236}">
                      <a16:creationId xmlns:a16="http://schemas.microsoft.com/office/drawing/2014/main" id="{AC83F1C1-4BEF-41E8-8FDE-0F3F217D30EA}"/>
                    </a:ext>
                  </a:extLst>
                </p:cNvPr>
                <p:cNvSpPr/>
                <p:nvPr/>
              </p:nvSpPr>
              <p:spPr bwMode="auto">
                <a:xfrm>
                  <a:off x="2217311" y="3105497"/>
                  <a:ext cx="16526" cy="23818"/>
                </a:xfrm>
                <a:custGeom>
                  <a:avLst/>
                  <a:gdLst>
                    <a:gd name="T0" fmla="*/ 2147483647 w 10"/>
                    <a:gd name="T1" fmla="*/ 2147483647 h 14"/>
                    <a:gd name="T2" fmla="*/ 2147483647 w 10"/>
                    <a:gd name="T3" fmla="*/ 2147483647 h 14"/>
                    <a:gd name="T4" fmla="*/ 2147483647 w 10"/>
                    <a:gd name="T5" fmla="*/ 2147483647 h 14"/>
                    <a:gd name="T6" fmla="*/ 2147483647 w 10"/>
                    <a:gd name="T7" fmla="*/ 2147483647 h 14"/>
                    <a:gd name="T8" fmla="*/ 0 w 10"/>
                    <a:gd name="T9" fmla="*/ 2147483647 h 14"/>
                    <a:gd name="T10" fmla="*/ 2147483647 w 10"/>
                    <a:gd name="T11" fmla="*/ 2147483647 h 14"/>
                    <a:gd name="T12" fmla="*/ 2147483647 w 10"/>
                    <a:gd name="T13" fmla="*/ 0 h 14"/>
                    <a:gd name="T14" fmla="*/ 2147483647 w 10"/>
                    <a:gd name="T15" fmla="*/ 2147483647 h 14"/>
                    <a:gd name="T16" fmla="*/ 2147483647 w 10"/>
                    <a:gd name="T17" fmla="*/ 2147483647 h 1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0"/>
                    <a:gd name="T28" fmla="*/ 0 h 14"/>
                    <a:gd name="T29" fmla="*/ 10 w 10"/>
                    <a:gd name="T30" fmla="*/ 14 h 1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0" h="14">
                      <a:moveTo>
                        <a:pt x="10" y="8"/>
                      </a:moveTo>
                      <a:lnTo>
                        <a:pt x="8" y="12"/>
                      </a:lnTo>
                      <a:lnTo>
                        <a:pt x="4" y="14"/>
                      </a:lnTo>
                      <a:lnTo>
                        <a:pt x="2" y="12"/>
                      </a:lnTo>
                      <a:lnTo>
                        <a:pt x="0" y="8"/>
                      </a:lnTo>
                      <a:lnTo>
                        <a:pt x="2" y="4"/>
                      </a:lnTo>
                      <a:lnTo>
                        <a:pt x="4" y="0"/>
                      </a:lnTo>
                      <a:lnTo>
                        <a:pt x="8" y="2"/>
                      </a:lnTo>
                      <a:lnTo>
                        <a:pt x="1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7" name="ïṩḻíďè">
                  <a:extLst>
                    <a:ext uri="{FF2B5EF4-FFF2-40B4-BE49-F238E27FC236}">
                      <a16:creationId xmlns:a16="http://schemas.microsoft.com/office/drawing/2014/main" id="{704FEA2F-DBB0-4AEE-817F-1361911BB7D7}"/>
                    </a:ext>
                  </a:extLst>
                </p:cNvPr>
                <p:cNvSpPr/>
                <p:nvPr/>
              </p:nvSpPr>
              <p:spPr bwMode="auto">
                <a:xfrm>
                  <a:off x="2039651" y="3573451"/>
                  <a:ext cx="151494" cy="68651"/>
                </a:xfrm>
                <a:custGeom>
                  <a:avLst/>
                  <a:gdLst>
                    <a:gd name="T0" fmla="*/ 0 w 88"/>
                    <a:gd name="T1" fmla="*/ 2147483647 h 42"/>
                    <a:gd name="T2" fmla="*/ 0 w 88"/>
                    <a:gd name="T3" fmla="*/ 2147483647 h 42"/>
                    <a:gd name="T4" fmla="*/ 0 w 88"/>
                    <a:gd name="T5" fmla="*/ 2147483647 h 42"/>
                    <a:gd name="T6" fmla="*/ 0 w 88"/>
                    <a:gd name="T7" fmla="*/ 2147483647 h 42"/>
                    <a:gd name="T8" fmla="*/ 2147483647 w 88"/>
                    <a:gd name="T9" fmla="*/ 2147483647 h 42"/>
                    <a:gd name="T10" fmla="*/ 2147483647 w 88"/>
                    <a:gd name="T11" fmla="*/ 2147483647 h 42"/>
                    <a:gd name="T12" fmla="*/ 2147483647 w 88"/>
                    <a:gd name="T13" fmla="*/ 2147483647 h 42"/>
                    <a:gd name="T14" fmla="*/ 2147483647 w 88"/>
                    <a:gd name="T15" fmla="*/ 2147483647 h 42"/>
                    <a:gd name="T16" fmla="*/ 2147483647 w 88"/>
                    <a:gd name="T17" fmla="*/ 2147483647 h 42"/>
                    <a:gd name="T18" fmla="*/ 2147483647 w 88"/>
                    <a:gd name="T19" fmla="*/ 2147483647 h 42"/>
                    <a:gd name="T20" fmla="*/ 2147483647 w 88"/>
                    <a:gd name="T21" fmla="*/ 2147483647 h 42"/>
                    <a:gd name="T22" fmla="*/ 2147483647 w 88"/>
                    <a:gd name="T23" fmla="*/ 2147483647 h 42"/>
                    <a:gd name="T24" fmla="*/ 2147483647 w 88"/>
                    <a:gd name="T25" fmla="*/ 2147483647 h 42"/>
                    <a:gd name="T26" fmla="*/ 2147483647 w 88"/>
                    <a:gd name="T27" fmla="*/ 2147483647 h 42"/>
                    <a:gd name="T28" fmla="*/ 2147483647 w 88"/>
                    <a:gd name="T29" fmla="*/ 0 h 42"/>
                    <a:gd name="T30" fmla="*/ 2147483647 w 88"/>
                    <a:gd name="T31" fmla="*/ 0 h 42"/>
                    <a:gd name="T32" fmla="*/ 2147483647 w 88"/>
                    <a:gd name="T33" fmla="*/ 2147483647 h 42"/>
                    <a:gd name="T34" fmla="*/ 2147483647 w 88"/>
                    <a:gd name="T35" fmla="*/ 2147483647 h 42"/>
                    <a:gd name="T36" fmla="*/ 2147483647 w 88"/>
                    <a:gd name="T37" fmla="*/ 2147483647 h 42"/>
                    <a:gd name="T38" fmla="*/ 2147483647 w 88"/>
                    <a:gd name="T39" fmla="*/ 2147483647 h 42"/>
                    <a:gd name="T40" fmla="*/ 2147483647 w 88"/>
                    <a:gd name="T41" fmla="*/ 2147483647 h 42"/>
                    <a:gd name="T42" fmla="*/ 2147483647 w 88"/>
                    <a:gd name="T43" fmla="*/ 2147483647 h 42"/>
                    <a:gd name="T44" fmla="*/ 2147483647 w 88"/>
                    <a:gd name="T45" fmla="*/ 2147483647 h 42"/>
                    <a:gd name="T46" fmla="*/ 2147483647 w 88"/>
                    <a:gd name="T47" fmla="*/ 2147483647 h 42"/>
                    <a:gd name="T48" fmla="*/ 2147483647 w 88"/>
                    <a:gd name="T49" fmla="*/ 2147483647 h 42"/>
                    <a:gd name="T50" fmla="*/ 2147483647 w 88"/>
                    <a:gd name="T51" fmla="*/ 2147483647 h 42"/>
                    <a:gd name="T52" fmla="*/ 2147483647 w 88"/>
                    <a:gd name="T53" fmla="*/ 2147483647 h 42"/>
                    <a:gd name="T54" fmla="*/ 2147483647 w 88"/>
                    <a:gd name="T55" fmla="*/ 2147483647 h 42"/>
                    <a:gd name="T56" fmla="*/ 2147483647 w 88"/>
                    <a:gd name="T57" fmla="*/ 2147483647 h 42"/>
                    <a:gd name="T58" fmla="*/ 2147483647 w 88"/>
                    <a:gd name="T59" fmla="*/ 2147483647 h 42"/>
                    <a:gd name="T60" fmla="*/ 2147483647 w 88"/>
                    <a:gd name="T61" fmla="*/ 2147483647 h 42"/>
                    <a:gd name="T62" fmla="*/ 2147483647 w 88"/>
                    <a:gd name="T63" fmla="*/ 2147483647 h 42"/>
                    <a:gd name="T64" fmla="*/ 2147483647 w 88"/>
                    <a:gd name="T65" fmla="*/ 2147483647 h 42"/>
                    <a:gd name="T66" fmla="*/ 2147483647 w 88"/>
                    <a:gd name="T67" fmla="*/ 2147483647 h 42"/>
                    <a:gd name="T68" fmla="*/ 2147483647 w 88"/>
                    <a:gd name="T69" fmla="*/ 2147483647 h 42"/>
                    <a:gd name="T70" fmla="*/ 2147483647 w 88"/>
                    <a:gd name="T71" fmla="*/ 2147483647 h 42"/>
                    <a:gd name="T72" fmla="*/ 2147483647 w 88"/>
                    <a:gd name="T73" fmla="*/ 2147483647 h 42"/>
                    <a:gd name="T74" fmla="*/ 2147483647 w 88"/>
                    <a:gd name="T75" fmla="*/ 2147483647 h 42"/>
                    <a:gd name="T76" fmla="*/ 2147483647 w 88"/>
                    <a:gd name="T77" fmla="*/ 2147483647 h 42"/>
                    <a:gd name="T78" fmla="*/ 2147483647 w 88"/>
                    <a:gd name="T79" fmla="*/ 2147483647 h 42"/>
                    <a:gd name="T80" fmla="*/ 2147483647 w 88"/>
                    <a:gd name="T81" fmla="*/ 2147483647 h 42"/>
                    <a:gd name="T82" fmla="*/ 2147483647 w 88"/>
                    <a:gd name="T83" fmla="*/ 2147483647 h 42"/>
                    <a:gd name="T84" fmla="*/ 2147483647 w 88"/>
                    <a:gd name="T85" fmla="*/ 2147483647 h 42"/>
                    <a:gd name="T86" fmla="*/ 2147483647 w 88"/>
                    <a:gd name="T87" fmla="*/ 2147483647 h 42"/>
                    <a:gd name="T88" fmla="*/ 2147483647 w 88"/>
                    <a:gd name="T89" fmla="*/ 2147483647 h 42"/>
                    <a:gd name="T90" fmla="*/ 2147483647 w 88"/>
                    <a:gd name="T91" fmla="*/ 2147483647 h 42"/>
                    <a:gd name="T92" fmla="*/ 2147483647 w 88"/>
                    <a:gd name="T93" fmla="*/ 2147483647 h 42"/>
                    <a:gd name="T94" fmla="*/ 2147483647 w 88"/>
                    <a:gd name="T95" fmla="*/ 2147483647 h 42"/>
                    <a:gd name="T96" fmla="*/ 2147483647 w 88"/>
                    <a:gd name="T97" fmla="*/ 2147483647 h 42"/>
                    <a:gd name="T98" fmla="*/ 0 w 88"/>
                    <a:gd name="T99" fmla="*/ 2147483647 h 42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88"/>
                    <a:gd name="T151" fmla="*/ 0 h 42"/>
                    <a:gd name="T152" fmla="*/ 88 w 88"/>
                    <a:gd name="T153" fmla="*/ 42 h 42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88" h="42">
                      <a:moveTo>
                        <a:pt x="0" y="22"/>
                      </a:moveTo>
                      <a:lnTo>
                        <a:pt x="0" y="18"/>
                      </a:lnTo>
                      <a:lnTo>
                        <a:pt x="0" y="14"/>
                      </a:lnTo>
                      <a:lnTo>
                        <a:pt x="0" y="6"/>
                      </a:lnTo>
                      <a:lnTo>
                        <a:pt x="2" y="6"/>
                      </a:lnTo>
                      <a:lnTo>
                        <a:pt x="8" y="6"/>
                      </a:lnTo>
                      <a:lnTo>
                        <a:pt x="12" y="10"/>
                      </a:lnTo>
                      <a:lnTo>
                        <a:pt x="16" y="10"/>
                      </a:lnTo>
                      <a:lnTo>
                        <a:pt x="20" y="14"/>
                      </a:lnTo>
                      <a:lnTo>
                        <a:pt x="26" y="14"/>
                      </a:lnTo>
                      <a:lnTo>
                        <a:pt x="30" y="14"/>
                      </a:lnTo>
                      <a:lnTo>
                        <a:pt x="36" y="12"/>
                      </a:lnTo>
                      <a:lnTo>
                        <a:pt x="38" y="8"/>
                      </a:lnTo>
                      <a:lnTo>
                        <a:pt x="44" y="2"/>
                      </a:lnTo>
                      <a:lnTo>
                        <a:pt x="48" y="0"/>
                      </a:lnTo>
                      <a:lnTo>
                        <a:pt x="52" y="0"/>
                      </a:lnTo>
                      <a:lnTo>
                        <a:pt x="62" y="2"/>
                      </a:lnTo>
                      <a:lnTo>
                        <a:pt x="70" y="8"/>
                      </a:lnTo>
                      <a:lnTo>
                        <a:pt x="80" y="14"/>
                      </a:lnTo>
                      <a:lnTo>
                        <a:pt x="86" y="18"/>
                      </a:lnTo>
                      <a:lnTo>
                        <a:pt x="88" y="18"/>
                      </a:lnTo>
                      <a:lnTo>
                        <a:pt x="86" y="20"/>
                      </a:lnTo>
                      <a:lnTo>
                        <a:pt x="86" y="26"/>
                      </a:lnTo>
                      <a:lnTo>
                        <a:pt x="88" y="32"/>
                      </a:lnTo>
                      <a:lnTo>
                        <a:pt x="86" y="34"/>
                      </a:lnTo>
                      <a:lnTo>
                        <a:pt x="82" y="38"/>
                      </a:lnTo>
                      <a:lnTo>
                        <a:pt x="76" y="42"/>
                      </a:lnTo>
                      <a:lnTo>
                        <a:pt x="70" y="30"/>
                      </a:lnTo>
                      <a:lnTo>
                        <a:pt x="70" y="26"/>
                      </a:lnTo>
                      <a:lnTo>
                        <a:pt x="76" y="26"/>
                      </a:lnTo>
                      <a:lnTo>
                        <a:pt x="68" y="16"/>
                      </a:lnTo>
                      <a:lnTo>
                        <a:pt x="64" y="14"/>
                      </a:lnTo>
                      <a:lnTo>
                        <a:pt x="56" y="14"/>
                      </a:lnTo>
                      <a:lnTo>
                        <a:pt x="52" y="14"/>
                      </a:lnTo>
                      <a:lnTo>
                        <a:pt x="46" y="20"/>
                      </a:lnTo>
                      <a:lnTo>
                        <a:pt x="38" y="30"/>
                      </a:lnTo>
                      <a:lnTo>
                        <a:pt x="40" y="32"/>
                      </a:lnTo>
                      <a:lnTo>
                        <a:pt x="44" y="32"/>
                      </a:lnTo>
                      <a:lnTo>
                        <a:pt x="44" y="38"/>
                      </a:lnTo>
                      <a:lnTo>
                        <a:pt x="42" y="42"/>
                      </a:lnTo>
                      <a:lnTo>
                        <a:pt x="38" y="42"/>
                      </a:lnTo>
                      <a:lnTo>
                        <a:pt x="36" y="42"/>
                      </a:lnTo>
                      <a:lnTo>
                        <a:pt x="32" y="42"/>
                      </a:lnTo>
                      <a:lnTo>
                        <a:pt x="30" y="42"/>
                      </a:lnTo>
                      <a:lnTo>
                        <a:pt x="30" y="36"/>
                      </a:lnTo>
                      <a:lnTo>
                        <a:pt x="24" y="34"/>
                      </a:lnTo>
                      <a:lnTo>
                        <a:pt x="20" y="32"/>
                      </a:lnTo>
                      <a:lnTo>
                        <a:pt x="16" y="30"/>
                      </a:lnTo>
                      <a:lnTo>
                        <a:pt x="12" y="26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8" name="í$lïḋé">
                  <a:extLst>
                    <a:ext uri="{FF2B5EF4-FFF2-40B4-BE49-F238E27FC236}">
                      <a16:creationId xmlns:a16="http://schemas.microsoft.com/office/drawing/2014/main" id="{F0A315F4-2B29-45F8-98FF-DBA6BC79D8D8}"/>
                    </a:ext>
                  </a:extLst>
                </p:cNvPr>
                <p:cNvSpPr/>
                <p:nvPr/>
              </p:nvSpPr>
              <p:spPr bwMode="auto">
                <a:xfrm>
                  <a:off x="1958394" y="3535622"/>
                  <a:ext cx="93650" cy="74256"/>
                </a:xfrm>
                <a:custGeom>
                  <a:avLst/>
                  <a:gdLst>
                    <a:gd name="T0" fmla="*/ 2147483647 w 54"/>
                    <a:gd name="T1" fmla="*/ 2147483647 h 44"/>
                    <a:gd name="T2" fmla="*/ 2147483647 w 54"/>
                    <a:gd name="T3" fmla="*/ 2147483647 h 44"/>
                    <a:gd name="T4" fmla="*/ 2147483647 w 54"/>
                    <a:gd name="T5" fmla="*/ 2147483647 h 44"/>
                    <a:gd name="T6" fmla="*/ 2147483647 w 54"/>
                    <a:gd name="T7" fmla="*/ 2147483647 h 44"/>
                    <a:gd name="T8" fmla="*/ 2147483647 w 54"/>
                    <a:gd name="T9" fmla="*/ 2147483647 h 44"/>
                    <a:gd name="T10" fmla="*/ 2147483647 w 54"/>
                    <a:gd name="T11" fmla="*/ 2147483647 h 44"/>
                    <a:gd name="T12" fmla="*/ 2147483647 w 54"/>
                    <a:gd name="T13" fmla="*/ 2147483647 h 44"/>
                    <a:gd name="T14" fmla="*/ 2147483647 w 54"/>
                    <a:gd name="T15" fmla="*/ 2147483647 h 44"/>
                    <a:gd name="T16" fmla="*/ 2147483647 w 54"/>
                    <a:gd name="T17" fmla="*/ 2147483647 h 44"/>
                    <a:gd name="T18" fmla="*/ 2147483647 w 54"/>
                    <a:gd name="T19" fmla="*/ 2147483647 h 44"/>
                    <a:gd name="T20" fmla="*/ 2147483647 w 54"/>
                    <a:gd name="T21" fmla="*/ 2147483647 h 44"/>
                    <a:gd name="T22" fmla="*/ 2147483647 w 54"/>
                    <a:gd name="T23" fmla="*/ 2147483647 h 44"/>
                    <a:gd name="T24" fmla="*/ 2147483647 w 54"/>
                    <a:gd name="T25" fmla="*/ 2147483647 h 44"/>
                    <a:gd name="T26" fmla="*/ 2147483647 w 54"/>
                    <a:gd name="T27" fmla="*/ 2147483647 h 44"/>
                    <a:gd name="T28" fmla="*/ 2147483647 w 54"/>
                    <a:gd name="T29" fmla="*/ 2147483647 h 44"/>
                    <a:gd name="T30" fmla="*/ 2147483647 w 54"/>
                    <a:gd name="T31" fmla="*/ 2147483647 h 44"/>
                    <a:gd name="T32" fmla="*/ 0 w 54"/>
                    <a:gd name="T33" fmla="*/ 2147483647 h 44"/>
                    <a:gd name="T34" fmla="*/ 2147483647 w 54"/>
                    <a:gd name="T35" fmla="*/ 2147483647 h 44"/>
                    <a:gd name="T36" fmla="*/ 2147483647 w 54"/>
                    <a:gd name="T37" fmla="*/ 2147483647 h 44"/>
                    <a:gd name="T38" fmla="*/ 2147483647 w 54"/>
                    <a:gd name="T39" fmla="*/ 2147483647 h 44"/>
                    <a:gd name="T40" fmla="*/ 2147483647 w 54"/>
                    <a:gd name="T41" fmla="*/ 0 h 44"/>
                    <a:gd name="T42" fmla="*/ 2147483647 w 54"/>
                    <a:gd name="T43" fmla="*/ 2147483647 h 44"/>
                    <a:gd name="T44" fmla="*/ 2147483647 w 54"/>
                    <a:gd name="T45" fmla="*/ 2147483647 h 4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54"/>
                    <a:gd name="T70" fmla="*/ 0 h 44"/>
                    <a:gd name="T71" fmla="*/ 54 w 54"/>
                    <a:gd name="T72" fmla="*/ 44 h 44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54" h="44">
                      <a:moveTo>
                        <a:pt x="38" y="6"/>
                      </a:moveTo>
                      <a:lnTo>
                        <a:pt x="46" y="18"/>
                      </a:lnTo>
                      <a:lnTo>
                        <a:pt x="54" y="28"/>
                      </a:lnTo>
                      <a:lnTo>
                        <a:pt x="46" y="28"/>
                      </a:lnTo>
                      <a:lnTo>
                        <a:pt x="46" y="44"/>
                      </a:lnTo>
                      <a:lnTo>
                        <a:pt x="32" y="40"/>
                      </a:lnTo>
                      <a:lnTo>
                        <a:pt x="34" y="36"/>
                      </a:lnTo>
                      <a:lnTo>
                        <a:pt x="34" y="34"/>
                      </a:lnTo>
                      <a:lnTo>
                        <a:pt x="24" y="22"/>
                      </a:lnTo>
                      <a:lnTo>
                        <a:pt x="18" y="16"/>
                      </a:lnTo>
                      <a:lnTo>
                        <a:pt x="12" y="14"/>
                      </a:lnTo>
                      <a:lnTo>
                        <a:pt x="16" y="22"/>
                      </a:lnTo>
                      <a:lnTo>
                        <a:pt x="12" y="22"/>
                      </a:lnTo>
                      <a:lnTo>
                        <a:pt x="8" y="22"/>
                      </a:lnTo>
                      <a:lnTo>
                        <a:pt x="4" y="20"/>
                      </a:lnTo>
                      <a:lnTo>
                        <a:pt x="2" y="16"/>
                      </a:lnTo>
                      <a:lnTo>
                        <a:pt x="0" y="12"/>
                      </a:lnTo>
                      <a:lnTo>
                        <a:pt x="2" y="8"/>
                      </a:lnTo>
                      <a:lnTo>
                        <a:pt x="2" y="6"/>
                      </a:lnTo>
                      <a:lnTo>
                        <a:pt x="2" y="4"/>
                      </a:lnTo>
                      <a:lnTo>
                        <a:pt x="4" y="0"/>
                      </a:lnTo>
                      <a:lnTo>
                        <a:pt x="20" y="4"/>
                      </a:lnTo>
                      <a:lnTo>
                        <a:pt x="38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9" name="iṣḻíḑê">
                  <a:extLst>
                    <a:ext uri="{FF2B5EF4-FFF2-40B4-BE49-F238E27FC236}">
                      <a16:creationId xmlns:a16="http://schemas.microsoft.com/office/drawing/2014/main" id="{543FA140-F30C-4675-8735-1DB9B239C07A}"/>
                    </a:ext>
                  </a:extLst>
                </p:cNvPr>
                <p:cNvSpPr/>
                <p:nvPr/>
              </p:nvSpPr>
              <p:spPr bwMode="auto">
                <a:xfrm>
                  <a:off x="1919832" y="3416532"/>
                  <a:ext cx="125327" cy="130299"/>
                </a:xfrm>
                <a:custGeom>
                  <a:avLst/>
                  <a:gdLst>
                    <a:gd name="T0" fmla="*/ 2147483647 w 72"/>
                    <a:gd name="T1" fmla="*/ 0 h 78"/>
                    <a:gd name="T2" fmla="*/ 2147483647 w 72"/>
                    <a:gd name="T3" fmla="*/ 2147483647 h 78"/>
                    <a:gd name="T4" fmla="*/ 2147483647 w 72"/>
                    <a:gd name="T5" fmla="*/ 2147483647 h 78"/>
                    <a:gd name="T6" fmla="*/ 2147483647 w 72"/>
                    <a:gd name="T7" fmla="*/ 2147483647 h 78"/>
                    <a:gd name="T8" fmla="*/ 2147483647 w 72"/>
                    <a:gd name="T9" fmla="*/ 2147483647 h 78"/>
                    <a:gd name="T10" fmla="*/ 2147483647 w 72"/>
                    <a:gd name="T11" fmla="*/ 2147483647 h 78"/>
                    <a:gd name="T12" fmla="*/ 2147483647 w 72"/>
                    <a:gd name="T13" fmla="*/ 2147483647 h 78"/>
                    <a:gd name="T14" fmla="*/ 2147483647 w 72"/>
                    <a:gd name="T15" fmla="*/ 2147483647 h 78"/>
                    <a:gd name="T16" fmla="*/ 2147483647 w 72"/>
                    <a:gd name="T17" fmla="*/ 2147483647 h 78"/>
                    <a:gd name="T18" fmla="*/ 2147483647 w 72"/>
                    <a:gd name="T19" fmla="*/ 2147483647 h 78"/>
                    <a:gd name="T20" fmla="*/ 2147483647 w 72"/>
                    <a:gd name="T21" fmla="*/ 2147483647 h 78"/>
                    <a:gd name="T22" fmla="*/ 2147483647 w 72"/>
                    <a:gd name="T23" fmla="*/ 2147483647 h 78"/>
                    <a:gd name="T24" fmla="*/ 2147483647 w 72"/>
                    <a:gd name="T25" fmla="*/ 2147483647 h 78"/>
                    <a:gd name="T26" fmla="*/ 2147483647 w 72"/>
                    <a:gd name="T27" fmla="*/ 2147483647 h 78"/>
                    <a:gd name="T28" fmla="*/ 2147483647 w 72"/>
                    <a:gd name="T29" fmla="*/ 2147483647 h 78"/>
                    <a:gd name="T30" fmla="*/ 2147483647 w 72"/>
                    <a:gd name="T31" fmla="*/ 2147483647 h 78"/>
                    <a:gd name="T32" fmla="*/ 2147483647 w 72"/>
                    <a:gd name="T33" fmla="*/ 2147483647 h 78"/>
                    <a:gd name="T34" fmla="*/ 2147483647 w 72"/>
                    <a:gd name="T35" fmla="*/ 2147483647 h 78"/>
                    <a:gd name="T36" fmla="*/ 2147483647 w 72"/>
                    <a:gd name="T37" fmla="*/ 2147483647 h 78"/>
                    <a:gd name="T38" fmla="*/ 2147483647 w 72"/>
                    <a:gd name="T39" fmla="*/ 2147483647 h 78"/>
                    <a:gd name="T40" fmla="*/ 0 w 72"/>
                    <a:gd name="T41" fmla="*/ 2147483647 h 78"/>
                    <a:gd name="T42" fmla="*/ 2147483647 w 72"/>
                    <a:gd name="T43" fmla="*/ 2147483647 h 78"/>
                    <a:gd name="T44" fmla="*/ 2147483647 w 72"/>
                    <a:gd name="T45" fmla="*/ 2147483647 h 78"/>
                    <a:gd name="T46" fmla="*/ 2147483647 w 72"/>
                    <a:gd name="T47" fmla="*/ 2147483647 h 78"/>
                    <a:gd name="T48" fmla="*/ 2147483647 w 72"/>
                    <a:gd name="T49" fmla="*/ 2147483647 h 78"/>
                    <a:gd name="T50" fmla="*/ 2147483647 w 72"/>
                    <a:gd name="T51" fmla="*/ 2147483647 h 78"/>
                    <a:gd name="T52" fmla="*/ 2147483647 w 72"/>
                    <a:gd name="T53" fmla="*/ 2147483647 h 78"/>
                    <a:gd name="T54" fmla="*/ 2147483647 w 72"/>
                    <a:gd name="T55" fmla="*/ 2147483647 h 78"/>
                    <a:gd name="T56" fmla="*/ 2147483647 w 72"/>
                    <a:gd name="T57" fmla="*/ 2147483647 h 78"/>
                    <a:gd name="T58" fmla="*/ 2147483647 w 72"/>
                    <a:gd name="T59" fmla="*/ 2147483647 h 78"/>
                    <a:gd name="T60" fmla="*/ 2147483647 w 72"/>
                    <a:gd name="T61" fmla="*/ 2147483647 h 78"/>
                    <a:gd name="T62" fmla="*/ 2147483647 w 72"/>
                    <a:gd name="T63" fmla="*/ 2147483647 h 78"/>
                    <a:gd name="T64" fmla="*/ 2147483647 w 72"/>
                    <a:gd name="T65" fmla="*/ 2147483647 h 78"/>
                    <a:gd name="T66" fmla="*/ 2147483647 w 72"/>
                    <a:gd name="T67" fmla="*/ 2147483647 h 78"/>
                    <a:gd name="T68" fmla="*/ 2147483647 w 72"/>
                    <a:gd name="T69" fmla="*/ 2147483647 h 78"/>
                    <a:gd name="T70" fmla="*/ 2147483647 w 72"/>
                    <a:gd name="T71" fmla="*/ 2147483647 h 78"/>
                    <a:gd name="T72" fmla="*/ 2147483647 w 72"/>
                    <a:gd name="T73" fmla="*/ 2147483647 h 78"/>
                    <a:gd name="T74" fmla="*/ 2147483647 w 72"/>
                    <a:gd name="T75" fmla="*/ 2147483647 h 78"/>
                    <a:gd name="T76" fmla="*/ 2147483647 w 72"/>
                    <a:gd name="T77" fmla="*/ 0 h 7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72"/>
                    <a:gd name="T118" fmla="*/ 0 h 78"/>
                    <a:gd name="T119" fmla="*/ 72 w 72"/>
                    <a:gd name="T120" fmla="*/ 78 h 7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72" h="78">
                      <a:moveTo>
                        <a:pt x="72" y="0"/>
                      </a:moveTo>
                      <a:lnTo>
                        <a:pt x="72" y="2"/>
                      </a:lnTo>
                      <a:lnTo>
                        <a:pt x="70" y="10"/>
                      </a:lnTo>
                      <a:lnTo>
                        <a:pt x="68" y="20"/>
                      </a:lnTo>
                      <a:lnTo>
                        <a:pt x="66" y="26"/>
                      </a:lnTo>
                      <a:lnTo>
                        <a:pt x="64" y="36"/>
                      </a:lnTo>
                      <a:lnTo>
                        <a:pt x="64" y="44"/>
                      </a:lnTo>
                      <a:lnTo>
                        <a:pt x="60" y="50"/>
                      </a:lnTo>
                      <a:lnTo>
                        <a:pt x="56" y="54"/>
                      </a:lnTo>
                      <a:lnTo>
                        <a:pt x="56" y="60"/>
                      </a:lnTo>
                      <a:lnTo>
                        <a:pt x="56" y="66"/>
                      </a:lnTo>
                      <a:lnTo>
                        <a:pt x="58" y="74"/>
                      </a:lnTo>
                      <a:lnTo>
                        <a:pt x="60" y="78"/>
                      </a:lnTo>
                      <a:lnTo>
                        <a:pt x="42" y="76"/>
                      </a:lnTo>
                      <a:lnTo>
                        <a:pt x="26" y="72"/>
                      </a:lnTo>
                      <a:lnTo>
                        <a:pt x="24" y="66"/>
                      </a:lnTo>
                      <a:lnTo>
                        <a:pt x="24" y="62"/>
                      </a:lnTo>
                      <a:lnTo>
                        <a:pt x="16" y="58"/>
                      </a:lnTo>
                      <a:lnTo>
                        <a:pt x="8" y="50"/>
                      </a:lnTo>
                      <a:lnTo>
                        <a:pt x="4" y="44"/>
                      </a:lnTo>
                      <a:lnTo>
                        <a:pt x="0" y="36"/>
                      </a:lnTo>
                      <a:lnTo>
                        <a:pt x="6" y="36"/>
                      </a:lnTo>
                      <a:lnTo>
                        <a:pt x="10" y="30"/>
                      </a:lnTo>
                      <a:lnTo>
                        <a:pt x="12" y="26"/>
                      </a:lnTo>
                      <a:lnTo>
                        <a:pt x="14" y="24"/>
                      </a:lnTo>
                      <a:lnTo>
                        <a:pt x="16" y="22"/>
                      </a:lnTo>
                      <a:lnTo>
                        <a:pt x="22" y="20"/>
                      </a:lnTo>
                      <a:lnTo>
                        <a:pt x="26" y="20"/>
                      </a:lnTo>
                      <a:lnTo>
                        <a:pt x="32" y="18"/>
                      </a:lnTo>
                      <a:lnTo>
                        <a:pt x="40" y="8"/>
                      </a:lnTo>
                      <a:lnTo>
                        <a:pt x="44" y="4"/>
                      </a:lnTo>
                      <a:lnTo>
                        <a:pt x="48" y="4"/>
                      </a:lnTo>
                      <a:lnTo>
                        <a:pt x="50" y="4"/>
                      </a:lnTo>
                      <a:lnTo>
                        <a:pt x="52" y="4"/>
                      </a:lnTo>
                      <a:lnTo>
                        <a:pt x="52" y="6"/>
                      </a:lnTo>
                      <a:lnTo>
                        <a:pt x="58" y="4"/>
                      </a:lnTo>
                      <a:lnTo>
                        <a:pt x="62" y="2"/>
                      </a:lnTo>
                      <a:lnTo>
                        <a:pt x="66" y="2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0" name="îŝľiḍê">
                  <a:extLst>
                    <a:ext uri="{FF2B5EF4-FFF2-40B4-BE49-F238E27FC236}">
                      <a16:creationId xmlns:a16="http://schemas.microsoft.com/office/drawing/2014/main" id="{6DED054B-E991-4780-918C-B10D0382E392}"/>
                    </a:ext>
                  </a:extLst>
                </p:cNvPr>
                <p:cNvSpPr/>
                <p:nvPr/>
              </p:nvSpPr>
              <p:spPr bwMode="auto">
                <a:xfrm>
                  <a:off x="1849595" y="3437549"/>
                  <a:ext cx="67484" cy="25219"/>
                </a:xfrm>
                <a:custGeom>
                  <a:avLst/>
                  <a:gdLst>
                    <a:gd name="T0" fmla="*/ 2147483647 w 38"/>
                    <a:gd name="T1" fmla="*/ 2147483647 h 16"/>
                    <a:gd name="T2" fmla="*/ 2147483647 w 38"/>
                    <a:gd name="T3" fmla="*/ 2147483647 h 16"/>
                    <a:gd name="T4" fmla="*/ 2147483647 w 38"/>
                    <a:gd name="T5" fmla="*/ 2147483647 h 16"/>
                    <a:gd name="T6" fmla="*/ 2147483647 w 38"/>
                    <a:gd name="T7" fmla="*/ 2147483647 h 16"/>
                    <a:gd name="T8" fmla="*/ 2147483647 w 38"/>
                    <a:gd name="T9" fmla="*/ 2147483647 h 16"/>
                    <a:gd name="T10" fmla="*/ 0 w 38"/>
                    <a:gd name="T11" fmla="*/ 2147483647 h 16"/>
                    <a:gd name="T12" fmla="*/ 2147483647 w 38"/>
                    <a:gd name="T13" fmla="*/ 2147483647 h 16"/>
                    <a:gd name="T14" fmla="*/ 2147483647 w 38"/>
                    <a:gd name="T15" fmla="*/ 0 h 16"/>
                    <a:gd name="T16" fmla="*/ 2147483647 w 38"/>
                    <a:gd name="T17" fmla="*/ 0 h 16"/>
                    <a:gd name="T18" fmla="*/ 2147483647 w 38"/>
                    <a:gd name="T19" fmla="*/ 2147483647 h 16"/>
                    <a:gd name="T20" fmla="*/ 2147483647 w 38"/>
                    <a:gd name="T21" fmla="*/ 2147483647 h 16"/>
                    <a:gd name="T22" fmla="*/ 2147483647 w 38"/>
                    <a:gd name="T23" fmla="*/ 2147483647 h 16"/>
                    <a:gd name="T24" fmla="*/ 2147483647 w 38"/>
                    <a:gd name="T25" fmla="*/ 2147483647 h 16"/>
                    <a:gd name="T26" fmla="*/ 2147483647 w 38"/>
                    <a:gd name="T27" fmla="*/ 2147483647 h 16"/>
                    <a:gd name="T28" fmla="*/ 2147483647 w 38"/>
                    <a:gd name="T29" fmla="*/ 2147483647 h 16"/>
                    <a:gd name="T30" fmla="*/ 2147483647 w 38"/>
                    <a:gd name="T31" fmla="*/ 2147483647 h 16"/>
                    <a:gd name="T32" fmla="*/ 2147483647 w 38"/>
                    <a:gd name="T33" fmla="*/ 2147483647 h 16"/>
                    <a:gd name="T34" fmla="*/ 2147483647 w 38"/>
                    <a:gd name="T35" fmla="*/ 2147483647 h 1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8"/>
                    <a:gd name="T55" fmla="*/ 0 h 16"/>
                    <a:gd name="T56" fmla="*/ 38 w 38"/>
                    <a:gd name="T57" fmla="*/ 16 h 1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8" h="16">
                      <a:moveTo>
                        <a:pt x="36" y="16"/>
                      </a:moveTo>
                      <a:lnTo>
                        <a:pt x="30" y="16"/>
                      </a:lnTo>
                      <a:lnTo>
                        <a:pt x="24" y="16"/>
                      </a:lnTo>
                      <a:lnTo>
                        <a:pt x="10" y="14"/>
                      </a:lnTo>
                      <a:lnTo>
                        <a:pt x="4" y="12"/>
                      </a:lnTo>
                      <a:lnTo>
                        <a:pt x="0" y="8"/>
                      </a:lnTo>
                      <a:lnTo>
                        <a:pt x="6" y="6"/>
                      </a:lnTo>
                      <a:lnTo>
                        <a:pt x="8" y="0"/>
                      </a:lnTo>
                      <a:lnTo>
                        <a:pt x="12" y="0"/>
                      </a:lnTo>
                      <a:lnTo>
                        <a:pt x="16" y="2"/>
                      </a:lnTo>
                      <a:lnTo>
                        <a:pt x="20" y="4"/>
                      </a:lnTo>
                      <a:lnTo>
                        <a:pt x="24" y="8"/>
                      </a:lnTo>
                      <a:lnTo>
                        <a:pt x="30" y="10"/>
                      </a:lnTo>
                      <a:lnTo>
                        <a:pt x="34" y="10"/>
                      </a:lnTo>
                      <a:lnTo>
                        <a:pt x="36" y="12"/>
                      </a:lnTo>
                      <a:lnTo>
                        <a:pt x="38" y="14"/>
                      </a:lnTo>
                      <a:lnTo>
                        <a:pt x="38" y="16"/>
                      </a:lnTo>
                      <a:lnTo>
                        <a:pt x="3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1" name="iṣľïdè">
                  <a:extLst>
                    <a:ext uri="{FF2B5EF4-FFF2-40B4-BE49-F238E27FC236}">
                      <a16:creationId xmlns:a16="http://schemas.microsoft.com/office/drawing/2014/main" id="{B8981F14-96E6-4844-96FB-37D542C4183E}"/>
                    </a:ext>
                  </a:extLst>
                </p:cNvPr>
                <p:cNvSpPr/>
                <p:nvPr/>
              </p:nvSpPr>
              <p:spPr bwMode="auto">
                <a:xfrm>
                  <a:off x="1870253" y="3375901"/>
                  <a:ext cx="174906" cy="99476"/>
                </a:xfrm>
                <a:custGeom>
                  <a:avLst/>
                  <a:gdLst>
                    <a:gd name="T0" fmla="*/ 2147483647 w 100"/>
                    <a:gd name="T1" fmla="*/ 2147483647 h 60"/>
                    <a:gd name="T2" fmla="*/ 2147483647 w 100"/>
                    <a:gd name="T3" fmla="*/ 2147483647 h 60"/>
                    <a:gd name="T4" fmla="*/ 2147483647 w 100"/>
                    <a:gd name="T5" fmla="*/ 2147483647 h 60"/>
                    <a:gd name="T6" fmla="*/ 2147483647 w 100"/>
                    <a:gd name="T7" fmla="*/ 2147483647 h 60"/>
                    <a:gd name="T8" fmla="*/ 2147483647 w 100"/>
                    <a:gd name="T9" fmla="*/ 2147483647 h 60"/>
                    <a:gd name="T10" fmla="*/ 2147483647 w 100"/>
                    <a:gd name="T11" fmla="*/ 2147483647 h 60"/>
                    <a:gd name="T12" fmla="*/ 2147483647 w 100"/>
                    <a:gd name="T13" fmla="*/ 2147483647 h 60"/>
                    <a:gd name="T14" fmla="*/ 2147483647 w 100"/>
                    <a:gd name="T15" fmla="*/ 2147483647 h 60"/>
                    <a:gd name="T16" fmla="*/ 2147483647 w 100"/>
                    <a:gd name="T17" fmla="*/ 2147483647 h 60"/>
                    <a:gd name="T18" fmla="*/ 2147483647 w 100"/>
                    <a:gd name="T19" fmla="*/ 2147483647 h 60"/>
                    <a:gd name="T20" fmla="*/ 2147483647 w 100"/>
                    <a:gd name="T21" fmla="*/ 2147483647 h 60"/>
                    <a:gd name="T22" fmla="*/ 2147483647 w 100"/>
                    <a:gd name="T23" fmla="*/ 2147483647 h 60"/>
                    <a:gd name="T24" fmla="*/ 2147483647 w 100"/>
                    <a:gd name="T25" fmla="*/ 2147483647 h 60"/>
                    <a:gd name="T26" fmla="*/ 2147483647 w 100"/>
                    <a:gd name="T27" fmla="*/ 2147483647 h 60"/>
                    <a:gd name="T28" fmla="*/ 2147483647 w 100"/>
                    <a:gd name="T29" fmla="*/ 2147483647 h 60"/>
                    <a:gd name="T30" fmla="*/ 2147483647 w 100"/>
                    <a:gd name="T31" fmla="*/ 2147483647 h 60"/>
                    <a:gd name="T32" fmla="*/ 2147483647 w 100"/>
                    <a:gd name="T33" fmla="*/ 2147483647 h 60"/>
                    <a:gd name="T34" fmla="*/ 2147483647 w 100"/>
                    <a:gd name="T35" fmla="*/ 2147483647 h 60"/>
                    <a:gd name="T36" fmla="*/ 2147483647 w 100"/>
                    <a:gd name="T37" fmla="*/ 2147483647 h 60"/>
                    <a:gd name="T38" fmla="*/ 2147483647 w 100"/>
                    <a:gd name="T39" fmla="*/ 2147483647 h 60"/>
                    <a:gd name="T40" fmla="*/ 2147483647 w 100"/>
                    <a:gd name="T41" fmla="*/ 2147483647 h 60"/>
                    <a:gd name="T42" fmla="*/ 2147483647 w 100"/>
                    <a:gd name="T43" fmla="*/ 2147483647 h 60"/>
                    <a:gd name="T44" fmla="*/ 2147483647 w 100"/>
                    <a:gd name="T45" fmla="*/ 2147483647 h 60"/>
                    <a:gd name="T46" fmla="*/ 2147483647 w 100"/>
                    <a:gd name="T47" fmla="*/ 2147483647 h 60"/>
                    <a:gd name="T48" fmla="*/ 2147483647 w 100"/>
                    <a:gd name="T49" fmla="*/ 2147483647 h 60"/>
                    <a:gd name="T50" fmla="*/ 2147483647 w 100"/>
                    <a:gd name="T51" fmla="*/ 2147483647 h 60"/>
                    <a:gd name="T52" fmla="*/ 2147483647 w 100"/>
                    <a:gd name="T53" fmla="*/ 2147483647 h 60"/>
                    <a:gd name="T54" fmla="*/ 0 w 100"/>
                    <a:gd name="T55" fmla="*/ 2147483647 h 60"/>
                    <a:gd name="T56" fmla="*/ 2147483647 w 100"/>
                    <a:gd name="T57" fmla="*/ 2147483647 h 60"/>
                    <a:gd name="T58" fmla="*/ 2147483647 w 100"/>
                    <a:gd name="T59" fmla="*/ 2147483647 h 60"/>
                    <a:gd name="T60" fmla="*/ 2147483647 w 100"/>
                    <a:gd name="T61" fmla="*/ 2147483647 h 60"/>
                    <a:gd name="T62" fmla="*/ 2147483647 w 100"/>
                    <a:gd name="T63" fmla="*/ 2147483647 h 60"/>
                    <a:gd name="T64" fmla="*/ 2147483647 w 100"/>
                    <a:gd name="T65" fmla="*/ 2147483647 h 60"/>
                    <a:gd name="T66" fmla="*/ 2147483647 w 100"/>
                    <a:gd name="T67" fmla="*/ 0 h 60"/>
                    <a:gd name="T68" fmla="*/ 2147483647 w 100"/>
                    <a:gd name="T69" fmla="*/ 0 h 60"/>
                    <a:gd name="T70" fmla="*/ 2147483647 w 100"/>
                    <a:gd name="T71" fmla="*/ 2147483647 h 60"/>
                    <a:gd name="T72" fmla="*/ 2147483647 w 100"/>
                    <a:gd name="T73" fmla="*/ 2147483647 h 60"/>
                    <a:gd name="T74" fmla="*/ 2147483647 w 100"/>
                    <a:gd name="T75" fmla="*/ 2147483647 h 60"/>
                    <a:gd name="T76" fmla="*/ 2147483647 w 100"/>
                    <a:gd name="T77" fmla="*/ 2147483647 h 6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0"/>
                    <a:gd name="T118" fmla="*/ 0 h 60"/>
                    <a:gd name="T119" fmla="*/ 100 w 100"/>
                    <a:gd name="T120" fmla="*/ 60 h 6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0" h="60">
                      <a:moveTo>
                        <a:pt x="100" y="24"/>
                      </a:moveTo>
                      <a:lnTo>
                        <a:pt x="94" y="26"/>
                      </a:lnTo>
                      <a:lnTo>
                        <a:pt x="90" y="26"/>
                      </a:lnTo>
                      <a:lnTo>
                        <a:pt x="86" y="28"/>
                      </a:lnTo>
                      <a:lnTo>
                        <a:pt x="80" y="30"/>
                      </a:lnTo>
                      <a:lnTo>
                        <a:pt x="80" y="28"/>
                      </a:lnTo>
                      <a:lnTo>
                        <a:pt x="78" y="28"/>
                      </a:lnTo>
                      <a:lnTo>
                        <a:pt x="76" y="28"/>
                      </a:lnTo>
                      <a:lnTo>
                        <a:pt x="72" y="28"/>
                      </a:lnTo>
                      <a:lnTo>
                        <a:pt x="68" y="32"/>
                      </a:lnTo>
                      <a:lnTo>
                        <a:pt x="60" y="42"/>
                      </a:lnTo>
                      <a:lnTo>
                        <a:pt x="54" y="44"/>
                      </a:lnTo>
                      <a:lnTo>
                        <a:pt x="50" y="44"/>
                      </a:lnTo>
                      <a:lnTo>
                        <a:pt x="44" y="46"/>
                      </a:lnTo>
                      <a:lnTo>
                        <a:pt x="42" y="48"/>
                      </a:lnTo>
                      <a:lnTo>
                        <a:pt x="40" y="50"/>
                      </a:lnTo>
                      <a:lnTo>
                        <a:pt x="38" y="54"/>
                      </a:lnTo>
                      <a:lnTo>
                        <a:pt x="34" y="60"/>
                      </a:lnTo>
                      <a:lnTo>
                        <a:pt x="28" y="60"/>
                      </a:lnTo>
                      <a:lnTo>
                        <a:pt x="26" y="52"/>
                      </a:lnTo>
                      <a:lnTo>
                        <a:pt x="26" y="50"/>
                      </a:lnTo>
                      <a:lnTo>
                        <a:pt x="24" y="48"/>
                      </a:lnTo>
                      <a:lnTo>
                        <a:pt x="22" y="46"/>
                      </a:lnTo>
                      <a:lnTo>
                        <a:pt x="18" y="46"/>
                      </a:lnTo>
                      <a:lnTo>
                        <a:pt x="12" y="44"/>
                      </a:lnTo>
                      <a:lnTo>
                        <a:pt x="8" y="40"/>
                      </a:lnTo>
                      <a:lnTo>
                        <a:pt x="4" y="38"/>
                      </a:lnTo>
                      <a:lnTo>
                        <a:pt x="0" y="36"/>
                      </a:lnTo>
                      <a:lnTo>
                        <a:pt x="4" y="28"/>
                      </a:lnTo>
                      <a:lnTo>
                        <a:pt x="8" y="22"/>
                      </a:lnTo>
                      <a:lnTo>
                        <a:pt x="18" y="16"/>
                      </a:lnTo>
                      <a:lnTo>
                        <a:pt x="22" y="8"/>
                      </a:lnTo>
                      <a:lnTo>
                        <a:pt x="26" y="2"/>
                      </a:lnTo>
                      <a:lnTo>
                        <a:pt x="34" y="0"/>
                      </a:lnTo>
                      <a:lnTo>
                        <a:pt x="80" y="0"/>
                      </a:lnTo>
                      <a:lnTo>
                        <a:pt x="84" y="6"/>
                      </a:lnTo>
                      <a:lnTo>
                        <a:pt x="90" y="12"/>
                      </a:lnTo>
                      <a:lnTo>
                        <a:pt x="96" y="18"/>
                      </a:lnTo>
                      <a:lnTo>
                        <a:pt x="100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2" name="îṥḷiḑé">
                  <a:extLst>
                    <a:ext uri="{FF2B5EF4-FFF2-40B4-BE49-F238E27FC236}">
                      <a16:creationId xmlns:a16="http://schemas.microsoft.com/office/drawing/2014/main" id="{E5CFDBC8-242C-413E-89FD-3F09AD7F8637}"/>
                    </a:ext>
                  </a:extLst>
                </p:cNvPr>
                <p:cNvSpPr/>
                <p:nvPr/>
              </p:nvSpPr>
              <p:spPr bwMode="auto">
                <a:xfrm>
                  <a:off x="1882648" y="3312854"/>
                  <a:ext cx="41317" cy="68651"/>
                </a:xfrm>
                <a:custGeom>
                  <a:avLst/>
                  <a:gdLst>
                    <a:gd name="T0" fmla="*/ 2147483647 w 24"/>
                    <a:gd name="T1" fmla="*/ 2147483647 h 42"/>
                    <a:gd name="T2" fmla="*/ 2147483647 w 24"/>
                    <a:gd name="T3" fmla="*/ 2147483647 h 42"/>
                    <a:gd name="T4" fmla="*/ 2147483647 w 24"/>
                    <a:gd name="T5" fmla="*/ 2147483647 h 42"/>
                    <a:gd name="T6" fmla="*/ 2147483647 w 24"/>
                    <a:gd name="T7" fmla="*/ 2147483647 h 42"/>
                    <a:gd name="T8" fmla="*/ 2147483647 w 24"/>
                    <a:gd name="T9" fmla="*/ 2147483647 h 42"/>
                    <a:gd name="T10" fmla="*/ 2147483647 w 24"/>
                    <a:gd name="T11" fmla="*/ 2147483647 h 42"/>
                    <a:gd name="T12" fmla="*/ 2147483647 w 24"/>
                    <a:gd name="T13" fmla="*/ 2147483647 h 42"/>
                    <a:gd name="T14" fmla="*/ 0 w 24"/>
                    <a:gd name="T15" fmla="*/ 2147483647 h 42"/>
                    <a:gd name="T16" fmla="*/ 2147483647 w 24"/>
                    <a:gd name="T17" fmla="*/ 2147483647 h 42"/>
                    <a:gd name="T18" fmla="*/ 2147483647 w 24"/>
                    <a:gd name="T19" fmla="*/ 2147483647 h 42"/>
                    <a:gd name="T20" fmla="*/ 2147483647 w 24"/>
                    <a:gd name="T21" fmla="*/ 2147483647 h 42"/>
                    <a:gd name="T22" fmla="*/ 2147483647 w 24"/>
                    <a:gd name="T23" fmla="*/ 2147483647 h 42"/>
                    <a:gd name="T24" fmla="*/ 2147483647 w 24"/>
                    <a:gd name="T25" fmla="*/ 2147483647 h 42"/>
                    <a:gd name="T26" fmla="*/ 2147483647 w 24"/>
                    <a:gd name="T27" fmla="*/ 0 h 42"/>
                    <a:gd name="T28" fmla="*/ 2147483647 w 24"/>
                    <a:gd name="T29" fmla="*/ 0 h 42"/>
                    <a:gd name="T30" fmla="*/ 2147483647 w 24"/>
                    <a:gd name="T31" fmla="*/ 2147483647 h 42"/>
                    <a:gd name="T32" fmla="*/ 2147483647 w 24"/>
                    <a:gd name="T33" fmla="*/ 2147483647 h 42"/>
                    <a:gd name="T34" fmla="*/ 2147483647 w 24"/>
                    <a:gd name="T35" fmla="*/ 2147483647 h 4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4"/>
                    <a:gd name="T55" fmla="*/ 0 h 42"/>
                    <a:gd name="T56" fmla="*/ 24 w 24"/>
                    <a:gd name="T57" fmla="*/ 42 h 42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4" h="42">
                      <a:moveTo>
                        <a:pt x="24" y="6"/>
                      </a:moveTo>
                      <a:lnTo>
                        <a:pt x="18" y="10"/>
                      </a:lnTo>
                      <a:lnTo>
                        <a:pt x="18" y="18"/>
                      </a:lnTo>
                      <a:lnTo>
                        <a:pt x="16" y="26"/>
                      </a:lnTo>
                      <a:lnTo>
                        <a:pt x="14" y="32"/>
                      </a:lnTo>
                      <a:lnTo>
                        <a:pt x="10" y="36"/>
                      </a:lnTo>
                      <a:lnTo>
                        <a:pt x="10" y="42"/>
                      </a:lnTo>
                      <a:lnTo>
                        <a:pt x="0" y="42"/>
                      </a:lnTo>
                      <a:lnTo>
                        <a:pt x="4" y="10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4" y="2"/>
                      </a:lnTo>
                      <a:lnTo>
                        <a:pt x="16" y="0"/>
                      </a:lnTo>
                      <a:lnTo>
                        <a:pt x="20" y="0"/>
                      </a:lnTo>
                      <a:lnTo>
                        <a:pt x="22" y="2"/>
                      </a:lnTo>
                      <a:lnTo>
                        <a:pt x="22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3" name="îşḻîḍê">
                  <a:extLst>
                    <a:ext uri="{FF2B5EF4-FFF2-40B4-BE49-F238E27FC236}">
                      <a16:creationId xmlns:a16="http://schemas.microsoft.com/office/drawing/2014/main" id="{2388A918-D0D7-40F9-814F-0A14D482DBF4}"/>
                    </a:ext>
                  </a:extLst>
                </p:cNvPr>
                <p:cNvSpPr/>
                <p:nvPr/>
              </p:nvSpPr>
              <p:spPr bwMode="auto">
                <a:xfrm>
                  <a:off x="1791752" y="3328265"/>
                  <a:ext cx="125327" cy="121893"/>
                </a:xfrm>
                <a:custGeom>
                  <a:avLst/>
                  <a:gdLst>
                    <a:gd name="T0" fmla="*/ 2147483647 w 72"/>
                    <a:gd name="T1" fmla="*/ 2147483647 h 72"/>
                    <a:gd name="T2" fmla="*/ 2147483647 w 72"/>
                    <a:gd name="T3" fmla="*/ 2147483647 h 72"/>
                    <a:gd name="T4" fmla="*/ 2147483647 w 72"/>
                    <a:gd name="T5" fmla="*/ 2147483647 h 72"/>
                    <a:gd name="T6" fmla="*/ 2147483647 w 72"/>
                    <a:gd name="T7" fmla="*/ 2147483647 h 72"/>
                    <a:gd name="T8" fmla="*/ 2147483647 w 72"/>
                    <a:gd name="T9" fmla="*/ 0 h 72"/>
                    <a:gd name="T10" fmla="*/ 2147483647 w 72"/>
                    <a:gd name="T11" fmla="*/ 0 h 72"/>
                    <a:gd name="T12" fmla="*/ 2147483647 w 72"/>
                    <a:gd name="T13" fmla="*/ 2147483647 h 72"/>
                    <a:gd name="T14" fmla="*/ 2147483647 w 72"/>
                    <a:gd name="T15" fmla="*/ 2147483647 h 72"/>
                    <a:gd name="T16" fmla="*/ 2147483647 w 72"/>
                    <a:gd name="T17" fmla="*/ 2147483647 h 72"/>
                    <a:gd name="T18" fmla="*/ 2147483647 w 72"/>
                    <a:gd name="T19" fmla="*/ 2147483647 h 72"/>
                    <a:gd name="T20" fmla="*/ 2147483647 w 72"/>
                    <a:gd name="T21" fmla="*/ 2147483647 h 72"/>
                    <a:gd name="T22" fmla="*/ 2147483647 w 72"/>
                    <a:gd name="T23" fmla="*/ 2147483647 h 72"/>
                    <a:gd name="T24" fmla="*/ 2147483647 w 72"/>
                    <a:gd name="T25" fmla="*/ 2147483647 h 72"/>
                    <a:gd name="T26" fmla="*/ 2147483647 w 72"/>
                    <a:gd name="T27" fmla="*/ 2147483647 h 72"/>
                    <a:gd name="T28" fmla="*/ 2147483647 w 72"/>
                    <a:gd name="T29" fmla="*/ 2147483647 h 72"/>
                    <a:gd name="T30" fmla="*/ 2147483647 w 72"/>
                    <a:gd name="T31" fmla="*/ 2147483647 h 72"/>
                    <a:gd name="T32" fmla="*/ 2147483647 w 72"/>
                    <a:gd name="T33" fmla="*/ 2147483647 h 72"/>
                    <a:gd name="T34" fmla="*/ 0 w 72"/>
                    <a:gd name="T35" fmla="*/ 2147483647 h 72"/>
                    <a:gd name="T36" fmla="*/ 2147483647 w 72"/>
                    <a:gd name="T37" fmla="*/ 2147483647 h 72"/>
                    <a:gd name="T38" fmla="*/ 2147483647 w 72"/>
                    <a:gd name="T39" fmla="*/ 2147483647 h 72"/>
                    <a:gd name="T40" fmla="*/ 2147483647 w 72"/>
                    <a:gd name="T41" fmla="*/ 2147483647 h 72"/>
                    <a:gd name="T42" fmla="*/ 2147483647 w 72"/>
                    <a:gd name="T43" fmla="*/ 2147483647 h 72"/>
                    <a:gd name="T44" fmla="*/ 2147483647 w 72"/>
                    <a:gd name="T45" fmla="*/ 2147483647 h 72"/>
                    <a:gd name="T46" fmla="*/ 2147483647 w 72"/>
                    <a:gd name="T47" fmla="*/ 2147483647 h 72"/>
                    <a:gd name="T48" fmla="*/ 2147483647 w 72"/>
                    <a:gd name="T49" fmla="*/ 2147483647 h 72"/>
                    <a:gd name="T50" fmla="*/ 2147483647 w 72"/>
                    <a:gd name="T51" fmla="*/ 2147483647 h 72"/>
                    <a:gd name="T52" fmla="*/ 2147483647 w 72"/>
                    <a:gd name="T53" fmla="*/ 2147483647 h 72"/>
                    <a:gd name="T54" fmla="*/ 2147483647 w 72"/>
                    <a:gd name="T55" fmla="*/ 2147483647 h 72"/>
                    <a:gd name="T56" fmla="*/ 2147483647 w 72"/>
                    <a:gd name="T57" fmla="*/ 2147483647 h 72"/>
                    <a:gd name="T58" fmla="*/ 2147483647 w 72"/>
                    <a:gd name="T59" fmla="*/ 2147483647 h 72"/>
                    <a:gd name="T60" fmla="*/ 2147483647 w 72"/>
                    <a:gd name="T61" fmla="*/ 2147483647 h 72"/>
                    <a:gd name="T62" fmla="*/ 2147483647 w 72"/>
                    <a:gd name="T63" fmla="*/ 2147483647 h 72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72"/>
                    <a:gd name="T97" fmla="*/ 0 h 72"/>
                    <a:gd name="T98" fmla="*/ 72 w 72"/>
                    <a:gd name="T99" fmla="*/ 72 h 72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72" h="72">
                      <a:moveTo>
                        <a:pt x="72" y="30"/>
                      </a:moveTo>
                      <a:lnTo>
                        <a:pt x="68" y="32"/>
                      </a:lnTo>
                      <a:lnTo>
                        <a:pt x="62" y="32"/>
                      </a:lnTo>
                      <a:lnTo>
                        <a:pt x="52" y="32"/>
                      </a:lnTo>
                      <a:lnTo>
                        <a:pt x="56" y="0"/>
                      </a:lnTo>
                      <a:lnTo>
                        <a:pt x="32" y="0"/>
                      </a:lnTo>
                      <a:lnTo>
                        <a:pt x="28" y="2"/>
                      </a:lnTo>
                      <a:lnTo>
                        <a:pt x="24" y="6"/>
                      </a:lnTo>
                      <a:lnTo>
                        <a:pt x="20" y="14"/>
                      </a:lnTo>
                      <a:lnTo>
                        <a:pt x="22" y="18"/>
                      </a:lnTo>
                      <a:lnTo>
                        <a:pt x="24" y="22"/>
                      </a:lnTo>
                      <a:lnTo>
                        <a:pt x="28" y="24"/>
                      </a:lnTo>
                      <a:lnTo>
                        <a:pt x="30" y="28"/>
                      </a:lnTo>
                      <a:lnTo>
                        <a:pt x="30" y="34"/>
                      </a:lnTo>
                      <a:lnTo>
                        <a:pt x="10" y="34"/>
                      </a:lnTo>
                      <a:lnTo>
                        <a:pt x="6" y="40"/>
                      </a:lnTo>
                      <a:lnTo>
                        <a:pt x="4" y="46"/>
                      </a:lnTo>
                      <a:lnTo>
                        <a:pt x="0" y="58"/>
                      </a:lnTo>
                      <a:lnTo>
                        <a:pt x="8" y="66"/>
                      </a:lnTo>
                      <a:lnTo>
                        <a:pt x="14" y="68"/>
                      </a:lnTo>
                      <a:lnTo>
                        <a:pt x="16" y="70"/>
                      </a:lnTo>
                      <a:lnTo>
                        <a:pt x="26" y="70"/>
                      </a:lnTo>
                      <a:lnTo>
                        <a:pt x="30" y="70"/>
                      </a:lnTo>
                      <a:lnTo>
                        <a:pt x="34" y="72"/>
                      </a:lnTo>
                      <a:lnTo>
                        <a:pt x="40" y="70"/>
                      </a:lnTo>
                      <a:lnTo>
                        <a:pt x="42" y="64"/>
                      </a:lnTo>
                      <a:lnTo>
                        <a:pt x="46" y="64"/>
                      </a:lnTo>
                      <a:lnTo>
                        <a:pt x="50" y="56"/>
                      </a:lnTo>
                      <a:lnTo>
                        <a:pt x="54" y="50"/>
                      </a:lnTo>
                      <a:lnTo>
                        <a:pt x="64" y="44"/>
                      </a:lnTo>
                      <a:lnTo>
                        <a:pt x="68" y="36"/>
                      </a:lnTo>
                      <a:lnTo>
                        <a:pt x="72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4" name="iSḻïḑè">
                  <a:extLst>
                    <a:ext uri="{FF2B5EF4-FFF2-40B4-BE49-F238E27FC236}">
                      <a16:creationId xmlns:a16="http://schemas.microsoft.com/office/drawing/2014/main" id="{1692842F-BAF9-40D7-993A-606B0E7EFF0F}"/>
                    </a:ext>
                  </a:extLst>
                </p:cNvPr>
                <p:cNvSpPr/>
                <p:nvPr/>
              </p:nvSpPr>
              <p:spPr bwMode="auto">
                <a:xfrm>
                  <a:off x="2297190" y="3258212"/>
                  <a:ext cx="77124" cy="61646"/>
                </a:xfrm>
                <a:custGeom>
                  <a:avLst/>
                  <a:gdLst>
                    <a:gd name="T0" fmla="*/ 2147483647 w 44"/>
                    <a:gd name="T1" fmla="*/ 2147483647 h 36"/>
                    <a:gd name="T2" fmla="*/ 2147483647 w 44"/>
                    <a:gd name="T3" fmla="*/ 2147483647 h 36"/>
                    <a:gd name="T4" fmla="*/ 2147483647 w 44"/>
                    <a:gd name="T5" fmla="*/ 2147483647 h 36"/>
                    <a:gd name="T6" fmla="*/ 2147483647 w 44"/>
                    <a:gd name="T7" fmla="*/ 2147483647 h 36"/>
                    <a:gd name="T8" fmla="*/ 2147483647 w 44"/>
                    <a:gd name="T9" fmla="*/ 2147483647 h 36"/>
                    <a:gd name="T10" fmla="*/ 0 w 44"/>
                    <a:gd name="T11" fmla="*/ 2147483647 h 36"/>
                    <a:gd name="T12" fmla="*/ 2147483647 w 44"/>
                    <a:gd name="T13" fmla="*/ 2147483647 h 36"/>
                    <a:gd name="T14" fmla="*/ 2147483647 w 44"/>
                    <a:gd name="T15" fmla="*/ 2147483647 h 36"/>
                    <a:gd name="T16" fmla="*/ 2147483647 w 44"/>
                    <a:gd name="T17" fmla="*/ 2147483647 h 36"/>
                    <a:gd name="T18" fmla="*/ 2147483647 w 44"/>
                    <a:gd name="T19" fmla="*/ 2147483647 h 36"/>
                    <a:gd name="T20" fmla="*/ 2147483647 w 44"/>
                    <a:gd name="T21" fmla="*/ 2147483647 h 36"/>
                    <a:gd name="T22" fmla="*/ 2147483647 w 44"/>
                    <a:gd name="T23" fmla="*/ 2147483647 h 36"/>
                    <a:gd name="T24" fmla="*/ 2147483647 w 44"/>
                    <a:gd name="T25" fmla="*/ 2147483647 h 36"/>
                    <a:gd name="T26" fmla="*/ 2147483647 w 44"/>
                    <a:gd name="T27" fmla="*/ 2147483647 h 36"/>
                    <a:gd name="T28" fmla="*/ 2147483647 w 44"/>
                    <a:gd name="T29" fmla="*/ 2147483647 h 36"/>
                    <a:gd name="T30" fmla="*/ 2147483647 w 44"/>
                    <a:gd name="T31" fmla="*/ 2147483647 h 36"/>
                    <a:gd name="T32" fmla="*/ 2147483647 w 44"/>
                    <a:gd name="T33" fmla="*/ 2147483647 h 36"/>
                    <a:gd name="T34" fmla="*/ 2147483647 w 44"/>
                    <a:gd name="T35" fmla="*/ 2147483647 h 36"/>
                    <a:gd name="T36" fmla="*/ 2147483647 w 44"/>
                    <a:gd name="T37" fmla="*/ 0 h 36"/>
                    <a:gd name="T38" fmla="*/ 2147483647 w 44"/>
                    <a:gd name="T39" fmla="*/ 2147483647 h 36"/>
                    <a:gd name="T40" fmla="*/ 2147483647 w 44"/>
                    <a:gd name="T41" fmla="*/ 2147483647 h 36"/>
                    <a:gd name="T42" fmla="*/ 2147483647 w 44"/>
                    <a:gd name="T43" fmla="*/ 2147483647 h 36"/>
                    <a:gd name="T44" fmla="*/ 2147483647 w 44"/>
                    <a:gd name="T45" fmla="*/ 2147483647 h 36"/>
                    <a:gd name="T46" fmla="*/ 2147483647 w 44"/>
                    <a:gd name="T47" fmla="*/ 2147483647 h 36"/>
                    <a:gd name="T48" fmla="*/ 2147483647 w 44"/>
                    <a:gd name="T49" fmla="*/ 2147483647 h 36"/>
                    <a:gd name="T50" fmla="*/ 2147483647 w 44"/>
                    <a:gd name="T51" fmla="*/ 2147483647 h 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44"/>
                    <a:gd name="T79" fmla="*/ 0 h 36"/>
                    <a:gd name="T80" fmla="*/ 44 w 44"/>
                    <a:gd name="T81" fmla="*/ 36 h 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44" h="36">
                      <a:moveTo>
                        <a:pt x="42" y="36"/>
                      </a:moveTo>
                      <a:lnTo>
                        <a:pt x="42" y="34"/>
                      </a:lnTo>
                      <a:lnTo>
                        <a:pt x="14" y="34"/>
                      </a:lnTo>
                      <a:lnTo>
                        <a:pt x="4" y="32"/>
                      </a:lnTo>
                      <a:lnTo>
                        <a:pt x="2" y="30"/>
                      </a:lnTo>
                      <a:lnTo>
                        <a:pt x="0" y="26"/>
                      </a:lnTo>
                      <a:lnTo>
                        <a:pt x="14" y="22"/>
                      </a:lnTo>
                      <a:lnTo>
                        <a:pt x="20" y="24"/>
                      </a:lnTo>
                      <a:lnTo>
                        <a:pt x="26" y="26"/>
                      </a:lnTo>
                      <a:lnTo>
                        <a:pt x="28" y="24"/>
                      </a:lnTo>
                      <a:lnTo>
                        <a:pt x="30" y="20"/>
                      </a:lnTo>
                      <a:lnTo>
                        <a:pt x="28" y="18"/>
                      </a:lnTo>
                      <a:lnTo>
                        <a:pt x="28" y="14"/>
                      </a:lnTo>
                      <a:lnTo>
                        <a:pt x="28" y="10"/>
                      </a:lnTo>
                      <a:lnTo>
                        <a:pt x="24" y="8"/>
                      </a:lnTo>
                      <a:lnTo>
                        <a:pt x="22" y="6"/>
                      </a:lnTo>
                      <a:lnTo>
                        <a:pt x="22" y="2"/>
                      </a:lnTo>
                      <a:lnTo>
                        <a:pt x="26" y="2"/>
                      </a:lnTo>
                      <a:lnTo>
                        <a:pt x="28" y="0"/>
                      </a:lnTo>
                      <a:lnTo>
                        <a:pt x="44" y="2"/>
                      </a:lnTo>
                      <a:lnTo>
                        <a:pt x="44" y="6"/>
                      </a:lnTo>
                      <a:lnTo>
                        <a:pt x="42" y="8"/>
                      </a:lnTo>
                      <a:lnTo>
                        <a:pt x="42" y="18"/>
                      </a:lnTo>
                      <a:lnTo>
                        <a:pt x="40" y="28"/>
                      </a:lnTo>
                      <a:lnTo>
                        <a:pt x="40" y="34"/>
                      </a:lnTo>
                      <a:lnTo>
                        <a:pt x="42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5" name="îslíḋê">
                  <a:extLst>
                    <a:ext uri="{FF2B5EF4-FFF2-40B4-BE49-F238E27FC236}">
                      <a16:creationId xmlns:a16="http://schemas.microsoft.com/office/drawing/2014/main" id="{DAE2D75F-AB20-4010-8158-92774FD003FC}"/>
                    </a:ext>
                  </a:extLst>
                </p:cNvPr>
                <p:cNvSpPr/>
                <p:nvPr/>
              </p:nvSpPr>
              <p:spPr bwMode="auto">
                <a:xfrm>
                  <a:off x="2366051" y="3263817"/>
                  <a:ext cx="101914" cy="58844"/>
                </a:xfrm>
                <a:custGeom>
                  <a:avLst/>
                  <a:gdLst>
                    <a:gd name="T0" fmla="*/ 0 w 58"/>
                    <a:gd name="T1" fmla="*/ 2147483647 h 36"/>
                    <a:gd name="T2" fmla="*/ 0 w 58"/>
                    <a:gd name="T3" fmla="*/ 2147483647 h 36"/>
                    <a:gd name="T4" fmla="*/ 2147483647 w 58"/>
                    <a:gd name="T5" fmla="*/ 2147483647 h 36"/>
                    <a:gd name="T6" fmla="*/ 2147483647 w 58"/>
                    <a:gd name="T7" fmla="*/ 2147483647 h 36"/>
                    <a:gd name="T8" fmla="*/ 2147483647 w 58"/>
                    <a:gd name="T9" fmla="*/ 2147483647 h 36"/>
                    <a:gd name="T10" fmla="*/ 2147483647 w 58"/>
                    <a:gd name="T11" fmla="*/ 0 h 36"/>
                    <a:gd name="T12" fmla="*/ 2147483647 w 58"/>
                    <a:gd name="T13" fmla="*/ 2147483647 h 36"/>
                    <a:gd name="T14" fmla="*/ 2147483647 w 58"/>
                    <a:gd name="T15" fmla="*/ 2147483647 h 36"/>
                    <a:gd name="T16" fmla="*/ 2147483647 w 58"/>
                    <a:gd name="T17" fmla="*/ 2147483647 h 36"/>
                    <a:gd name="T18" fmla="*/ 2147483647 w 58"/>
                    <a:gd name="T19" fmla="*/ 2147483647 h 36"/>
                    <a:gd name="T20" fmla="*/ 2147483647 w 58"/>
                    <a:gd name="T21" fmla="*/ 2147483647 h 36"/>
                    <a:gd name="T22" fmla="*/ 2147483647 w 58"/>
                    <a:gd name="T23" fmla="*/ 2147483647 h 36"/>
                    <a:gd name="T24" fmla="*/ 2147483647 w 58"/>
                    <a:gd name="T25" fmla="*/ 2147483647 h 36"/>
                    <a:gd name="T26" fmla="*/ 2147483647 w 58"/>
                    <a:gd name="T27" fmla="*/ 2147483647 h 36"/>
                    <a:gd name="T28" fmla="*/ 2147483647 w 58"/>
                    <a:gd name="T29" fmla="*/ 2147483647 h 36"/>
                    <a:gd name="T30" fmla="*/ 2147483647 w 58"/>
                    <a:gd name="T31" fmla="*/ 2147483647 h 36"/>
                    <a:gd name="T32" fmla="*/ 2147483647 w 58"/>
                    <a:gd name="T33" fmla="*/ 2147483647 h 36"/>
                    <a:gd name="T34" fmla="*/ 2147483647 w 58"/>
                    <a:gd name="T35" fmla="*/ 2147483647 h 36"/>
                    <a:gd name="T36" fmla="*/ 2147483647 w 58"/>
                    <a:gd name="T37" fmla="*/ 2147483647 h 36"/>
                    <a:gd name="T38" fmla="*/ 2147483647 w 58"/>
                    <a:gd name="T39" fmla="*/ 2147483647 h 36"/>
                    <a:gd name="T40" fmla="*/ 2147483647 w 58"/>
                    <a:gd name="T41" fmla="*/ 2147483647 h 36"/>
                    <a:gd name="T42" fmla="*/ 2147483647 w 58"/>
                    <a:gd name="T43" fmla="*/ 2147483647 h 36"/>
                    <a:gd name="T44" fmla="*/ 2147483647 w 58"/>
                    <a:gd name="T45" fmla="*/ 2147483647 h 36"/>
                    <a:gd name="T46" fmla="*/ 2147483647 w 58"/>
                    <a:gd name="T47" fmla="*/ 2147483647 h 36"/>
                    <a:gd name="T48" fmla="*/ 2147483647 w 58"/>
                    <a:gd name="T49" fmla="*/ 2147483647 h 36"/>
                    <a:gd name="T50" fmla="*/ 2147483647 w 58"/>
                    <a:gd name="T51" fmla="*/ 2147483647 h 36"/>
                    <a:gd name="T52" fmla="*/ 2147483647 w 58"/>
                    <a:gd name="T53" fmla="*/ 2147483647 h 36"/>
                    <a:gd name="T54" fmla="*/ 2147483647 w 58"/>
                    <a:gd name="T55" fmla="*/ 2147483647 h 36"/>
                    <a:gd name="T56" fmla="*/ 2147483647 w 58"/>
                    <a:gd name="T57" fmla="*/ 2147483647 h 36"/>
                    <a:gd name="T58" fmla="*/ 2147483647 w 58"/>
                    <a:gd name="T59" fmla="*/ 2147483647 h 36"/>
                    <a:gd name="T60" fmla="*/ 2147483647 w 58"/>
                    <a:gd name="T61" fmla="*/ 2147483647 h 36"/>
                    <a:gd name="T62" fmla="*/ 2147483647 w 58"/>
                    <a:gd name="T63" fmla="*/ 2147483647 h 36"/>
                    <a:gd name="T64" fmla="*/ 2147483647 w 58"/>
                    <a:gd name="T65" fmla="*/ 2147483647 h 36"/>
                    <a:gd name="T66" fmla="*/ 2147483647 w 58"/>
                    <a:gd name="T67" fmla="*/ 2147483647 h 36"/>
                    <a:gd name="T68" fmla="*/ 0 w 58"/>
                    <a:gd name="T69" fmla="*/ 2147483647 h 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58"/>
                    <a:gd name="T106" fmla="*/ 0 h 36"/>
                    <a:gd name="T107" fmla="*/ 58 w 58"/>
                    <a:gd name="T108" fmla="*/ 36 h 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58" h="36">
                      <a:moveTo>
                        <a:pt x="0" y="32"/>
                      </a:move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6"/>
                      </a:lnTo>
                      <a:lnTo>
                        <a:pt x="4" y="4"/>
                      </a:lnTo>
                      <a:lnTo>
                        <a:pt x="4" y="0"/>
                      </a:lnTo>
                      <a:lnTo>
                        <a:pt x="14" y="2"/>
                      </a:lnTo>
                      <a:lnTo>
                        <a:pt x="26" y="2"/>
                      </a:lnTo>
                      <a:lnTo>
                        <a:pt x="26" y="4"/>
                      </a:lnTo>
                      <a:lnTo>
                        <a:pt x="28" y="4"/>
                      </a:lnTo>
                      <a:lnTo>
                        <a:pt x="34" y="4"/>
                      </a:lnTo>
                      <a:lnTo>
                        <a:pt x="36" y="4"/>
                      </a:lnTo>
                      <a:lnTo>
                        <a:pt x="38" y="6"/>
                      </a:lnTo>
                      <a:lnTo>
                        <a:pt x="40" y="8"/>
                      </a:lnTo>
                      <a:lnTo>
                        <a:pt x="42" y="8"/>
                      </a:lnTo>
                      <a:lnTo>
                        <a:pt x="42" y="10"/>
                      </a:lnTo>
                      <a:lnTo>
                        <a:pt x="42" y="12"/>
                      </a:lnTo>
                      <a:lnTo>
                        <a:pt x="48" y="14"/>
                      </a:lnTo>
                      <a:lnTo>
                        <a:pt x="52" y="16"/>
                      </a:lnTo>
                      <a:lnTo>
                        <a:pt x="54" y="18"/>
                      </a:lnTo>
                      <a:lnTo>
                        <a:pt x="58" y="26"/>
                      </a:lnTo>
                      <a:lnTo>
                        <a:pt x="52" y="28"/>
                      </a:lnTo>
                      <a:lnTo>
                        <a:pt x="50" y="32"/>
                      </a:lnTo>
                      <a:lnTo>
                        <a:pt x="48" y="30"/>
                      </a:lnTo>
                      <a:lnTo>
                        <a:pt x="46" y="28"/>
                      </a:lnTo>
                      <a:lnTo>
                        <a:pt x="30" y="28"/>
                      </a:lnTo>
                      <a:lnTo>
                        <a:pt x="28" y="30"/>
                      </a:lnTo>
                      <a:lnTo>
                        <a:pt x="26" y="30"/>
                      </a:lnTo>
                      <a:lnTo>
                        <a:pt x="18" y="30"/>
                      </a:lnTo>
                      <a:lnTo>
                        <a:pt x="14" y="30"/>
                      </a:lnTo>
                      <a:lnTo>
                        <a:pt x="12" y="34"/>
                      </a:lnTo>
                      <a:lnTo>
                        <a:pt x="8" y="36"/>
                      </a:lnTo>
                      <a:lnTo>
                        <a:pt x="2" y="36"/>
                      </a:lnTo>
                      <a:lnTo>
                        <a:pt x="2" y="34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6" name="iṧḻide">
                  <a:extLst>
                    <a:ext uri="{FF2B5EF4-FFF2-40B4-BE49-F238E27FC236}">
                      <a16:creationId xmlns:a16="http://schemas.microsoft.com/office/drawing/2014/main" id="{36D1FB88-C3C8-4B52-9609-9F07A7A71E27}"/>
                    </a:ext>
                  </a:extLst>
                </p:cNvPr>
                <p:cNvSpPr/>
                <p:nvPr/>
              </p:nvSpPr>
              <p:spPr bwMode="auto">
                <a:xfrm>
                  <a:off x="2629099" y="3535622"/>
                  <a:ext cx="19282" cy="21015"/>
                </a:xfrm>
                <a:custGeom>
                  <a:avLst/>
                  <a:gdLst>
                    <a:gd name="T0" fmla="*/ 2147483647 w 12"/>
                    <a:gd name="T1" fmla="*/ 2147483647 h 12"/>
                    <a:gd name="T2" fmla="*/ 2147483647 w 12"/>
                    <a:gd name="T3" fmla="*/ 2147483647 h 12"/>
                    <a:gd name="T4" fmla="*/ 2147483647 w 12"/>
                    <a:gd name="T5" fmla="*/ 2147483647 h 12"/>
                    <a:gd name="T6" fmla="*/ 2147483647 w 12"/>
                    <a:gd name="T7" fmla="*/ 2147483647 h 12"/>
                    <a:gd name="T8" fmla="*/ 2147483647 w 12"/>
                    <a:gd name="T9" fmla="*/ 2147483647 h 12"/>
                    <a:gd name="T10" fmla="*/ 2147483647 w 12"/>
                    <a:gd name="T11" fmla="*/ 0 h 12"/>
                    <a:gd name="T12" fmla="*/ 0 w 12"/>
                    <a:gd name="T13" fmla="*/ 2147483647 h 12"/>
                    <a:gd name="T14" fmla="*/ 2147483647 w 12"/>
                    <a:gd name="T15" fmla="*/ 2147483647 h 1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2"/>
                    <a:gd name="T25" fmla="*/ 0 h 12"/>
                    <a:gd name="T26" fmla="*/ 12 w 12"/>
                    <a:gd name="T27" fmla="*/ 12 h 1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2" h="12">
                      <a:moveTo>
                        <a:pt x="8" y="12"/>
                      </a:moveTo>
                      <a:lnTo>
                        <a:pt x="10" y="8"/>
                      </a:lnTo>
                      <a:lnTo>
                        <a:pt x="12" y="8"/>
                      </a:lnTo>
                      <a:lnTo>
                        <a:pt x="12" y="4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0" y="10"/>
                      </a:lnTo>
                      <a:lnTo>
                        <a:pt x="8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7" name="ïṩ1ïdê">
                  <a:extLst>
                    <a:ext uri="{FF2B5EF4-FFF2-40B4-BE49-F238E27FC236}">
                      <a16:creationId xmlns:a16="http://schemas.microsoft.com/office/drawing/2014/main" id="{2F14925F-BE41-4A31-B89E-FCBE2A95AA00}"/>
                    </a:ext>
                  </a:extLst>
                </p:cNvPr>
                <p:cNvSpPr/>
                <p:nvPr/>
              </p:nvSpPr>
              <p:spPr bwMode="auto">
                <a:xfrm>
                  <a:off x="2929332" y="3862068"/>
                  <a:ext cx="68861" cy="57443"/>
                </a:xfrm>
                <a:custGeom>
                  <a:avLst/>
                  <a:gdLst>
                    <a:gd name="T0" fmla="*/ 0 w 40"/>
                    <a:gd name="T1" fmla="*/ 2147483647 h 34"/>
                    <a:gd name="T2" fmla="*/ 2147483647 w 40"/>
                    <a:gd name="T3" fmla="*/ 2147483647 h 34"/>
                    <a:gd name="T4" fmla="*/ 2147483647 w 40"/>
                    <a:gd name="T5" fmla="*/ 2147483647 h 34"/>
                    <a:gd name="T6" fmla="*/ 2147483647 w 40"/>
                    <a:gd name="T7" fmla="*/ 2147483647 h 34"/>
                    <a:gd name="T8" fmla="*/ 2147483647 w 40"/>
                    <a:gd name="T9" fmla="*/ 2147483647 h 34"/>
                    <a:gd name="T10" fmla="*/ 2147483647 w 40"/>
                    <a:gd name="T11" fmla="*/ 2147483647 h 34"/>
                    <a:gd name="T12" fmla="*/ 2147483647 w 40"/>
                    <a:gd name="T13" fmla="*/ 2147483647 h 34"/>
                    <a:gd name="T14" fmla="*/ 2147483647 w 40"/>
                    <a:gd name="T15" fmla="*/ 2147483647 h 34"/>
                    <a:gd name="T16" fmla="*/ 2147483647 w 40"/>
                    <a:gd name="T17" fmla="*/ 2147483647 h 34"/>
                    <a:gd name="T18" fmla="*/ 2147483647 w 40"/>
                    <a:gd name="T19" fmla="*/ 2147483647 h 34"/>
                    <a:gd name="T20" fmla="*/ 2147483647 w 40"/>
                    <a:gd name="T21" fmla="*/ 2147483647 h 34"/>
                    <a:gd name="T22" fmla="*/ 2147483647 w 40"/>
                    <a:gd name="T23" fmla="*/ 0 h 34"/>
                    <a:gd name="T24" fmla="*/ 2147483647 w 40"/>
                    <a:gd name="T25" fmla="*/ 0 h 34"/>
                    <a:gd name="T26" fmla="*/ 2147483647 w 40"/>
                    <a:gd name="T27" fmla="*/ 0 h 34"/>
                    <a:gd name="T28" fmla="*/ 2147483647 w 40"/>
                    <a:gd name="T29" fmla="*/ 2147483647 h 34"/>
                    <a:gd name="T30" fmla="*/ 2147483647 w 40"/>
                    <a:gd name="T31" fmla="*/ 2147483647 h 34"/>
                    <a:gd name="T32" fmla="*/ 2147483647 w 40"/>
                    <a:gd name="T33" fmla="*/ 2147483647 h 34"/>
                    <a:gd name="T34" fmla="*/ 0 w 40"/>
                    <a:gd name="T35" fmla="*/ 2147483647 h 3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0"/>
                    <a:gd name="T55" fmla="*/ 0 h 34"/>
                    <a:gd name="T56" fmla="*/ 40 w 40"/>
                    <a:gd name="T57" fmla="*/ 34 h 3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0" h="34">
                      <a:moveTo>
                        <a:pt x="0" y="22"/>
                      </a:moveTo>
                      <a:lnTo>
                        <a:pt x="4" y="30"/>
                      </a:lnTo>
                      <a:lnTo>
                        <a:pt x="18" y="32"/>
                      </a:lnTo>
                      <a:lnTo>
                        <a:pt x="26" y="34"/>
                      </a:lnTo>
                      <a:lnTo>
                        <a:pt x="28" y="32"/>
                      </a:lnTo>
                      <a:lnTo>
                        <a:pt x="32" y="32"/>
                      </a:lnTo>
                      <a:lnTo>
                        <a:pt x="36" y="22"/>
                      </a:lnTo>
                      <a:lnTo>
                        <a:pt x="38" y="12"/>
                      </a:lnTo>
                      <a:lnTo>
                        <a:pt x="40" y="6"/>
                      </a:lnTo>
                      <a:lnTo>
                        <a:pt x="30" y="4"/>
                      </a:lnTo>
                      <a:lnTo>
                        <a:pt x="22" y="4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4" y="4"/>
                      </a:lnTo>
                      <a:lnTo>
                        <a:pt x="2" y="14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8" name="ïşḻíḓé">
                  <a:extLst>
                    <a:ext uri="{FF2B5EF4-FFF2-40B4-BE49-F238E27FC236}">
                      <a16:creationId xmlns:a16="http://schemas.microsoft.com/office/drawing/2014/main" id="{1607A28E-BE13-4B47-9FEA-BA03E67CC762}"/>
                    </a:ext>
                  </a:extLst>
                </p:cNvPr>
                <p:cNvSpPr/>
                <p:nvPr/>
              </p:nvSpPr>
              <p:spPr bwMode="auto">
                <a:xfrm>
                  <a:off x="2889393" y="5428451"/>
                  <a:ext cx="71616" cy="26620"/>
                </a:xfrm>
                <a:custGeom>
                  <a:avLst/>
                  <a:gdLst>
                    <a:gd name="T0" fmla="*/ 2147483647 w 40"/>
                    <a:gd name="T1" fmla="*/ 2147483647 h 16"/>
                    <a:gd name="T2" fmla="*/ 2147483647 w 40"/>
                    <a:gd name="T3" fmla="*/ 2147483647 h 16"/>
                    <a:gd name="T4" fmla="*/ 2147483647 w 40"/>
                    <a:gd name="T5" fmla="*/ 2147483647 h 16"/>
                    <a:gd name="T6" fmla="*/ 2147483647 w 40"/>
                    <a:gd name="T7" fmla="*/ 2147483647 h 16"/>
                    <a:gd name="T8" fmla="*/ 2147483647 w 40"/>
                    <a:gd name="T9" fmla="*/ 2147483647 h 16"/>
                    <a:gd name="T10" fmla="*/ 2147483647 w 40"/>
                    <a:gd name="T11" fmla="*/ 2147483647 h 16"/>
                    <a:gd name="T12" fmla="*/ 2147483647 w 40"/>
                    <a:gd name="T13" fmla="*/ 2147483647 h 16"/>
                    <a:gd name="T14" fmla="*/ 2147483647 w 40"/>
                    <a:gd name="T15" fmla="*/ 2147483647 h 16"/>
                    <a:gd name="T16" fmla="*/ 2147483647 w 40"/>
                    <a:gd name="T17" fmla="*/ 2147483647 h 16"/>
                    <a:gd name="T18" fmla="*/ 2147483647 w 40"/>
                    <a:gd name="T19" fmla="*/ 2147483647 h 16"/>
                    <a:gd name="T20" fmla="*/ 2147483647 w 40"/>
                    <a:gd name="T21" fmla="*/ 2147483647 h 16"/>
                    <a:gd name="T22" fmla="*/ 2147483647 w 40"/>
                    <a:gd name="T23" fmla="*/ 0 h 16"/>
                    <a:gd name="T24" fmla="*/ 2147483647 w 40"/>
                    <a:gd name="T25" fmla="*/ 0 h 16"/>
                    <a:gd name="T26" fmla="*/ 2147483647 w 40"/>
                    <a:gd name="T27" fmla="*/ 0 h 16"/>
                    <a:gd name="T28" fmla="*/ 2147483647 w 40"/>
                    <a:gd name="T29" fmla="*/ 2147483647 h 16"/>
                    <a:gd name="T30" fmla="*/ 2147483647 w 40"/>
                    <a:gd name="T31" fmla="*/ 2147483647 h 16"/>
                    <a:gd name="T32" fmla="*/ 2147483647 w 40"/>
                    <a:gd name="T33" fmla="*/ 2147483647 h 16"/>
                    <a:gd name="T34" fmla="*/ 0 w 40"/>
                    <a:gd name="T35" fmla="*/ 2147483647 h 16"/>
                    <a:gd name="T36" fmla="*/ 2147483647 w 40"/>
                    <a:gd name="T37" fmla="*/ 2147483647 h 16"/>
                    <a:gd name="T38" fmla="*/ 2147483647 w 40"/>
                    <a:gd name="T39" fmla="*/ 2147483647 h 1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40"/>
                    <a:gd name="T61" fmla="*/ 0 h 16"/>
                    <a:gd name="T62" fmla="*/ 40 w 40"/>
                    <a:gd name="T63" fmla="*/ 16 h 1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40" h="16">
                      <a:moveTo>
                        <a:pt x="12" y="14"/>
                      </a:moveTo>
                      <a:lnTo>
                        <a:pt x="14" y="14"/>
                      </a:lnTo>
                      <a:lnTo>
                        <a:pt x="14" y="12"/>
                      </a:lnTo>
                      <a:lnTo>
                        <a:pt x="16" y="8"/>
                      </a:lnTo>
                      <a:lnTo>
                        <a:pt x="16" y="14"/>
                      </a:lnTo>
                      <a:lnTo>
                        <a:pt x="18" y="16"/>
                      </a:lnTo>
                      <a:lnTo>
                        <a:pt x="20" y="16"/>
                      </a:lnTo>
                      <a:lnTo>
                        <a:pt x="22" y="14"/>
                      </a:lnTo>
                      <a:lnTo>
                        <a:pt x="28" y="14"/>
                      </a:lnTo>
                      <a:lnTo>
                        <a:pt x="32" y="10"/>
                      </a:lnTo>
                      <a:lnTo>
                        <a:pt x="38" y="6"/>
                      </a:lnTo>
                      <a:lnTo>
                        <a:pt x="40" y="0"/>
                      </a:lnTo>
                      <a:lnTo>
                        <a:pt x="28" y="0"/>
                      </a:lnTo>
                      <a:lnTo>
                        <a:pt x="24" y="0"/>
                      </a:lnTo>
                      <a:lnTo>
                        <a:pt x="20" y="2"/>
                      </a:lnTo>
                      <a:lnTo>
                        <a:pt x="18" y="2"/>
                      </a:lnTo>
                      <a:lnTo>
                        <a:pt x="8" y="2"/>
                      </a:lnTo>
                      <a:lnTo>
                        <a:pt x="0" y="12"/>
                      </a:lnTo>
                      <a:lnTo>
                        <a:pt x="4" y="14"/>
                      </a:lnTo>
                      <a:lnTo>
                        <a:pt x="12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9" name="ïslîdè">
                  <a:extLst>
                    <a:ext uri="{FF2B5EF4-FFF2-40B4-BE49-F238E27FC236}">
                      <a16:creationId xmlns:a16="http://schemas.microsoft.com/office/drawing/2014/main" id="{F5D6A277-5CF4-4924-B58E-D84E82EB2925}"/>
                    </a:ext>
                  </a:extLst>
                </p:cNvPr>
                <p:cNvSpPr/>
                <p:nvPr/>
              </p:nvSpPr>
              <p:spPr bwMode="auto">
                <a:xfrm>
                  <a:off x="2631853" y="3602874"/>
                  <a:ext cx="122572" cy="231174"/>
                </a:xfrm>
                <a:custGeom>
                  <a:avLst/>
                  <a:gdLst>
                    <a:gd name="T0" fmla="*/ 2147483647 w 70"/>
                    <a:gd name="T1" fmla="*/ 0 h 138"/>
                    <a:gd name="T2" fmla="*/ 2147483647 w 70"/>
                    <a:gd name="T3" fmla="*/ 2147483647 h 138"/>
                    <a:gd name="T4" fmla="*/ 2147483647 w 70"/>
                    <a:gd name="T5" fmla="*/ 2147483647 h 138"/>
                    <a:gd name="T6" fmla="*/ 2147483647 w 70"/>
                    <a:gd name="T7" fmla="*/ 2147483647 h 138"/>
                    <a:gd name="T8" fmla="*/ 2147483647 w 70"/>
                    <a:gd name="T9" fmla="*/ 2147483647 h 138"/>
                    <a:gd name="T10" fmla="*/ 2147483647 w 70"/>
                    <a:gd name="T11" fmla="*/ 2147483647 h 138"/>
                    <a:gd name="T12" fmla="*/ 2147483647 w 70"/>
                    <a:gd name="T13" fmla="*/ 2147483647 h 138"/>
                    <a:gd name="T14" fmla="*/ 0 w 70"/>
                    <a:gd name="T15" fmla="*/ 2147483647 h 138"/>
                    <a:gd name="T16" fmla="*/ 0 w 70"/>
                    <a:gd name="T17" fmla="*/ 2147483647 h 138"/>
                    <a:gd name="T18" fmla="*/ 2147483647 w 70"/>
                    <a:gd name="T19" fmla="*/ 2147483647 h 138"/>
                    <a:gd name="T20" fmla="*/ 2147483647 w 70"/>
                    <a:gd name="T21" fmla="*/ 2147483647 h 138"/>
                    <a:gd name="T22" fmla="*/ 2147483647 w 70"/>
                    <a:gd name="T23" fmla="*/ 2147483647 h 138"/>
                    <a:gd name="T24" fmla="*/ 2147483647 w 70"/>
                    <a:gd name="T25" fmla="*/ 2147483647 h 138"/>
                    <a:gd name="T26" fmla="*/ 2147483647 w 70"/>
                    <a:gd name="T27" fmla="*/ 2147483647 h 138"/>
                    <a:gd name="T28" fmla="*/ 2147483647 w 70"/>
                    <a:gd name="T29" fmla="*/ 2147483647 h 138"/>
                    <a:gd name="T30" fmla="*/ 2147483647 w 70"/>
                    <a:gd name="T31" fmla="*/ 2147483647 h 138"/>
                    <a:gd name="T32" fmla="*/ 2147483647 w 70"/>
                    <a:gd name="T33" fmla="*/ 2147483647 h 138"/>
                    <a:gd name="T34" fmla="*/ 2147483647 w 70"/>
                    <a:gd name="T35" fmla="*/ 2147483647 h 138"/>
                    <a:gd name="T36" fmla="*/ 2147483647 w 70"/>
                    <a:gd name="T37" fmla="*/ 2147483647 h 138"/>
                    <a:gd name="T38" fmla="*/ 2147483647 w 70"/>
                    <a:gd name="T39" fmla="*/ 2147483647 h 138"/>
                    <a:gd name="T40" fmla="*/ 2147483647 w 70"/>
                    <a:gd name="T41" fmla="*/ 2147483647 h 138"/>
                    <a:gd name="T42" fmla="*/ 2147483647 w 70"/>
                    <a:gd name="T43" fmla="*/ 2147483647 h 138"/>
                    <a:gd name="T44" fmla="*/ 2147483647 w 70"/>
                    <a:gd name="T45" fmla="*/ 2147483647 h 138"/>
                    <a:gd name="T46" fmla="*/ 2147483647 w 70"/>
                    <a:gd name="T47" fmla="*/ 2147483647 h 138"/>
                    <a:gd name="T48" fmla="*/ 2147483647 w 70"/>
                    <a:gd name="T49" fmla="*/ 2147483647 h 138"/>
                    <a:gd name="T50" fmla="*/ 2147483647 w 70"/>
                    <a:gd name="T51" fmla="*/ 2147483647 h 138"/>
                    <a:gd name="T52" fmla="*/ 2147483647 w 70"/>
                    <a:gd name="T53" fmla="*/ 2147483647 h 138"/>
                    <a:gd name="T54" fmla="*/ 2147483647 w 70"/>
                    <a:gd name="T55" fmla="*/ 2147483647 h 138"/>
                    <a:gd name="T56" fmla="*/ 2147483647 w 70"/>
                    <a:gd name="T57" fmla="*/ 2147483647 h 138"/>
                    <a:gd name="T58" fmla="*/ 2147483647 w 70"/>
                    <a:gd name="T59" fmla="*/ 2147483647 h 138"/>
                    <a:gd name="T60" fmla="*/ 2147483647 w 70"/>
                    <a:gd name="T61" fmla="*/ 2147483647 h 138"/>
                    <a:gd name="T62" fmla="*/ 2147483647 w 70"/>
                    <a:gd name="T63" fmla="*/ 2147483647 h 138"/>
                    <a:gd name="T64" fmla="*/ 2147483647 w 70"/>
                    <a:gd name="T65" fmla="*/ 2147483647 h 138"/>
                    <a:gd name="T66" fmla="*/ 2147483647 w 70"/>
                    <a:gd name="T67" fmla="*/ 2147483647 h 138"/>
                    <a:gd name="T68" fmla="*/ 2147483647 w 70"/>
                    <a:gd name="T69" fmla="*/ 2147483647 h 138"/>
                    <a:gd name="T70" fmla="*/ 2147483647 w 70"/>
                    <a:gd name="T71" fmla="*/ 2147483647 h 138"/>
                    <a:gd name="T72" fmla="*/ 2147483647 w 70"/>
                    <a:gd name="T73" fmla="*/ 2147483647 h 138"/>
                    <a:gd name="T74" fmla="*/ 2147483647 w 70"/>
                    <a:gd name="T75" fmla="*/ 2147483647 h 138"/>
                    <a:gd name="T76" fmla="*/ 2147483647 w 70"/>
                    <a:gd name="T77" fmla="*/ 2147483647 h 138"/>
                    <a:gd name="T78" fmla="*/ 2147483647 w 70"/>
                    <a:gd name="T79" fmla="*/ 2147483647 h 138"/>
                    <a:gd name="T80" fmla="*/ 2147483647 w 70"/>
                    <a:gd name="T81" fmla="*/ 2147483647 h 138"/>
                    <a:gd name="T82" fmla="*/ 2147483647 w 70"/>
                    <a:gd name="T83" fmla="*/ 2147483647 h 138"/>
                    <a:gd name="T84" fmla="*/ 2147483647 w 70"/>
                    <a:gd name="T85" fmla="*/ 2147483647 h 138"/>
                    <a:gd name="T86" fmla="*/ 2147483647 w 70"/>
                    <a:gd name="T87" fmla="*/ 2147483647 h 138"/>
                    <a:gd name="T88" fmla="*/ 2147483647 w 70"/>
                    <a:gd name="T89" fmla="*/ 2147483647 h 138"/>
                    <a:gd name="T90" fmla="*/ 2147483647 w 70"/>
                    <a:gd name="T91" fmla="*/ 2147483647 h 138"/>
                    <a:gd name="T92" fmla="*/ 2147483647 w 70"/>
                    <a:gd name="T93" fmla="*/ 2147483647 h 138"/>
                    <a:gd name="T94" fmla="*/ 2147483647 w 70"/>
                    <a:gd name="T95" fmla="*/ 2147483647 h 138"/>
                    <a:gd name="T96" fmla="*/ 2147483647 w 70"/>
                    <a:gd name="T97" fmla="*/ 2147483647 h 138"/>
                    <a:gd name="T98" fmla="*/ 2147483647 w 70"/>
                    <a:gd name="T99" fmla="*/ 2147483647 h 138"/>
                    <a:gd name="T100" fmla="*/ 2147483647 w 70"/>
                    <a:gd name="T101" fmla="*/ 2147483647 h 138"/>
                    <a:gd name="T102" fmla="*/ 2147483647 w 70"/>
                    <a:gd name="T103" fmla="*/ 2147483647 h 138"/>
                    <a:gd name="T104" fmla="*/ 2147483647 w 70"/>
                    <a:gd name="T105" fmla="*/ 2147483647 h 138"/>
                    <a:gd name="T106" fmla="*/ 2147483647 w 70"/>
                    <a:gd name="T107" fmla="*/ 2147483647 h 138"/>
                    <a:gd name="T108" fmla="*/ 2147483647 w 70"/>
                    <a:gd name="T109" fmla="*/ 0 h 138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70"/>
                    <a:gd name="T166" fmla="*/ 0 h 138"/>
                    <a:gd name="T167" fmla="*/ 70 w 70"/>
                    <a:gd name="T168" fmla="*/ 138 h 138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70" h="138">
                      <a:moveTo>
                        <a:pt x="26" y="0"/>
                      </a:moveTo>
                      <a:lnTo>
                        <a:pt x="22" y="8"/>
                      </a:lnTo>
                      <a:lnTo>
                        <a:pt x="18" y="14"/>
                      </a:lnTo>
                      <a:lnTo>
                        <a:pt x="12" y="18"/>
                      </a:lnTo>
                      <a:lnTo>
                        <a:pt x="10" y="24"/>
                      </a:lnTo>
                      <a:lnTo>
                        <a:pt x="12" y="28"/>
                      </a:lnTo>
                      <a:lnTo>
                        <a:pt x="18" y="32"/>
                      </a:lnTo>
                      <a:lnTo>
                        <a:pt x="0" y="42"/>
                      </a:lnTo>
                      <a:lnTo>
                        <a:pt x="0" y="54"/>
                      </a:lnTo>
                      <a:lnTo>
                        <a:pt x="2" y="58"/>
                      </a:lnTo>
                      <a:lnTo>
                        <a:pt x="4" y="60"/>
                      </a:lnTo>
                      <a:lnTo>
                        <a:pt x="8" y="64"/>
                      </a:lnTo>
                      <a:lnTo>
                        <a:pt x="8" y="68"/>
                      </a:lnTo>
                      <a:lnTo>
                        <a:pt x="20" y="68"/>
                      </a:lnTo>
                      <a:lnTo>
                        <a:pt x="20" y="76"/>
                      </a:lnTo>
                      <a:lnTo>
                        <a:pt x="20" y="78"/>
                      </a:lnTo>
                      <a:lnTo>
                        <a:pt x="24" y="82"/>
                      </a:lnTo>
                      <a:lnTo>
                        <a:pt x="26" y="88"/>
                      </a:lnTo>
                      <a:lnTo>
                        <a:pt x="26" y="94"/>
                      </a:lnTo>
                      <a:lnTo>
                        <a:pt x="26" y="98"/>
                      </a:lnTo>
                      <a:lnTo>
                        <a:pt x="26" y="102"/>
                      </a:lnTo>
                      <a:lnTo>
                        <a:pt x="24" y="106"/>
                      </a:lnTo>
                      <a:lnTo>
                        <a:pt x="22" y="112"/>
                      </a:lnTo>
                      <a:lnTo>
                        <a:pt x="24" y="122"/>
                      </a:lnTo>
                      <a:lnTo>
                        <a:pt x="26" y="130"/>
                      </a:lnTo>
                      <a:lnTo>
                        <a:pt x="32" y="136"/>
                      </a:lnTo>
                      <a:lnTo>
                        <a:pt x="34" y="138"/>
                      </a:lnTo>
                      <a:lnTo>
                        <a:pt x="38" y="138"/>
                      </a:lnTo>
                      <a:lnTo>
                        <a:pt x="44" y="138"/>
                      </a:lnTo>
                      <a:lnTo>
                        <a:pt x="48" y="136"/>
                      </a:lnTo>
                      <a:lnTo>
                        <a:pt x="54" y="132"/>
                      </a:lnTo>
                      <a:lnTo>
                        <a:pt x="60" y="126"/>
                      </a:lnTo>
                      <a:lnTo>
                        <a:pt x="64" y="124"/>
                      </a:lnTo>
                      <a:lnTo>
                        <a:pt x="70" y="124"/>
                      </a:lnTo>
                      <a:lnTo>
                        <a:pt x="68" y="118"/>
                      </a:lnTo>
                      <a:lnTo>
                        <a:pt x="66" y="112"/>
                      </a:lnTo>
                      <a:lnTo>
                        <a:pt x="60" y="104"/>
                      </a:lnTo>
                      <a:lnTo>
                        <a:pt x="54" y="96"/>
                      </a:lnTo>
                      <a:lnTo>
                        <a:pt x="54" y="92"/>
                      </a:lnTo>
                      <a:lnTo>
                        <a:pt x="54" y="86"/>
                      </a:lnTo>
                      <a:lnTo>
                        <a:pt x="54" y="82"/>
                      </a:lnTo>
                      <a:lnTo>
                        <a:pt x="54" y="78"/>
                      </a:lnTo>
                      <a:lnTo>
                        <a:pt x="58" y="74"/>
                      </a:lnTo>
                      <a:lnTo>
                        <a:pt x="64" y="70"/>
                      </a:lnTo>
                      <a:lnTo>
                        <a:pt x="68" y="64"/>
                      </a:lnTo>
                      <a:lnTo>
                        <a:pt x="70" y="44"/>
                      </a:lnTo>
                      <a:lnTo>
                        <a:pt x="60" y="36"/>
                      </a:lnTo>
                      <a:lnTo>
                        <a:pt x="56" y="32"/>
                      </a:lnTo>
                      <a:lnTo>
                        <a:pt x="52" y="32"/>
                      </a:lnTo>
                      <a:lnTo>
                        <a:pt x="46" y="32"/>
                      </a:lnTo>
                      <a:lnTo>
                        <a:pt x="46" y="24"/>
                      </a:lnTo>
                      <a:lnTo>
                        <a:pt x="44" y="20"/>
                      </a:lnTo>
                      <a:lnTo>
                        <a:pt x="40" y="12"/>
                      </a:lnTo>
                      <a:lnTo>
                        <a:pt x="32" y="4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0" name="is1iḍê">
                  <a:extLst>
                    <a:ext uri="{FF2B5EF4-FFF2-40B4-BE49-F238E27FC236}">
                      <a16:creationId xmlns:a16="http://schemas.microsoft.com/office/drawing/2014/main" id="{03E94792-7DB2-4292-ABD4-C5502BED6A0E}"/>
                    </a:ext>
                  </a:extLst>
                </p:cNvPr>
                <p:cNvSpPr/>
                <p:nvPr/>
              </p:nvSpPr>
              <p:spPr bwMode="auto">
                <a:xfrm>
                  <a:off x="2725503" y="3677129"/>
                  <a:ext cx="115686" cy="142908"/>
                </a:xfrm>
                <a:custGeom>
                  <a:avLst/>
                  <a:gdLst>
                    <a:gd name="T0" fmla="*/ 2147483647 w 66"/>
                    <a:gd name="T1" fmla="*/ 2147483647 h 86"/>
                    <a:gd name="T2" fmla="*/ 2147483647 w 66"/>
                    <a:gd name="T3" fmla="*/ 2147483647 h 86"/>
                    <a:gd name="T4" fmla="*/ 2147483647 w 66"/>
                    <a:gd name="T5" fmla="*/ 2147483647 h 86"/>
                    <a:gd name="T6" fmla="*/ 2147483647 w 66"/>
                    <a:gd name="T7" fmla="*/ 2147483647 h 86"/>
                    <a:gd name="T8" fmla="*/ 2147483647 w 66"/>
                    <a:gd name="T9" fmla="*/ 2147483647 h 86"/>
                    <a:gd name="T10" fmla="*/ 2147483647 w 66"/>
                    <a:gd name="T11" fmla="*/ 2147483647 h 86"/>
                    <a:gd name="T12" fmla="*/ 2147483647 w 66"/>
                    <a:gd name="T13" fmla="*/ 2147483647 h 86"/>
                    <a:gd name="T14" fmla="*/ 2147483647 w 66"/>
                    <a:gd name="T15" fmla="*/ 2147483647 h 86"/>
                    <a:gd name="T16" fmla="*/ 2147483647 w 66"/>
                    <a:gd name="T17" fmla="*/ 2147483647 h 86"/>
                    <a:gd name="T18" fmla="*/ 2147483647 w 66"/>
                    <a:gd name="T19" fmla="*/ 2147483647 h 86"/>
                    <a:gd name="T20" fmla="*/ 2147483647 w 66"/>
                    <a:gd name="T21" fmla="*/ 2147483647 h 86"/>
                    <a:gd name="T22" fmla="*/ 2147483647 w 66"/>
                    <a:gd name="T23" fmla="*/ 2147483647 h 86"/>
                    <a:gd name="T24" fmla="*/ 2147483647 w 66"/>
                    <a:gd name="T25" fmla="*/ 2147483647 h 86"/>
                    <a:gd name="T26" fmla="*/ 2147483647 w 66"/>
                    <a:gd name="T27" fmla="*/ 2147483647 h 86"/>
                    <a:gd name="T28" fmla="*/ 2147483647 w 66"/>
                    <a:gd name="T29" fmla="*/ 2147483647 h 86"/>
                    <a:gd name="T30" fmla="*/ 2147483647 w 66"/>
                    <a:gd name="T31" fmla="*/ 2147483647 h 86"/>
                    <a:gd name="T32" fmla="*/ 2147483647 w 66"/>
                    <a:gd name="T33" fmla="*/ 2147483647 h 86"/>
                    <a:gd name="T34" fmla="*/ 2147483647 w 66"/>
                    <a:gd name="T35" fmla="*/ 2147483647 h 86"/>
                    <a:gd name="T36" fmla="*/ 2147483647 w 66"/>
                    <a:gd name="T37" fmla="*/ 2147483647 h 86"/>
                    <a:gd name="T38" fmla="*/ 2147483647 w 66"/>
                    <a:gd name="T39" fmla="*/ 2147483647 h 86"/>
                    <a:gd name="T40" fmla="*/ 2147483647 w 66"/>
                    <a:gd name="T41" fmla="*/ 2147483647 h 86"/>
                    <a:gd name="T42" fmla="*/ 2147483647 w 66"/>
                    <a:gd name="T43" fmla="*/ 2147483647 h 86"/>
                    <a:gd name="T44" fmla="*/ 2147483647 w 66"/>
                    <a:gd name="T45" fmla="*/ 2147483647 h 86"/>
                    <a:gd name="T46" fmla="*/ 2147483647 w 66"/>
                    <a:gd name="T47" fmla="*/ 2147483647 h 86"/>
                    <a:gd name="T48" fmla="*/ 0 w 66"/>
                    <a:gd name="T49" fmla="*/ 2147483647 h 86"/>
                    <a:gd name="T50" fmla="*/ 0 w 66"/>
                    <a:gd name="T51" fmla="*/ 2147483647 h 86"/>
                    <a:gd name="T52" fmla="*/ 0 w 66"/>
                    <a:gd name="T53" fmla="*/ 2147483647 h 86"/>
                    <a:gd name="T54" fmla="*/ 0 w 66"/>
                    <a:gd name="T55" fmla="*/ 2147483647 h 86"/>
                    <a:gd name="T56" fmla="*/ 0 w 66"/>
                    <a:gd name="T57" fmla="*/ 2147483647 h 86"/>
                    <a:gd name="T58" fmla="*/ 2147483647 w 66"/>
                    <a:gd name="T59" fmla="*/ 2147483647 h 86"/>
                    <a:gd name="T60" fmla="*/ 2147483647 w 66"/>
                    <a:gd name="T61" fmla="*/ 2147483647 h 86"/>
                    <a:gd name="T62" fmla="*/ 2147483647 w 66"/>
                    <a:gd name="T63" fmla="*/ 2147483647 h 86"/>
                    <a:gd name="T64" fmla="*/ 2147483647 w 66"/>
                    <a:gd name="T65" fmla="*/ 0 h 86"/>
                    <a:gd name="T66" fmla="*/ 2147483647 w 66"/>
                    <a:gd name="T67" fmla="*/ 2147483647 h 86"/>
                    <a:gd name="T68" fmla="*/ 2147483647 w 66"/>
                    <a:gd name="T69" fmla="*/ 2147483647 h 86"/>
                    <a:gd name="T70" fmla="*/ 2147483647 w 66"/>
                    <a:gd name="T71" fmla="*/ 2147483647 h 86"/>
                    <a:gd name="T72" fmla="*/ 2147483647 w 66"/>
                    <a:gd name="T73" fmla="*/ 2147483647 h 86"/>
                    <a:gd name="T74" fmla="*/ 2147483647 w 66"/>
                    <a:gd name="T75" fmla="*/ 2147483647 h 8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66"/>
                    <a:gd name="T115" fmla="*/ 0 h 86"/>
                    <a:gd name="T116" fmla="*/ 66 w 66"/>
                    <a:gd name="T117" fmla="*/ 86 h 8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66" h="86">
                      <a:moveTo>
                        <a:pt x="66" y="10"/>
                      </a:moveTo>
                      <a:lnTo>
                        <a:pt x="64" y="18"/>
                      </a:lnTo>
                      <a:lnTo>
                        <a:pt x="60" y="24"/>
                      </a:lnTo>
                      <a:lnTo>
                        <a:pt x="58" y="30"/>
                      </a:lnTo>
                      <a:lnTo>
                        <a:pt x="56" y="36"/>
                      </a:lnTo>
                      <a:lnTo>
                        <a:pt x="58" y="42"/>
                      </a:lnTo>
                      <a:lnTo>
                        <a:pt x="60" y="46"/>
                      </a:lnTo>
                      <a:lnTo>
                        <a:pt x="62" y="52"/>
                      </a:lnTo>
                      <a:lnTo>
                        <a:pt x="64" y="58"/>
                      </a:lnTo>
                      <a:lnTo>
                        <a:pt x="62" y="62"/>
                      </a:lnTo>
                      <a:lnTo>
                        <a:pt x="58" y="66"/>
                      </a:lnTo>
                      <a:lnTo>
                        <a:pt x="54" y="76"/>
                      </a:lnTo>
                      <a:lnTo>
                        <a:pt x="52" y="74"/>
                      </a:lnTo>
                      <a:lnTo>
                        <a:pt x="50" y="68"/>
                      </a:lnTo>
                      <a:lnTo>
                        <a:pt x="40" y="72"/>
                      </a:lnTo>
                      <a:lnTo>
                        <a:pt x="28" y="76"/>
                      </a:lnTo>
                      <a:lnTo>
                        <a:pt x="28" y="86"/>
                      </a:lnTo>
                      <a:lnTo>
                        <a:pt x="26" y="84"/>
                      </a:lnTo>
                      <a:lnTo>
                        <a:pt x="22" y="82"/>
                      </a:lnTo>
                      <a:lnTo>
                        <a:pt x="20" y="80"/>
                      </a:lnTo>
                      <a:lnTo>
                        <a:pt x="16" y="80"/>
                      </a:lnTo>
                      <a:lnTo>
                        <a:pt x="14" y="74"/>
                      </a:lnTo>
                      <a:lnTo>
                        <a:pt x="12" y="68"/>
                      </a:lnTo>
                      <a:lnTo>
                        <a:pt x="6" y="60"/>
                      </a:lnTo>
                      <a:lnTo>
                        <a:pt x="0" y="52"/>
                      </a:lnTo>
                      <a:lnTo>
                        <a:pt x="0" y="48"/>
                      </a:lnTo>
                      <a:lnTo>
                        <a:pt x="0" y="42"/>
                      </a:lnTo>
                      <a:lnTo>
                        <a:pt x="0" y="38"/>
                      </a:lnTo>
                      <a:lnTo>
                        <a:pt x="0" y="34"/>
                      </a:lnTo>
                      <a:lnTo>
                        <a:pt x="4" y="30"/>
                      </a:lnTo>
                      <a:lnTo>
                        <a:pt x="10" y="26"/>
                      </a:lnTo>
                      <a:lnTo>
                        <a:pt x="14" y="20"/>
                      </a:lnTo>
                      <a:lnTo>
                        <a:pt x="16" y="0"/>
                      </a:lnTo>
                      <a:lnTo>
                        <a:pt x="24" y="6"/>
                      </a:lnTo>
                      <a:lnTo>
                        <a:pt x="28" y="6"/>
                      </a:lnTo>
                      <a:lnTo>
                        <a:pt x="44" y="6"/>
                      </a:lnTo>
                      <a:lnTo>
                        <a:pt x="48" y="8"/>
                      </a:lnTo>
                      <a:lnTo>
                        <a:pt x="66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1" name="i$lïdê">
                  <a:extLst>
                    <a:ext uri="{FF2B5EF4-FFF2-40B4-BE49-F238E27FC236}">
                      <a16:creationId xmlns:a16="http://schemas.microsoft.com/office/drawing/2014/main" id="{44AE1E99-7267-49D4-AB1B-A941674146B1}"/>
                    </a:ext>
                  </a:extLst>
                </p:cNvPr>
                <p:cNvSpPr/>
                <p:nvPr/>
              </p:nvSpPr>
              <p:spPr bwMode="auto">
                <a:xfrm>
                  <a:off x="2820532" y="3693942"/>
                  <a:ext cx="99160" cy="112085"/>
                </a:xfrm>
                <a:custGeom>
                  <a:avLst/>
                  <a:gdLst>
                    <a:gd name="T0" fmla="*/ 2147483647 w 56"/>
                    <a:gd name="T1" fmla="*/ 2147483647 h 68"/>
                    <a:gd name="T2" fmla="*/ 2147483647 w 56"/>
                    <a:gd name="T3" fmla="*/ 2147483647 h 68"/>
                    <a:gd name="T4" fmla="*/ 2147483647 w 56"/>
                    <a:gd name="T5" fmla="*/ 2147483647 h 68"/>
                    <a:gd name="T6" fmla="*/ 2147483647 w 56"/>
                    <a:gd name="T7" fmla="*/ 2147483647 h 68"/>
                    <a:gd name="T8" fmla="*/ 2147483647 w 56"/>
                    <a:gd name="T9" fmla="*/ 2147483647 h 68"/>
                    <a:gd name="T10" fmla="*/ 2147483647 w 56"/>
                    <a:gd name="T11" fmla="*/ 2147483647 h 68"/>
                    <a:gd name="T12" fmla="*/ 2147483647 w 56"/>
                    <a:gd name="T13" fmla="*/ 2147483647 h 68"/>
                    <a:gd name="T14" fmla="*/ 2147483647 w 56"/>
                    <a:gd name="T15" fmla="*/ 2147483647 h 68"/>
                    <a:gd name="T16" fmla="*/ 2147483647 w 56"/>
                    <a:gd name="T17" fmla="*/ 2147483647 h 68"/>
                    <a:gd name="T18" fmla="*/ 0 w 56"/>
                    <a:gd name="T19" fmla="*/ 2147483647 h 68"/>
                    <a:gd name="T20" fmla="*/ 2147483647 w 56"/>
                    <a:gd name="T21" fmla="*/ 2147483647 h 68"/>
                    <a:gd name="T22" fmla="*/ 2147483647 w 56"/>
                    <a:gd name="T23" fmla="*/ 2147483647 h 68"/>
                    <a:gd name="T24" fmla="*/ 2147483647 w 56"/>
                    <a:gd name="T25" fmla="*/ 2147483647 h 68"/>
                    <a:gd name="T26" fmla="*/ 2147483647 w 56"/>
                    <a:gd name="T27" fmla="*/ 2147483647 h 68"/>
                    <a:gd name="T28" fmla="*/ 2147483647 w 56"/>
                    <a:gd name="T29" fmla="*/ 2147483647 h 68"/>
                    <a:gd name="T30" fmla="*/ 2147483647 w 56"/>
                    <a:gd name="T31" fmla="*/ 2147483647 h 68"/>
                    <a:gd name="T32" fmla="*/ 2147483647 w 56"/>
                    <a:gd name="T33" fmla="*/ 2147483647 h 68"/>
                    <a:gd name="T34" fmla="*/ 2147483647 w 56"/>
                    <a:gd name="T35" fmla="*/ 2147483647 h 68"/>
                    <a:gd name="T36" fmla="*/ 2147483647 w 56"/>
                    <a:gd name="T37" fmla="*/ 2147483647 h 68"/>
                    <a:gd name="T38" fmla="*/ 2147483647 w 56"/>
                    <a:gd name="T39" fmla="*/ 2147483647 h 68"/>
                    <a:gd name="T40" fmla="*/ 2147483647 w 56"/>
                    <a:gd name="T41" fmla="*/ 0 h 68"/>
                    <a:gd name="T42" fmla="*/ 2147483647 w 56"/>
                    <a:gd name="T43" fmla="*/ 2147483647 h 68"/>
                    <a:gd name="T44" fmla="*/ 2147483647 w 56"/>
                    <a:gd name="T45" fmla="*/ 2147483647 h 68"/>
                    <a:gd name="T46" fmla="*/ 2147483647 w 56"/>
                    <a:gd name="T47" fmla="*/ 2147483647 h 68"/>
                    <a:gd name="T48" fmla="*/ 2147483647 w 56"/>
                    <a:gd name="T49" fmla="*/ 2147483647 h 68"/>
                    <a:gd name="T50" fmla="*/ 2147483647 w 56"/>
                    <a:gd name="T51" fmla="*/ 2147483647 h 68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56"/>
                    <a:gd name="T79" fmla="*/ 0 h 68"/>
                    <a:gd name="T80" fmla="*/ 56 w 56"/>
                    <a:gd name="T81" fmla="*/ 68 h 68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56" h="68">
                      <a:moveTo>
                        <a:pt x="56" y="28"/>
                      </a:moveTo>
                      <a:lnTo>
                        <a:pt x="54" y="26"/>
                      </a:lnTo>
                      <a:lnTo>
                        <a:pt x="48" y="40"/>
                      </a:lnTo>
                      <a:lnTo>
                        <a:pt x="40" y="52"/>
                      </a:lnTo>
                      <a:lnTo>
                        <a:pt x="34" y="58"/>
                      </a:lnTo>
                      <a:lnTo>
                        <a:pt x="28" y="64"/>
                      </a:lnTo>
                      <a:lnTo>
                        <a:pt x="22" y="68"/>
                      </a:lnTo>
                      <a:lnTo>
                        <a:pt x="12" y="68"/>
                      </a:lnTo>
                      <a:lnTo>
                        <a:pt x="6" y="68"/>
                      </a:lnTo>
                      <a:lnTo>
                        <a:pt x="0" y="66"/>
                      </a:lnTo>
                      <a:lnTo>
                        <a:pt x="4" y="56"/>
                      </a:lnTo>
                      <a:lnTo>
                        <a:pt x="8" y="52"/>
                      </a:lnTo>
                      <a:lnTo>
                        <a:pt x="10" y="48"/>
                      </a:lnTo>
                      <a:lnTo>
                        <a:pt x="8" y="42"/>
                      </a:lnTo>
                      <a:lnTo>
                        <a:pt x="6" y="36"/>
                      </a:lnTo>
                      <a:lnTo>
                        <a:pt x="4" y="32"/>
                      </a:lnTo>
                      <a:lnTo>
                        <a:pt x="2" y="26"/>
                      </a:lnTo>
                      <a:lnTo>
                        <a:pt x="4" y="20"/>
                      </a:lnTo>
                      <a:lnTo>
                        <a:pt x="6" y="14"/>
                      </a:lnTo>
                      <a:lnTo>
                        <a:pt x="10" y="8"/>
                      </a:lnTo>
                      <a:lnTo>
                        <a:pt x="12" y="0"/>
                      </a:lnTo>
                      <a:lnTo>
                        <a:pt x="26" y="4"/>
                      </a:lnTo>
                      <a:lnTo>
                        <a:pt x="34" y="10"/>
                      </a:lnTo>
                      <a:lnTo>
                        <a:pt x="44" y="18"/>
                      </a:lnTo>
                      <a:lnTo>
                        <a:pt x="54" y="26"/>
                      </a:lnTo>
                      <a:lnTo>
                        <a:pt x="56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2" name="îṥḷïḑê">
                  <a:extLst>
                    <a:ext uri="{FF2B5EF4-FFF2-40B4-BE49-F238E27FC236}">
                      <a16:creationId xmlns:a16="http://schemas.microsoft.com/office/drawing/2014/main" id="{02BC4B25-29F1-4DA5-9A7C-19E1B5F30C94}"/>
                    </a:ext>
                  </a:extLst>
                </p:cNvPr>
                <p:cNvSpPr/>
                <p:nvPr/>
              </p:nvSpPr>
              <p:spPr bwMode="auto">
                <a:xfrm>
                  <a:off x="2302698" y="3510403"/>
                  <a:ext cx="375980" cy="340458"/>
                </a:xfrm>
                <a:custGeom>
                  <a:avLst/>
                  <a:gdLst>
                    <a:gd name="T0" fmla="*/ 2147483647 w 214"/>
                    <a:gd name="T1" fmla="*/ 2147483647 h 204"/>
                    <a:gd name="T2" fmla="*/ 2147483647 w 214"/>
                    <a:gd name="T3" fmla="*/ 2147483647 h 204"/>
                    <a:gd name="T4" fmla="*/ 2147483647 w 214"/>
                    <a:gd name="T5" fmla="*/ 2147483647 h 204"/>
                    <a:gd name="T6" fmla="*/ 2147483647 w 214"/>
                    <a:gd name="T7" fmla="*/ 2147483647 h 204"/>
                    <a:gd name="T8" fmla="*/ 2147483647 w 214"/>
                    <a:gd name="T9" fmla="*/ 2147483647 h 204"/>
                    <a:gd name="T10" fmla="*/ 2147483647 w 214"/>
                    <a:gd name="T11" fmla="*/ 2147483647 h 204"/>
                    <a:gd name="T12" fmla="*/ 2147483647 w 214"/>
                    <a:gd name="T13" fmla="*/ 2147483647 h 204"/>
                    <a:gd name="T14" fmla="*/ 2147483647 w 214"/>
                    <a:gd name="T15" fmla="*/ 2147483647 h 204"/>
                    <a:gd name="T16" fmla="*/ 2147483647 w 214"/>
                    <a:gd name="T17" fmla="*/ 2147483647 h 204"/>
                    <a:gd name="T18" fmla="*/ 2147483647 w 214"/>
                    <a:gd name="T19" fmla="*/ 2147483647 h 204"/>
                    <a:gd name="T20" fmla="*/ 2147483647 w 214"/>
                    <a:gd name="T21" fmla="*/ 2147483647 h 204"/>
                    <a:gd name="T22" fmla="*/ 2147483647 w 214"/>
                    <a:gd name="T23" fmla="*/ 2147483647 h 204"/>
                    <a:gd name="T24" fmla="*/ 2147483647 w 214"/>
                    <a:gd name="T25" fmla="*/ 2147483647 h 204"/>
                    <a:gd name="T26" fmla="*/ 2147483647 w 214"/>
                    <a:gd name="T27" fmla="*/ 2147483647 h 204"/>
                    <a:gd name="T28" fmla="*/ 2147483647 w 214"/>
                    <a:gd name="T29" fmla="*/ 2147483647 h 204"/>
                    <a:gd name="T30" fmla="*/ 2147483647 w 214"/>
                    <a:gd name="T31" fmla="*/ 2147483647 h 204"/>
                    <a:gd name="T32" fmla="*/ 2147483647 w 214"/>
                    <a:gd name="T33" fmla="*/ 2147483647 h 204"/>
                    <a:gd name="T34" fmla="*/ 2147483647 w 214"/>
                    <a:gd name="T35" fmla="*/ 2147483647 h 204"/>
                    <a:gd name="T36" fmla="*/ 2147483647 w 214"/>
                    <a:gd name="T37" fmla="*/ 2147483647 h 204"/>
                    <a:gd name="T38" fmla="*/ 2147483647 w 214"/>
                    <a:gd name="T39" fmla="*/ 2147483647 h 204"/>
                    <a:gd name="T40" fmla="*/ 2147483647 w 214"/>
                    <a:gd name="T41" fmla="*/ 2147483647 h 204"/>
                    <a:gd name="T42" fmla="*/ 2147483647 w 214"/>
                    <a:gd name="T43" fmla="*/ 2147483647 h 204"/>
                    <a:gd name="T44" fmla="*/ 2147483647 w 214"/>
                    <a:gd name="T45" fmla="*/ 2147483647 h 204"/>
                    <a:gd name="T46" fmla="*/ 0 w 214"/>
                    <a:gd name="T47" fmla="*/ 2147483647 h 204"/>
                    <a:gd name="T48" fmla="*/ 2147483647 w 214"/>
                    <a:gd name="T49" fmla="*/ 2147483647 h 204"/>
                    <a:gd name="T50" fmla="*/ 2147483647 w 214"/>
                    <a:gd name="T51" fmla="*/ 2147483647 h 204"/>
                    <a:gd name="T52" fmla="*/ 2147483647 w 214"/>
                    <a:gd name="T53" fmla="*/ 2147483647 h 204"/>
                    <a:gd name="T54" fmla="*/ 2147483647 w 214"/>
                    <a:gd name="T55" fmla="*/ 2147483647 h 204"/>
                    <a:gd name="T56" fmla="*/ 2147483647 w 214"/>
                    <a:gd name="T57" fmla="*/ 2147483647 h 204"/>
                    <a:gd name="T58" fmla="*/ 2147483647 w 214"/>
                    <a:gd name="T59" fmla="*/ 2147483647 h 204"/>
                    <a:gd name="T60" fmla="*/ 2147483647 w 214"/>
                    <a:gd name="T61" fmla="*/ 2147483647 h 204"/>
                    <a:gd name="T62" fmla="*/ 2147483647 w 214"/>
                    <a:gd name="T63" fmla="*/ 2147483647 h 204"/>
                    <a:gd name="T64" fmla="*/ 2147483647 w 214"/>
                    <a:gd name="T65" fmla="*/ 2147483647 h 204"/>
                    <a:gd name="T66" fmla="*/ 2147483647 w 214"/>
                    <a:gd name="T67" fmla="*/ 2147483647 h 204"/>
                    <a:gd name="T68" fmla="*/ 2147483647 w 214"/>
                    <a:gd name="T69" fmla="*/ 2147483647 h 204"/>
                    <a:gd name="T70" fmla="*/ 2147483647 w 214"/>
                    <a:gd name="T71" fmla="*/ 2147483647 h 204"/>
                    <a:gd name="T72" fmla="*/ 2147483647 w 214"/>
                    <a:gd name="T73" fmla="*/ 2147483647 h 204"/>
                    <a:gd name="T74" fmla="*/ 2147483647 w 214"/>
                    <a:gd name="T75" fmla="*/ 2147483647 h 204"/>
                    <a:gd name="T76" fmla="*/ 2147483647 w 214"/>
                    <a:gd name="T77" fmla="*/ 2147483647 h 204"/>
                    <a:gd name="T78" fmla="*/ 2147483647 w 214"/>
                    <a:gd name="T79" fmla="*/ 2147483647 h 204"/>
                    <a:gd name="T80" fmla="*/ 2147483647 w 214"/>
                    <a:gd name="T81" fmla="*/ 2147483647 h 204"/>
                    <a:gd name="T82" fmla="*/ 2147483647 w 214"/>
                    <a:gd name="T83" fmla="*/ 2147483647 h 204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14"/>
                    <a:gd name="T127" fmla="*/ 0 h 204"/>
                    <a:gd name="T128" fmla="*/ 214 w 214"/>
                    <a:gd name="T129" fmla="*/ 204 h 204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14" h="204">
                      <a:moveTo>
                        <a:pt x="214" y="56"/>
                      </a:moveTo>
                      <a:lnTo>
                        <a:pt x="210" y="64"/>
                      </a:lnTo>
                      <a:lnTo>
                        <a:pt x="206" y="70"/>
                      </a:lnTo>
                      <a:lnTo>
                        <a:pt x="200" y="74"/>
                      </a:lnTo>
                      <a:lnTo>
                        <a:pt x="198" y="80"/>
                      </a:lnTo>
                      <a:lnTo>
                        <a:pt x="200" y="84"/>
                      </a:lnTo>
                      <a:lnTo>
                        <a:pt x="206" y="88"/>
                      </a:lnTo>
                      <a:lnTo>
                        <a:pt x="188" y="98"/>
                      </a:lnTo>
                      <a:lnTo>
                        <a:pt x="188" y="110"/>
                      </a:lnTo>
                      <a:lnTo>
                        <a:pt x="190" y="114"/>
                      </a:lnTo>
                      <a:lnTo>
                        <a:pt x="192" y="116"/>
                      </a:lnTo>
                      <a:lnTo>
                        <a:pt x="196" y="120"/>
                      </a:lnTo>
                      <a:lnTo>
                        <a:pt x="196" y="124"/>
                      </a:lnTo>
                      <a:lnTo>
                        <a:pt x="196" y="130"/>
                      </a:lnTo>
                      <a:lnTo>
                        <a:pt x="192" y="134"/>
                      </a:lnTo>
                      <a:lnTo>
                        <a:pt x="188" y="136"/>
                      </a:lnTo>
                      <a:lnTo>
                        <a:pt x="184" y="140"/>
                      </a:lnTo>
                      <a:lnTo>
                        <a:pt x="170" y="146"/>
                      </a:lnTo>
                      <a:lnTo>
                        <a:pt x="166" y="150"/>
                      </a:lnTo>
                      <a:lnTo>
                        <a:pt x="162" y="154"/>
                      </a:lnTo>
                      <a:lnTo>
                        <a:pt x="150" y="148"/>
                      </a:lnTo>
                      <a:lnTo>
                        <a:pt x="144" y="144"/>
                      </a:lnTo>
                      <a:lnTo>
                        <a:pt x="134" y="142"/>
                      </a:lnTo>
                      <a:lnTo>
                        <a:pt x="142" y="162"/>
                      </a:lnTo>
                      <a:lnTo>
                        <a:pt x="146" y="170"/>
                      </a:lnTo>
                      <a:lnTo>
                        <a:pt x="148" y="172"/>
                      </a:lnTo>
                      <a:lnTo>
                        <a:pt x="152" y="176"/>
                      </a:lnTo>
                      <a:lnTo>
                        <a:pt x="146" y="186"/>
                      </a:lnTo>
                      <a:lnTo>
                        <a:pt x="134" y="194"/>
                      </a:lnTo>
                      <a:lnTo>
                        <a:pt x="124" y="200"/>
                      </a:lnTo>
                      <a:lnTo>
                        <a:pt x="116" y="204"/>
                      </a:lnTo>
                      <a:lnTo>
                        <a:pt x="108" y="204"/>
                      </a:lnTo>
                      <a:lnTo>
                        <a:pt x="102" y="204"/>
                      </a:lnTo>
                      <a:lnTo>
                        <a:pt x="98" y="202"/>
                      </a:lnTo>
                      <a:lnTo>
                        <a:pt x="96" y="198"/>
                      </a:lnTo>
                      <a:lnTo>
                        <a:pt x="96" y="188"/>
                      </a:lnTo>
                      <a:lnTo>
                        <a:pt x="92" y="178"/>
                      </a:lnTo>
                      <a:lnTo>
                        <a:pt x="88" y="170"/>
                      </a:lnTo>
                      <a:lnTo>
                        <a:pt x="86" y="166"/>
                      </a:lnTo>
                      <a:lnTo>
                        <a:pt x="86" y="162"/>
                      </a:lnTo>
                      <a:lnTo>
                        <a:pt x="88" y="162"/>
                      </a:lnTo>
                      <a:lnTo>
                        <a:pt x="90" y="158"/>
                      </a:lnTo>
                      <a:lnTo>
                        <a:pt x="90" y="156"/>
                      </a:lnTo>
                      <a:lnTo>
                        <a:pt x="88" y="150"/>
                      </a:lnTo>
                      <a:lnTo>
                        <a:pt x="86" y="146"/>
                      </a:lnTo>
                      <a:lnTo>
                        <a:pt x="82" y="142"/>
                      </a:lnTo>
                      <a:lnTo>
                        <a:pt x="80" y="136"/>
                      </a:lnTo>
                      <a:lnTo>
                        <a:pt x="82" y="130"/>
                      </a:lnTo>
                      <a:lnTo>
                        <a:pt x="84" y="120"/>
                      </a:lnTo>
                      <a:lnTo>
                        <a:pt x="92" y="104"/>
                      </a:lnTo>
                      <a:lnTo>
                        <a:pt x="84" y="104"/>
                      </a:lnTo>
                      <a:lnTo>
                        <a:pt x="78" y="106"/>
                      </a:lnTo>
                      <a:lnTo>
                        <a:pt x="74" y="106"/>
                      </a:lnTo>
                      <a:lnTo>
                        <a:pt x="66" y="106"/>
                      </a:lnTo>
                      <a:lnTo>
                        <a:pt x="60" y="106"/>
                      </a:lnTo>
                      <a:lnTo>
                        <a:pt x="54" y="104"/>
                      </a:lnTo>
                      <a:lnTo>
                        <a:pt x="50" y="100"/>
                      </a:lnTo>
                      <a:lnTo>
                        <a:pt x="50" y="94"/>
                      </a:lnTo>
                      <a:lnTo>
                        <a:pt x="38" y="92"/>
                      </a:lnTo>
                      <a:lnTo>
                        <a:pt x="24" y="90"/>
                      </a:lnTo>
                      <a:lnTo>
                        <a:pt x="20" y="88"/>
                      </a:lnTo>
                      <a:lnTo>
                        <a:pt x="16" y="86"/>
                      </a:lnTo>
                      <a:lnTo>
                        <a:pt x="12" y="82"/>
                      </a:lnTo>
                      <a:lnTo>
                        <a:pt x="10" y="80"/>
                      </a:lnTo>
                      <a:lnTo>
                        <a:pt x="12" y="76"/>
                      </a:lnTo>
                      <a:lnTo>
                        <a:pt x="16" y="70"/>
                      </a:lnTo>
                      <a:lnTo>
                        <a:pt x="14" y="64"/>
                      </a:lnTo>
                      <a:lnTo>
                        <a:pt x="10" y="60"/>
                      </a:lnTo>
                      <a:lnTo>
                        <a:pt x="8" y="56"/>
                      </a:lnTo>
                      <a:lnTo>
                        <a:pt x="6" y="52"/>
                      </a:lnTo>
                      <a:lnTo>
                        <a:pt x="2" y="50"/>
                      </a:lnTo>
                      <a:lnTo>
                        <a:pt x="0" y="44"/>
                      </a:lnTo>
                      <a:lnTo>
                        <a:pt x="2" y="36"/>
                      </a:lnTo>
                      <a:lnTo>
                        <a:pt x="6" y="28"/>
                      </a:lnTo>
                      <a:lnTo>
                        <a:pt x="18" y="16"/>
                      </a:lnTo>
                      <a:lnTo>
                        <a:pt x="26" y="6"/>
                      </a:lnTo>
                      <a:lnTo>
                        <a:pt x="28" y="12"/>
                      </a:lnTo>
                      <a:lnTo>
                        <a:pt x="30" y="16"/>
                      </a:lnTo>
                      <a:lnTo>
                        <a:pt x="30" y="20"/>
                      </a:lnTo>
                      <a:lnTo>
                        <a:pt x="28" y="24"/>
                      </a:lnTo>
                      <a:lnTo>
                        <a:pt x="24" y="28"/>
                      </a:lnTo>
                      <a:lnTo>
                        <a:pt x="24" y="34"/>
                      </a:lnTo>
                      <a:lnTo>
                        <a:pt x="24" y="44"/>
                      </a:lnTo>
                      <a:lnTo>
                        <a:pt x="28" y="48"/>
                      </a:lnTo>
                      <a:lnTo>
                        <a:pt x="30" y="48"/>
                      </a:lnTo>
                      <a:lnTo>
                        <a:pt x="34" y="46"/>
                      </a:lnTo>
                      <a:lnTo>
                        <a:pt x="38" y="44"/>
                      </a:lnTo>
                      <a:lnTo>
                        <a:pt x="40" y="38"/>
                      </a:lnTo>
                      <a:lnTo>
                        <a:pt x="38" y="34"/>
                      </a:lnTo>
                      <a:lnTo>
                        <a:pt x="36" y="30"/>
                      </a:lnTo>
                      <a:lnTo>
                        <a:pt x="32" y="26"/>
                      </a:lnTo>
                      <a:lnTo>
                        <a:pt x="30" y="24"/>
                      </a:lnTo>
                      <a:lnTo>
                        <a:pt x="32" y="20"/>
                      </a:lnTo>
                      <a:lnTo>
                        <a:pt x="34" y="16"/>
                      </a:lnTo>
                      <a:lnTo>
                        <a:pt x="44" y="10"/>
                      </a:lnTo>
                      <a:lnTo>
                        <a:pt x="50" y="4"/>
                      </a:lnTo>
                      <a:lnTo>
                        <a:pt x="58" y="0"/>
                      </a:lnTo>
                      <a:lnTo>
                        <a:pt x="62" y="4"/>
                      </a:lnTo>
                      <a:lnTo>
                        <a:pt x="66" y="4"/>
                      </a:lnTo>
                      <a:lnTo>
                        <a:pt x="70" y="6"/>
                      </a:lnTo>
                      <a:lnTo>
                        <a:pt x="76" y="6"/>
                      </a:lnTo>
                      <a:lnTo>
                        <a:pt x="82" y="12"/>
                      </a:lnTo>
                      <a:lnTo>
                        <a:pt x="88" y="18"/>
                      </a:lnTo>
                      <a:lnTo>
                        <a:pt x="94" y="20"/>
                      </a:lnTo>
                      <a:lnTo>
                        <a:pt x="106" y="22"/>
                      </a:lnTo>
                      <a:lnTo>
                        <a:pt x="114" y="22"/>
                      </a:lnTo>
                      <a:lnTo>
                        <a:pt x="120" y="24"/>
                      </a:lnTo>
                      <a:lnTo>
                        <a:pt x="126" y="26"/>
                      </a:lnTo>
                      <a:lnTo>
                        <a:pt x="132" y="28"/>
                      </a:lnTo>
                      <a:lnTo>
                        <a:pt x="146" y="24"/>
                      </a:lnTo>
                      <a:lnTo>
                        <a:pt x="162" y="20"/>
                      </a:lnTo>
                      <a:lnTo>
                        <a:pt x="174" y="16"/>
                      </a:lnTo>
                      <a:lnTo>
                        <a:pt x="176" y="16"/>
                      </a:lnTo>
                      <a:lnTo>
                        <a:pt x="174" y="18"/>
                      </a:lnTo>
                      <a:lnTo>
                        <a:pt x="170" y="24"/>
                      </a:lnTo>
                      <a:lnTo>
                        <a:pt x="170" y="26"/>
                      </a:lnTo>
                      <a:lnTo>
                        <a:pt x="174" y="34"/>
                      </a:lnTo>
                      <a:lnTo>
                        <a:pt x="180" y="32"/>
                      </a:lnTo>
                      <a:lnTo>
                        <a:pt x="184" y="34"/>
                      </a:lnTo>
                      <a:lnTo>
                        <a:pt x="190" y="38"/>
                      </a:lnTo>
                      <a:lnTo>
                        <a:pt x="194" y="40"/>
                      </a:lnTo>
                      <a:lnTo>
                        <a:pt x="196" y="46"/>
                      </a:lnTo>
                      <a:lnTo>
                        <a:pt x="196" y="52"/>
                      </a:lnTo>
                      <a:lnTo>
                        <a:pt x="192" y="56"/>
                      </a:lnTo>
                      <a:lnTo>
                        <a:pt x="200" y="54"/>
                      </a:lnTo>
                      <a:lnTo>
                        <a:pt x="204" y="54"/>
                      </a:lnTo>
                      <a:lnTo>
                        <a:pt x="208" y="56"/>
                      </a:lnTo>
                      <a:lnTo>
                        <a:pt x="214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3" name="ï$ḻidé">
                  <a:extLst>
                    <a:ext uri="{FF2B5EF4-FFF2-40B4-BE49-F238E27FC236}">
                      <a16:creationId xmlns:a16="http://schemas.microsoft.com/office/drawing/2014/main" id="{691C30D9-2FFF-4C71-8EA7-8E3F067ABB56}"/>
                    </a:ext>
                  </a:extLst>
                </p:cNvPr>
                <p:cNvSpPr/>
                <p:nvPr/>
              </p:nvSpPr>
              <p:spPr bwMode="auto">
                <a:xfrm>
                  <a:off x="2282040" y="3716358"/>
                  <a:ext cx="1104527" cy="1164279"/>
                </a:xfrm>
                <a:custGeom>
                  <a:avLst/>
                  <a:gdLst>
                    <a:gd name="T0" fmla="*/ 2147483647 w 632"/>
                    <a:gd name="T1" fmla="*/ 2147483647 h 698"/>
                    <a:gd name="T2" fmla="*/ 2147483647 w 632"/>
                    <a:gd name="T3" fmla="*/ 2147483647 h 698"/>
                    <a:gd name="T4" fmla="*/ 2147483647 w 632"/>
                    <a:gd name="T5" fmla="*/ 2147483647 h 698"/>
                    <a:gd name="T6" fmla="*/ 2147483647 w 632"/>
                    <a:gd name="T7" fmla="*/ 2147483647 h 698"/>
                    <a:gd name="T8" fmla="*/ 2147483647 w 632"/>
                    <a:gd name="T9" fmla="*/ 2147483647 h 698"/>
                    <a:gd name="T10" fmla="*/ 2147483647 w 632"/>
                    <a:gd name="T11" fmla="*/ 2147483647 h 698"/>
                    <a:gd name="T12" fmla="*/ 2147483647 w 632"/>
                    <a:gd name="T13" fmla="*/ 2147483647 h 698"/>
                    <a:gd name="T14" fmla="*/ 2147483647 w 632"/>
                    <a:gd name="T15" fmla="*/ 2147483647 h 698"/>
                    <a:gd name="T16" fmla="*/ 2147483647 w 632"/>
                    <a:gd name="T17" fmla="*/ 2147483647 h 698"/>
                    <a:gd name="T18" fmla="*/ 2147483647 w 632"/>
                    <a:gd name="T19" fmla="*/ 2147483647 h 698"/>
                    <a:gd name="T20" fmla="*/ 2147483647 w 632"/>
                    <a:gd name="T21" fmla="*/ 2147483647 h 698"/>
                    <a:gd name="T22" fmla="*/ 2147483647 w 632"/>
                    <a:gd name="T23" fmla="*/ 2147483647 h 698"/>
                    <a:gd name="T24" fmla="*/ 2147483647 w 632"/>
                    <a:gd name="T25" fmla="*/ 2147483647 h 698"/>
                    <a:gd name="T26" fmla="*/ 2147483647 w 632"/>
                    <a:gd name="T27" fmla="*/ 2147483647 h 698"/>
                    <a:gd name="T28" fmla="*/ 2147483647 w 632"/>
                    <a:gd name="T29" fmla="*/ 2147483647 h 698"/>
                    <a:gd name="T30" fmla="*/ 0 w 632"/>
                    <a:gd name="T31" fmla="*/ 2147483647 h 698"/>
                    <a:gd name="T32" fmla="*/ 2147483647 w 632"/>
                    <a:gd name="T33" fmla="*/ 2147483647 h 698"/>
                    <a:gd name="T34" fmla="*/ 2147483647 w 632"/>
                    <a:gd name="T35" fmla="*/ 2147483647 h 698"/>
                    <a:gd name="T36" fmla="*/ 2147483647 w 632"/>
                    <a:gd name="T37" fmla="*/ 2147483647 h 698"/>
                    <a:gd name="T38" fmla="*/ 2147483647 w 632"/>
                    <a:gd name="T39" fmla="*/ 2147483647 h 698"/>
                    <a:gd name="T40" fmla="*/ 2147483647 w 632"/>
                    <a:gd name="T41" fmla="*/ 2147483647 h 698"/>
                    <a:gd name="T42" fmla="*/ 2147483647 w 632"/>
                    <a:gd name="T43" fmla="*/ 2147483647 h 698"/>
                    <a:gd name="T44" fmla="*/ 2147483647 w 632"/>
                    <a:gd name="T45" fmla="*/ 2147483647 h 698"/>
                    <a:gd name="T46" fmla="*/ 2147483647 w 632"/>
                    <a:gd name="T47" fmla="*/ 2147483647 h 698"/>
                    <a:gd name="T48" fmla="*/ 2147483647 w 632"/>
                    <a:gd name="T49" fmla="*/ 2147483647 h 698"/>
                    <a:gd name="T50" fmla="*/ 2147483647 w 632"/>
                    <a:gd name="T51" fmla="*/ 2147483647 h 698"/>
                    <a:gd name="T52" fmla="*/ 2147483647 w 632"/>
                    <a:gd name="T53" fmla="*/ 2147483647 h 698"/>
                    <a:gd name="T54" fmla="*/ 2147483647 w 632"/>
                    <a:gd name="T55" fmla="*/ 2147483647 h 698"/>
                    <a:gd name="T56" fmla="*/ 2147483647 w 632"/>
                    <a:gd name="T57" fmla="*/ 2147483647 h 698"/>
                    <a:gd name="T58" fmla="*/ 2147483647 w 632"/>
                    <a:gd name="T59" fmla="*/ 2147483647 h 698"/>
                    <a:gd name="T60" fmla="*/ 2147483647 w 632"/>
                    <a:gd name="T61" fmla="*/ 2147483647 h 698"/>
                    <a:gd name="T62" fmla="*/ 2147483647 w 632"/>
                    <a:gd name="T63" fmla="*/ 2147483647 h 698"/>
                    <a:gd name="T64" fmla="*/ 2147483647 w 632"/>
                    <a:gd name="T65" fmla="*/ 2147483647 h 698"/>
                    <a:gd name="T66" fmla="*/ 2147483647 w 632"/>
                    <a:gd name="T67" fmla="*/ 2147483647 h 698"/>
                    <a:gd name="T68" fmla="*/ 2147483647 w 632"/>
                    <a:gd name="T69" fmla="*/ 2147483647 h 698"/>
                    <a:gd name="T70" fmla="*/ 2147483647 w 632"/>
                    <a:gd name="T71" fmla="*/ 2147483647 h 698"/>
                    <a:gd name="T72" fmla="*/ 2147483647 w 632"/>
                    <a:gd name="T73" fmla="*/ 2147483647 h 698"/>
                    <a:gd name="T74" fmla="*/ 2147483647 w 632"/>
                    <a:gd name="T75" fmla="*/ 2147483647 h 698"/>
                    <a:gd name="T76" fmla="*/ 2147483647 w 632"/>
                    <a:gd name="T77" fmla="*/ 2147483647 h 698"/>
                    <a:gd name="T78" fmla="*/ 2147483647 w 632"/>
                    <a:gd name="T79" fmla="*/ 2147483647 h 698"/>
                    <a:gd name="T80" fmla="*/ 2147483647 w 632"/>
                    <a:gd name="T81" fmla="*/ 2147483647 h 698"/>
                    <a:gd name="T82" fmla="*/ 2147483647 w 632"/>
                    <a:gd name="T83" fmla="*/ 2147483647 h 698"/>
                    <a:gd name="T84" fmla="*/ 2147483647 w 632"/>
                    <a:gd name="T85" fmla="*/ 2147483647 h 698"/>
                    <a:gd name="T86" fmla="*/ 2147483647 w 632"/>
                    <a:gd name="T87" fmla="*/ 2147483647 h 698"/>
                    <a:gd name="T88" fmla="*/ 2147483647 w 632"/>
                    <a:gd name="T89" fmla="*/ 2147483647 h 698"/>
                    <a:gd name="T90" fmla="*/ 2147483647 w 632"/>
                    <a:gd name="T91" fmla="*/ 2147483647 h 698"/>
                    <a:gd name="T92" fmla="*/ 2147483647 w 632"/>
                    <a:gd name="T93" fmla="*/ 2147483647 h 698"/>
                    <a:gd name="T94" fmla="*/ 2147483647 w 632"/>
                    <a:gd name="T95" fmla="*/ 2147483647 h 698"/>
                    <a:gd name="T96" fmla="*/ 2147483647 w 632"/>
                    <a:gd name="T97" fmla="*/ 2147483647 h 698"/>
                    <a:gd name="T98" fmla="*/ 2147483647 w 632"/>
                    <a:gd name="T99" fmla="*/ 2147483647 h 698"/>
                    <a:gd name="T100" fmla="*/ 2147483647 w 632"/>
                    <a:gd name="T101" fmla="*/ 2147483647 h 698"/>
                    <a:gd name="T102" fmla="*/ 2147483647 w 632"/>
                    <a:gd name="T103" fmla="*/ 2147483647 h 698"/>
                    <a:gd name="T104" fmla="*/ 2147483647 w 632"/>
                    <a:gd name="T105" fmla="*/ 2147483647 h 698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632"/>
                    <a:gd name="T160" fmla="*/ 0 h 698"/>
                    <a:gd name="T161" fmla="*/ 632 w 632"/>
                    <a:gd name="T162" fmla="*/ 698 h 698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632" h="698">
                      <a:moveTo>
                        <a:pt x="362" y="12"/>
                      </a:moveTo>
                      <a:lnTo>
                        <a:pt x="356" y="26"/>
                      </a:lnTo>
                      <a:lnTo>
                        <a:pt x="348" y="38"/>
                      </a:lnTo>
                      <a:lnTo>
                        <a:pt x="342" y="44"/>
                      </a:lnTo>
                      <a:lnTo>
                        <a:pt x="336" y="50"/>
                      </a:lnTo>
                      <a:lnTo>
                        <a:pt x="330" y="54"/>
                      </a:lnTo>
                      <a:lnTo>
                        <a:pt x="320" y="54"/>
                      </a:lnTo>
                      <a:lnTo>
                        <a:pt x="314" y="54"/>
                      </a:lnTo>
                      <a:lnTo>
                        <a:pt x="308" y="52"/>
                      </a:lnTo>
                      <a:lnTo>
                        <a:pt x="306" y="50"/>
                      </a:lnTo>
                      <a:lnTo>
                        <a:pt x="304" y="44"/>
                      </a:lnTo>
                      <a:lnTo>
                        <a:pt x="294" y="48"/>
                      </a:lnTo>
                      <a:lnTo>
                        <a:pt x="282" y="52"/>
                      </a:lnTo>
                      <a:lnTo>
                        <a:pt x="282" y="62"/>
                      </a:lnTo>
                      <a:lnTo>
                        <a:pt x="280" y="60"/>
                      </a:lnTo>
                      <a:lnTo>
                        <a:pt x="276" y="58"/>
                      </a:lnTo>
                      <a:lnTo>
                        <a:pt x="274" y="56"/>
                      </a:lnTo>
                      <a:lnTo>
                        <a:pt x="270" y="56"/>
                      </a:lnTo>
                      <a:lnTo>
                        <a:pt x="264" y="56"/>
                      </a:lnTo>
                      <a:lnTo>
                        <a:pt x="260" y="58"/>
                      </a:lnTo>
                      <a:lnTo>
                        <a:pt x="254" y="64"/>
                      </a:lnTo>
                      <a:lnTo>
                        <a:pt x="248" y="68"/>
                      </a:lnTo>
                      <a:lnTo>
                        <a:pt x="244" y="70"/>
                      </a:lnTo>
                      <a:lnTo>
                        <a:pt x="238" y="70"/>
                      </a:lnTo>
                      <a:lnTo>
                        <a:pt x="234" y="70"/>
                      </a:lnTo>
                      <a:lnTo>
                        <a:pt x="232" y="68"/>
                      </a:lnTo>
                      <a:lnTo>
                        <a:pt x="226" y="62"/>
                      </a:lnTo>
                      <a:lnTo>
                        <a:pt x="224" y="54"/>
                      </a:lnTo>
                      <a:lnTo>
                        <a:pt x="222" y="44"/>
                      </a:lnTo>
                      <a:lnTo>
                        <a:pt x="224" y="38"/>
                      </a:lnTo>
                      <a:lnTo>
                        <a:pt x="226" y="34"/>
                      </a:lnTo>
                      <a:lnTo>
                        <a:pt x="226" y="30"/>
                      </a:lnTo>
                      <a:lnTo>
                        <a:pt x="226" y="26"/>
                      </a:lnTo>
                      <a:lnTo>
                        <a:pt x="226" y="20"/>
                      </a:lnTo>
                      <a:lnTo>
                        <a:pt x="224" y="14"/>
                      </a:lnTo>
                      <a:lnTo>
                        <a:pt x="220" y="10"/>
                      </a:lnTo>
                      <a:lnTo>
                        <a:pt x="220" y="8"/>
                      </a:lnTo>
                      <a:lnTo>
                        <a:pt x="220" y="0"/>
                      </a:lnTo>
                      <a:lnTo>
                        <a:pt x="208" y="0"/>
                      </a:lnTo>
                      <a:lnTo>
                        <a:pt x="208" y="6"/>
                      </a:lnTo>
                      <a:lnTo>
                        <a:pt x="204" y="10"/>
                      </a:lnTo>
                      <a:lnTo>
                        <a:pt x="200" y="12"/>
                      </a:lnTo>
                      <a:lnTo>
                        <a:pt x="196" y="16"/>
                      </a:lnTo>
                      <a:lnTo>
                        <a:pt x="182" y="22"/>
                      </a:lnTo>
                      <a:lnTo>
                        <a:pt x="178" y="26"/>
                      </a:lnTo>
                      <a:lnTo>
                        <a:pt x="174" y="30"/>
                      </a:lnTo>
                      <a:lnTo>
                        <a:pt x="162" y="24"/>
                      </a:lnTo>
                      <a:lnTo>
                        <a:pt x="156" y="20"/>
                      </a:lnTo>
                      <a:lnTo>
                        <a:pt x="146" y="18"/>
                      </a:lnTo>
                      <a:lnTo>
                        <a:pt x="154" y="38"/>
                      </a:lnTo>
                      <a:lnTo>
                        <a:pt x="158" y="46"/>
                      </a:lnTo>
                      <a:lnTo>
                        <a:pt x="160" y="48"/>
                      </a:lnTo>
                      <a:lnTo>
                        <a:pt x="164" y="52"/>
                      </a:lnTo>
                      <a:lnTo>
                        <a:pt x="158" y="62"/>
                      </a:lnTo>
                      <a:lnTo>
                        <a:pt x="146" y="70"/>
                      </a:lnTo>
                      <a:lnTo>
                        <a:pt x="136" y="76"/>
                      </a:lnTo>
                      <a:lnTo>
                        <a:pt x="128" y="80"/>
                      </a:lnTo>
                      <a:lnTo>
                        <a:pt x="120" y="80"/>
                      </a:lnTo>
                      <a:lnTo>
                        <a:pt x="114" y="80"/>
                      </a:lnTo>
                      <a:lnTo>
                        <a:pt x="110" y="78"/>
                      </a:lnTo>
                      <a:lnTo>
                        <a:pt x="108" y="74"/>
                      </a:lnTo>
                      <a:lnTo>
                        <a:pt x="108" y="64"/>
                      </a:lnTo>
                      <a:lnTo>
                        <a:pt x="104" y="54"/>
                      </a:lnTo>
                      <a:lnTo>
                        <a:pt x="90" y="62"/>
                      </a:lnTo>
                      <a:lnTo>
                        <a:pt x="80" y="64"/>
                      </a:lnTo>
                      <a:lnTo>
                        <a:pt x="68" y="64"/>
                      </a:lnTo>
                      <a:lnTo>
                        <a:pt x="62" y="68"/>
                      </a:lnTo>
                      <a:lnTo>
                        <a:pt x="64" y="68"/>
                      </a:lnTo>
                      <a:lnTo>
                        <a:pt x="66" y="70"/>
                      </a:lnTo>
                      <a:lnTo>
                        <a:pt x="68" y="74"/>
                      </a:lnTo>
                      <a:lnTo>
                        <a:pt x="72" y="76"/>
                      </a:lnTo>
                      <a:lnTo>
                        <a:pt x="72" y="84"/>
                      </a:lnTo>
                      <a:lnTo>
                        <a:pt x="66" y="84"/>
                      </a:lnTo>
                      <a:lnTo>
                        <a:pt x="62" y="86"/>
                      </a:lnTo>
                      <a:lnTo>
                        <a:pt x="60" y="90"/>
                      </a:lnTo>
                      <a:lnTo>
                        <a:pt x="58" y="92"/>
                      </a:lnTo>
                      <a:lnTo>
                        <a:pt x="60" y="98"/>
                      </a:lnTo>
                      <a:lnTo>
                        <a:pt x="62" y="104"/>
                      </a:lnTo>
                      <a:lnTo>
                        <a:pt x="66" y="110"/>
                      </a:lnTo>
                      <a:lnTo>
                        <a:pt x="68" y="116"/>
                      </a:lnTo>
                      <a:lnTo>
                        <a:pt x="66" y="140"/>
                      </a:lnTo>
                      <a:lnTo>
                        <a:pt x="62" y="168"/>
                      </a:lnTo>
                      <a:lnTo>
                        <a:pt x="62" y="172"/>
                      </a:lnTo>
                      <a:lnTo>
                        <a:pt x="58" y="174"/>
                      </a:lnTo>
                      <a:lnTo>
                        <a:pt x="46" y="176"/>
                      </a:lnTo>
                      <a:lnTo>
                        <a:pt x="36" y="178"/>
                      </a:lnTo>
                      <a:lnTo>
                        <a:pt x="26" y="180"/>
                      </a:lnTo>
                      <a:lnTo>
                        <a:pt x="20" y="184"/>
                      </a:lnTo>
                      <a:lnTo>
                        <a:pt x="18" y="188"/>
                      </a:lnTo>
                      <a:lnTo>
                        <a:pt x="16" y="196"/>
                      </a:lnTo>
                      <a:lnTo>
                        <a:pt x="14" y="204"/>
                      </a:lnTo>
                      <a:lnTo>
                        <a:pt x="10" y="216"/>
                      </a:lnTo>
                      <a:lnTo>
                        <a:pt x="8" y="220"/>
                      </a:lnTo>
                      <a:lnTo>
                        <a:pt x="6" y="222"/>
                      </a:lnTo>
                      <a:lnTo>
                        <a:pt x="2" y="226"/>
                      </a:lnTo>
                      <a:lnTo>
                        <a:pt x="0" y="230"/>
                      </a:lnTo>
                      <a:lnTo>
                        <a:pt x="2" y="236"/>
                      </a:lnTo>
                      <a:lnTo>
                        <a:pt x="4" y="240"/>
                      </a:lnTo>
                      <a:lnTo>
                        <a:pt x="8" y="248"/>
                      </a:lnTo>
                      <a:lnTo>
                        <a:pt x="14" y="256"/>
                      </a:lnTo>
                      <a:lnTo>
                        <a:pt x="16" y="260"/>
                      </a:lnTo>
                      <a:lnTo>
                        <a:pt x="16" y="266"/>
                      </a:lnTo>
                      <a:lnTo>
                        <a:pt x="24" y="268"/>
                      </a:lnTo>
                      <a:lnTo>
                        <a:pt x="30" y="272"/>
                      </a:lnTo>
                      <a:lnTo>
                        <a:pt x="36" y="278"/>
                      </a:lnTo>
                      <a:lnTo>
                        <a:pt x="40" y="280"/>
                      </a:lnTo>
                      <a:lnTo>
                        <a:pt x="44" y="278"/>
                      </a:lnTo>
                      <a:lnTo>
                        <a:pt x="46" y="278"/>
                      </a:lnTo>
                      <a:lnTo>
                        <a:pt x="48" y="270"/>
                      </a:lnTo>
                      <a:lnTo>
                        <a:pt x="58" y="270"/>
                      </a:lnTo>
                      <a:lnTo>
                        <a:pt x="58" y="286"/>
                      </a:lnTo>
                      <a:lnTo>
                        <a:pt x="58" y="292"/>
                      </a:lnTo>
                      <a:lnTo>
                        <a:pt x="60" y="294"/>
                      </a:lnTo>
                      <a:lnTo>
                        <a:pt x="62" y="296"/>
                      </a:lnTo>
                      <a:lnTo>
                        <a:pt x="64" y="296"/>
                      </a:lnTo>
                      <a:lnTo>
                        <a:pt x="66" y="296"/>
                      </a:lnTo>
                      <a:lnTo>
                        <a:pt x="74" y="298"/>
                      </a:lnTo>
                      <a:lnTo>
                        <a:pt x="86" y="300"/>
                      </a:lnTo>
                      <a:lnTo>
                        <a:pt x="94" y="296"/>
                      </a:lnTo>
                      <a:lnTo>
                        <a:pt x="102" y="290"/>
                      </a:lnTo>
                      <a:lnTo>
                        <a:pt x="116" y="280"/>
                      </a:lnTo>
                      <a:lnTo>
                        <a:pt x="122" y="276"/>
                      </a:lnTo>
                      <a:lnTo>
                        <a:pt x="130" y="274"/>
                      </a:lnTo>
                      <a:lnTo>
                        <a:pt x="136" y="274"/>
                      </a:lnTo>
                      <a:lnTo>
                        <a:pt x="138" y="276"/>
                      </a:lnTo>
                      <a:lnTo>
                        <a:pt x="140" y="280"/>
                      </a:lnTo>
                      <a:lnTo>
                        <a:pt x="140" y="284"/>
                      </a:lnTo>
                      <a:lnTo>
                        <a:pt x="138" y="294"/>
                      </a:lnTo>
                      <a:lnTo>
                        <a:pt x="140" y="304"/>
                      </a:lnTo>
                      <a:lnTo>
                        <a:pt x="144" y="310"/>
                      </a:lnTo>
                      <a:lnTo>
                        <a:pt x="148" y="318"/>
                      </a:lnTo>
                      <a:lnTo>
                        <a:pt x="158" y="324"/>
                      </a:lnTo>
                      <a:lnTo>
                        <a:pt x="168" y="328"/>
                      </a:lnTo>
                      <a:lnTo>
                        <a:pt x="172" y="326"/>
                      </a:lnTo>
                      <a:lnTo>
                        <a:pt x="174" y="328"/>
                      </a:lnTo>
                      <a:lnTo>
                        <a:pt x="178" y="332"/>
                      </a:lnTo>
                      <a:lnTo>
                        <a:pt x="182" y="334"/>
                      </a:lnTo>
                      <a:lnTo>
                        <a:pt x="188" y="336"/>
                      </a:lnTo>
                      <a:lnTo>
                        <a:pt x="188" y="340"/>
                      </a:lnTo>
                      <a:lnTo>
                        <a:pt x="190" y="342"/>
                      </a:lnTo>
                      <a:lnTo>
                        <a:pt x="194" y="342"/>
                      </a:lnTo>
                      <a:lnTo>
                        <a:pt x="198" y="342"/>
                      </a:lnTo>
                      <a:lnTo>
                        <a:pt x="208" y="340"/>
                      </a:lnTo>
                      <a:lnTo>
                        <a:pt x="212" y="342"/>
                      </a:lnTo>
                      <a:lnTo>
                        <a:pt x="216" y="344"/>
                      </a:lnTo>
                      <a:lnTo>
                        <a:pt x="220" y="354"/>
                      </a:lnTo>
                      <a:lnTo>
                        <a:pt x="222" y="364"/>
                      </a:lnTo>
                      <a:lnTo>
                        <a:pt x="224" y="366"/>
                      </a:lnTo>
                      <a:lnTo>
                        <a:pt x="226" y="368"/>
                      </a:lnTo>
                      <a:lnTo>
                        <a:pt x="226" y="376"/>
                      </a:lnTo>
                      <a:lnTo>
                        <a:pt x="226" y="382"/>
                      </a:lnTo>
                      <a:lnTo>
                        <a:pt x="228" y="386"/>
                      </a:lnTo>
                      <a:lnTo>
                        <a:pt x="232" y="390"/>
                      </a:lnTo>
                      <a:lnTo>
                        <a:pt x="242" y="392"/>
                      </a:lnTo>
                      <a:lnTo>
                        <a:pt x="254" y="394"/>
                      </a:lnTo>
                      <a:lnTo>
                        <a:pt x="254" y="400"/>
                      </a:lnTo>
                      <a:lnTo>
                        <a:pt x="254" y="404"/>
                      </a:lnTo>
                      <a:lnTo>
                        <a:pt x="258" y="408"/>
                      </a:lnTo>
                      <a:lnTo>
                        <a:pt x="260" y="412"/>
                      </a:lnTo>
                      <a:lnTo>
                        <a:pt x="268" y="420"/>
                      </a:lnTo>
                      <a:lnTo>
                        <a:pt x="270" y="422"/>
                      </a:lnTo>
                      <a:lnTo>
                        <a:pt x="270" y="430"/>
                      </a:lnTo>
                      <a:lnTo>
                        <a:pt x="270" y="436"/>
                      </a:lnTo>
                      <a:lnTo>
                        <a:pt x="266" y="444"/>
                      </a:lnTo>
                      <a:lnTo>
                        <a:pt x="264" y="448"/>
                      </a:lnTo>
                      <a:lnTo>
                        <a:pt x="264" y="454"/>
                      </a:lnTo>
                      <a:lnTo>
                        <a:pt x="264" y="464"/>
                      </a:lnTo>
                      <a:lnTo>
                        <a:pt x="270" y="480"/>
                      </a:lnTo>
                      <a:lnTo>
                        <a:pt x="276" y="496"/>
                      </a:lnTo>
                      <a:lnTo>
                        <a:pt x="278" y="500"/>
                      </a:lnTo>
                      <a:lnTo>
                        <a:pt x="282" y="502"/>
                      </a:lnTo>
                      <a:lnTo>
                        <a:pt x="292" y="502"/>
                      </a:lnTo>
                      <a:lnTo>
                        <a:pt x="300" y="504"/>
                      </a:lnTo>
                      <a:lnTo>
                        <a:pt x="306" y="508"/>
                      </a:lnTo>
                      <a:lnTo>
                        <a:pt x="308" y="514"/>
                      </a:lnTo>
                      <a:lnTo>
                        <a:pt x="314" y="526"/>
                      </a:lnTo>
                      <a:lnTo>
                        <a:pt x="320" y="536"/>
                      </a:lnTo>
                      <a:lnTo>
                        <a:pt x="322" y="532"/>
                      </a:lnTo>
                      <a:lnTo>
                        <a:pt x="326" y="530"/>
                      </a:lnTo>
                      <a:lnTo>
                        <a:pt x="328" y="528"/>
                      </a:lnTo>
                      <a:lnTo>
                        <a:pt x="332" y="530"/>
                      </a:lnTo>
                      <a:lnTo>
                        <a:pt x="332" y="534"/>
                      </a:lnTo>
                      <a:lnTo>
                        <a:pt x="332" y="540"/>
                      </a:lnTo>
                      <a:lnTo>
                        <a:pt x="332" y="554"/>
                      </a:lnTo>
                      <a:lnTo>
                        <a:pt x="332" y="564"/>
                      </a:lnTo>
                      <a:lnTo>
                        <a:pt x="338" y="564"/>
                      </a:lnTo>
                      <a:lnTo>
                        <a:pt x="344" y="562"/>
                      </a:lnTo>
                      <a:lnTo>
                        <a:pt x="346" y="572"/>
                      </a:lnTo>
                      <a:lnTo>
                        <a:pt x="348" y="582"/>
                      </a:lnTo>
                      <a:lnTo>
                        <a:pt x="348" y="586"/>
                      </a:lnTo>
                      <a:lnTo>
                        <a:pt x="346" y="590"/>
                      </a:lnTo>
                      <a:lnTo>
                        <a:pt x="340" y="596"/>
                      </a:lnTo>
                      <a:lnTo>
                        <a:pt x="326" y="602"/>
                      </a:lnTo>
                      <a:lnTo>
                        <a:pt x="318" y="610"/>
                      </a:lnTo>
                      <a:lnTo>
                        <a:pt x="308" y="622"/>
                      </a:lnTo>
                      <a:lnTo>
                        <a:pt x="302" y="636"/>
                      </a:lnTo>
                      <a:lnTo>
                        <a:pt x="298" y="642"/>
                      </a:lnTo>
                      <a:lnTo>
                        <a:pt x="298" y="648"/>
                      </a:lnTo>
                      <a:lnTo>
                        <a:pt x="308" y="648"/>
                      </a:lnTo>
                      <a:lnTo>
                        <a:pt x="318" y="652"/>
                      </a:lnTo>
                      <a:lnTo>
                        <a:pt x="330" y="660"/>
                      </a:lnTo>
                      <a:lnTo>
                        <a:pt x="340" y="666"/>
                      </a:lnTo>
                      <a:lnTo>
                        <a:pt x="362" y="684"/>
                      </a:lnTo>
                      <a:lnTo>
                        <a:pt x="380" y="698"/>
                      </a:lnTo>
                      <a:lnTo>
                        <a:pt x="382" y="686"/>
                      </a:lnTo>
                      <a:lnTo>
                        <a:pt x="384" y="674"/>
                      </a:lnTo>
                      <a:lnTo>
                        <a:pt x="390" y="672"/>
                      </a:lnTo>
                      <a:lnTo>
                        <a:pt x="396" y="668"/>
                      </a:lnTo>
                      <a:lnTo>
                        <a:pt x="402" y="664"/>
                      </a:lnTo>
                      <a:lnTo>
                        <a:pt x="406" y="656"/>
                      </a:lnTo>
                      <a:lnTo>
                        <a:pt x="414" y="638"/>
                      </a:lnTo>
                      <a:lnTo>
                        <a:pt x="418" y="624"/>
                      </a:lnTo>
                      <a:lnTo>
                        <a:pt x="422" y="620"/>
                      </a:lnTo>
                      <a:lnTo>
                        <a:pt x="424" y="620"/>
                      </a:lnTo>
                      <a:lnTo>
                        <a:pt x="426" y="618"/>
                      </a:lnTo>
                      <a:lnTo>
                        <a:pt x="430" y="614"/>
                      </a:lnTo>
                      <a:lnTo>
                        <a:pt x="436" y="596"/>
                      </a:lnTo>
                      <a:lnTo>
                        <a:pt x="434" y="594"/>
                      </a:lnTo>
                      <a:lnTo>
                        <a:pt x="432" y="592"/>
                      </a:lnTo>
                      <a:lnTo>
                        <a:pt x="428" y="588"/>
                      </a:lnTo>
                      <a:lnTo>
                        <a:pt x="428" y="560"/>
                      </a:lnTo>
                      <a:lnTo>
                        <a:pt x="432" y="554"/>
                      </a:lnTo>
                      <a:lnTo>
                        <a:pt x="438" y="546"/>
                      </a:lnTo>
                      <a:lnTo>
                        <a:pt x="454" y="534"/>
                      </a:lnTo>
                      <a:lnTo>
                        <a:pt x="472" y="524"/>
                      </a:lnTo>
                      <a:lnTo>
                        <a:pt x="488" y="516"/>
                      </a:lnTo>
                      <a:lnTo>
                        <a:pt x="498" y="514"/>
                      </a:lnTo>
                      <a:lnTo>
                        <a:pt x="510" y="514"/>
                      </a:lnTo>
                      <a:lnTo>
                        <a:pt x="522" y="512"/>
                      </a:lnTo>
                      <a:lnTo>
                        <a:pt x="528" y="510"/>
                      </a:lnTo>
                      <a:lnTo>
                        <a:pt x="528" y="506"/>
                      </a:lnTo>
                      <a:lnTo>
                        <a:pt x="538" y="494"/>
                      </a:lnTo>
                      <a:lnTo>
                        <a:pt x="546" y="478"/>
                      </a:lnTo>
                      <a:lnTo>
                        <a:pt x="558" y="448"/>
                      </a:lnTo>
                      <a:lnTo>
                        <a:pt x="560" y="438"/>
                      </a:lnTo>
                      <a:lnTo>
                        <a:pt x="562" y="428"/>
                      </a:lnTo>
                      <a:lnTo>
                        <a:pt x="562" y="420"/>
                      </a:lnTo>
                      <a:lnTo>
                        <a:pt x="564" y="418"/>
                      </a:lnTo>
                      <a:lnTo>
                        <a:pt x="568" y="414"/>
                      </a:lnTo>
                      <a:lnTo>
                        <a:pt x="562" y="412"/>
                      </a:lnTo>
                      <a:lnTo>
                        <a:pt x="572" y="380"/>
                      </a:lnTo>
                      <a:lnTo>
                        <a:pt x="570" y="366"/>
                      </a:lnTo>
                      <a:lnTo>
                        <a:pt x="568" y="360"/>
                      </a:lnTo>
                      <a:lnTo>
                        <a:pt x="568" y="350"/>
                      </a:lnTo>
                      <a:lnTo>
                        <a:pt x="566" y="340"/>
                      </a:lnTo>
                      <a:lnTo>
                        <a:pt x="564" y="338"/>
                      </a:lnTo>
                      <a:lnTo>
                        <a:pt x="566" y="332"/>
                      </a:lnTo>
                      <a:lnTo>
                        <a:pt x="568" y="328"/>
                      </a:lnTo>
                      <a:lnTo>
                        <a:pt x="572" y="326"/>
                      </a:lnTo>
                      <a:lnTo>
                        <a:pt x="580" y="326"/>
                      </a:lnTo>
                      <a:lnTo>
                        <a:pt x="584" y="316"/>
                      </a:lnTo>
                      <a:lnTo>
                        <a:pt x="590" y="306"/>
                      </a:lnTo>
                      <a:lnTo>
                        <a:pt x="590" y="304"/>
                      </a:lnTo>
                      <a:lnTo>
                        <a:pt x="596" y="294"/>
                      </a:lnTo>
                      <a:lnTo>
                        <a:pt x="602" y="284"/>
                      </a:lnTo>
                      <a:lnTo>
                        <a:pt x="614" y="268"/>
                      </a:lnTo>
                      <a:lnTo>
                        <a:pt x="622" y="258"/>
                      </a:lnTo>
                      <a:lnTo>
                        <a:pt x="628" y="250"/>
                      </a:lnTo>
                      <a:lnTo>
                        <a:pt x="630" y="236"/>
                      </a:lnTo>
                      <a:lnTo>
                        <a:pt x="632" y="224"/>
                      </a:lnTo>
                      <a:lnTo>
                        <a:pt x="632" y="208"/>
                      </a:lnTo>
                      <a:lnTo>
                        <a:pt x="628" y="196"/>
                      </a:lnTo>
                      <a:lnTo>
                        <a:pt x="626" y="192"/>
                      </a:lnTo>
                      <a:lnTo>
                        <a:pt x="622" y="186"/>
                      </a:lnTo>
                      <a:lnTo>
                        <a:pt x="618" y="184"/>
                      </a:lnTo>
                      <a:lnTo>
                        <a:pt x="614" y="182"/>
                      </a:lnTo>
                      <a:lnTo>
                        <a:pt x="604" y="182"/>
                      </a:lnTo>
                      <a:lnTo>
                        <a:pt x="594" y="176"/>
                      </a:lnTo>
                      <a:lnTo>
                        <a:pt x="586" y="172"/>
                      </a:lnTo>
                      <a:lnTo>
                        <a:pt x="580" y="166"/>
                      </a:lnTo>
                      <a:lnTo>
                        <a:pt x="566" y="152"/>
                      </a:lnTo>
                      <a:lnTo>
                        <a:pt x="556" y="146"/>
                      </a:lnTo>
                      <a:lnTo>
                        <a:pt x="548" y="142"/>
                      </a:lnTo>
                      <a:lnTo>
                        <a:pt x="538" y="142"/>
                      </a:lnTo>
                      <a:lnTo>
                        <a:pt x="530" y="142"/>
                      </a:lnTo>
                      <a:lnTo>
                        <a:pt x="522" y="144"/>
                      </a:lnTo>
                      <a:lnTo>
                        <a:pt x="512" y="142"/>
                      </a:lnTo>
                      <a:lnTo>
                        <a:pt x="508" y="140"/>
                      </a:lnTo>
                      <a:lnTo>
                        <a:pt x="504" y="136"/>
                      </a:lnTo>
                      <a:lnTo>
                        <a:pt x="500" y="134"/>
                      </a:lnTo>
                      <a:lnTo>
                        <a:pt x="494" y="132"/>
                      </a:lnTo>
                      <a:lnTo>
                        <a:pt x="486" y="134"/>
                      </a:lnTo>
                      <a:lnTo>
                        <a:pt x="480" y="136"/>
                      </a:lnTo>
                      <a:lnTo>
                        <a:pt x="476" y="140"/>
                      </a:lnTo>
                      <a:lnTo>
                        <a:pt x="472" y="142"/>
                      </a:lnTo>
                      <a:lnTo>
                        <a:pt x="470" y="132"/>
                      </a:lnTo>
                      <a:lnTo>
                        <a:pt x="466" y="124"/>
                      </a:lnTo>
                      <a:lnTo>
                        <a:pt x="460" y="120"/>
                      </a:lnTo>
                      <a:lnTo>
                        <a:pt x="454" y="114"/>
                      </a:lnTo>
                      <a:lnTo>
                        <a:pt x="446" y="110"/>
                      </a:lnTo>
                      <a:lnTo>
                        <a:pt x="440" y="106"/>
                      </a:lnTo>
                      <a:lnTo>
                        <a:pt x="430" y="104"/>
                      </a:lnTo>
                      <a:lnTo>
                        <a:pt x="422" y="104"/>
                      </a:lnTo>
                      <a:lnTo>
                        <a:pt x="414" y="102"/>
                      </a:lnTo>
                      <a:lnTo>
                        <a:pt x="412" y="114"/>
                      </a:lnTo>
                      <a:lnTo>
                        <a:pt x="406" y="120"/>
                      </a:lnTo>
                      <a:lnTo>
                        <a:pt x="400" y="126"/>
                      </a:lnTo>
                      <a:lnTo>
                        <a:pt x="394" y="134"/>
                      </a:lnTo>
                      <a:lnTo>
                        <a:pt x="392" y="122"/>
                      </a:lnTo>
                      <a:lnTo>
                        <a:pt x="380" y="122"/>
                      </a:lnTo>
                      <a:lnTo>
                        <a:pt x="370" y="120"/>
                      </a:lnTo>
                      <a:lnTo>
                        <a:pt x="360" y="120"/>
                      </a:lnTo>
                      <a:lnTo>
                        <a:pt x="348" y="120"/>
                      </a:lnTo>
                      <a:lnTo>
                        <a:pt x="358" y="116"/>
                      </a:lnTo>
                      <a:lnTo>
                        <a:pt x="366" y="112"/>
                      </a:lnTo>
                      <a:lnTo>
                        <a:pt x="368" y="104"/>
                      </a:lnTo>
                      <a:lnTo>
                        <a:pt x="358" y="106"/>
                      </a:lnTo>
                      <a:lnTo>
                        <a:pt x="364" y="96"/>
                      </a:lnTo>
                      <a:lnTo>
                        <a:pt x="370" y="86"/>
                      </a:lnTo>
                      <a:lnTo>
                        <a:pt x="374" y="82"/>
                      </a:lnTo>
                      <a:lnTo>
                        <a:pt x="380" y="76"/>
                      </a:lnTo>
                      <a:lnTo>
                        <a:pt x="382" y="70"/>
                      </a:lnTo>
                      <a:lnTo>
                        <a:pt x="386" y="64"/>
                      </a:lnTo>
                      <a:lnTo>
                        <a:pt x="376" y="56"/>
                      </a:lnTo>
                      <a:lnTo>
                        <a:pt x="370" y="50"/>
                      </a:lnTo>
                      <a:lnTo>
                        <a:pt x="368" y="42"/>
                      </a:lnTo>
                      <a:lnTo>
                        <a:pt x="368" y="36"/>
                      </a:lnTo>
                      <a:lnTo>
                        <a:pt x="368" y="28"/>
                      </a:lnTo>
                      <a:lnTo>
                        <a:pt x="368" y="20"/>
                      </a:lnTo>
                      <a:lnTo>
                        <a:pt x="364" y="14"/>
                      </a:lnTo>
                      <a:lnTo>
                        <a:pt x="362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4" name="íślîḍe">
                  <a:extLst>
                    <a:ext uri="{FF2B5EF4-FFF2-40B4-BE49-F238E27FC236}">
                      <a16:creationId xmlns:a16="http://schemas.microsoft.com/office/drawing/2014/main" id="{E28647D2-E750-4FE2-9EE8-FFEEC04B0F81}"/>
                    </a:ext>
                  </a:extLst>
                </p:cNvPr>
                <p:cNvSpPr/>
                <p:nvPr/>
              </p:nvSpPr>
              <p:spPr bwMode="auto">
                <a:xfrm>
                  <a:off x="2083721" y="3827043"/>
                  <a:ext cx="152871" cy="196148"/>
                </a:xfrm>
                <a:custGeom>
                  <a:avLst/>
                  <a:gdLst>
                    <a:gd name="T0" fmla="*/ 2147483647 w 88"/>
                    <a:gd name="T1" fmla="*/ 2147483647 h 118"/>
                    <a:gd name="T2" fmla="*/ 2147483647 w 88"/>
                    <a:gd name="T3" fmla="*/ 2147483647 h 118"/>
                    <a:gd name="T4" fmla="*/ 2147483647 w 88"/>
                    <a:gd name="T5" fmla="*/ 2147483647 h 118"/>
                    <a:gd name="T6" fmla="*/ 2147483647 w 88"/>
                    <a:gd name="T7" fmla="*/ 2147483647 h 118"/>
                    <a:gd name="T8" fmla="*/ 2147483647 w 88"/>
                    <a:gd name="T9" fmla="*/ 2147483647 h 118"/>
                    <a:gd name="T10" fmla="*/ 2147483647 w 88"/>
                    <a:gd name="T11" fmla="*/ 2147483647 h 118"/>
                    <a:gd name="T12" fmla="*/ 2147483647 w 88"/>
                    <a:gd name="T13" fmla="*/ 2147483647 h 118"/>
                    <a:gd name="T14" fmla="*/ 2147483647 w 88"/>
                    <a:gd name="T15" fmla="*/ 2147483647 h 118"/>
                    <a:gd name="T16" fmla="*/ 2147483647 w 88"/>
                    <a:gd name="T17" fmla="*/ 2147483647 h 118"/>
                    <a:gd name="T18" fmla="*/ 2147483647 w 88"/>
                    <a:gd name="T19" fmla="*/ 2147483647 h 118"/>
                    <a:gd name="T20" fmla="*/ 2147483647 w 88"/>
                    <a:gd name="T21" fmla="*/ 2147483647 h 118"/>
                    <a:gd name="T22" fmla="*/ 2147483647 w 88"/>
                    <a:gd name="T23" fmla="*/ 2147483647 h 118"/>
                    <a:gd name="T24" fmla="*/ 2147483647 w 88"/>
                    <a:gd name="T25" fmla="*/ 2147483647 h 118"/>
                    <a:gd name="T26" fmla="*/ 2147483647 w 88"/>
                    <a:gd name="T27" fmla="*/ 2147483647 h 118"/>
                    <a:gd name="T28" fmla="*/ 2147483647 w 88"/>
                    <a:gd name="T29" fmla="*/ 2147483647 h 118"/>
                    <a:gd name="T30" fmla="*/ 2147483647 w 88"/>
                    <a:gd name="T31" fmla="*/ 2147483647 h 118"/>
                    <a:gd name="T32" fmla="*/ 2147483647 w 88"/>
                    <a:gd name="T33" fmla="*/ 2147483647 h 118"/>
                    <a:gd name="T34" fmla="*/ 2147483647 w 88"/>
                    <a:gd name="T35" fmla="*/ 2147483647 h 118"/>
                    <a:gd name="T36" fmla="*/ 2147483647 w 88"/>
                    <a:gd name="T37" fmla="*/ 2147483647 h 118"/>
                    <a:gd name="T38" fmla="*/ 2147483647 w 88"/>
                    <a:gd name="T39" fmla="*/ 2147483647 h 118"/>
                    <a:gd name="T40" fmla="*/ 2147483647 w 88"/>
                    <a:gd name="T41" fmla="*/ 2147483647 h 118"/>
                    <a:gd name="T42" fmla="*/ 2147483647 w 88"/>
                    <a:gd name="T43" fmla="*/ 2147483647 h 118"/>
                    <a:gd name="T44" fmla="*/ 2147483647 w 88"/>
                    <a:gd name="T45" fmla="*/ 2147483647 h 118"/>
                    <a:gd name="T46" fmla="*/ 2147483647 w 88"/>
                    <a:gd name="T47" fmla="*/ 2147483647 h 118"/>
                    <a:gd name="T48" fmla="*/ 2147483647 w 88"/>
                    <a:gd name="T49" fmla="*/ 2147483647 h 118"/>
                    <a:gd name="T50" fmla="*/ 2147483647 w 88"/>
                    <a:gd name="T51" fmla="*/ 2147483647 h 118"/>
                    <a:gd name="T52" fmla="*/ 2147483647 w 88"/>
                    <a:gd name="T53" fmla="*/ 2147483647 h 118"/>
                    <a:gd name="T54" fmla="*/ 2147483647 w 88"/>
                    <a:gd name="T55" fmla="*/ 0 h 118"/>
                    <a:gd name="T56" fmla="*/ 2147483647 w 88"/>
                    <a:gd name="T57" fmla="*/ 2147483647 h 118"/>
                    <a:gd name="T58" fmla="*/ 2147483647 w 88"/>
                    <a:gd name="T59" fmla="*/ 2147483647 h 118"/>
                    <a:gd name="T60" fmla="*/ 2147483647 w 88"/>
                    <a:gd name="T61" fmla="*/ 2147483647 h 118"/>
                    <a:gd name="T62" fmla="*/ 2147483647 w 88"/>
                    <a:gd name="T63" fmla="*/ 2147483647 h 118"/>
                    <a:gd name="T64" fmla="*/ 2147483647 w 88"/>
                    <a:gd name="T65" fmla="*/ 2147483647 h 118"/>
                    <a:gd name="T66" fmla="*/ 2147483647 w 88"/>
                    <a:gd name="T67" fmla="*/ 2147483647 h 118"/>
                    <a:gd name="T68" fmla="*/ 2147483647 w 88"/>
                    <a:gd name="T69" fmla="*/ 2147483647 h 118"/>
                    <a:gd name="T70" fmla="*/ 0 w 88"/>
                    <a:gd name="T71" fmla="*/ 2147483647 h 118"/>
                    <a:gd name="T72" fmla="*/ 2147483647 w 88"/>
                    <a:gd name="T73" fmla="*/ 2147483647 h 118"/>
                    <a:gd name="T74" fmla="*/ 2147483647 w 88"/>
                    <a:gd name="T75" fmla="*/ 2147483647 h 118"/>
                    <a:gd name="T76" fmla="*/ 2147483647 w 88"/>
                    <a:gd name="T77" fmla="*/ 2147483647 h 118"/>
                    <a:gd name="T78" fmla="*/ 2147483647 w 88"/>
                    <a:gd name="T79" fmla="*/ 2147483647 h 118"/>
                    <a:gd name="T80" fmla="*/ 2147483647 w 88"/>
                    <a:gd name="T81" fmla="*/ 2147483647 h 118"/>
                    <a:gd name="T82" fmla="*/ 2147483647 w 88"/>
                    <a:gd name="T83" fmla="*/ 2147483647 h 118"/>
                    <a:gd name="T84" fmla="*/ 2147483647 w 88"/>
                    <a:gd name="T85" fmla="*/ 2147483647 h 118"/>
                    <a:gd name="T86" fmla="*/ 2147483647 w 88"/>
                    <a:gd name="T87" fmla="*/ 2147483647 h 118"/>
                    <a:gd name="T88" fmla="*/ 2147483647 w 88"/>
                    <a:gd name="T89" fmla="*/ 2147483647 h 118"/>
                    <a:gd name="T90" fmla="*/ 2147483647 w 88"/>
                    <a:gd name="T91" fmla="*/ 2147483647 h 118"/>
                    <a:gd name="T92" fmla="*/ 2147483647 w 88"/>
                    <a:gd name="T93" fmla="*/ 2147483647 h 118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88"/>
                    <a:gd name="T142" fmla="*/ 0 h 118"/>
                    <a:gd name="T143" fmla="*/ 88 w 88"/>
                    <a:gd name="T144" fmla="*/ 118 h 118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88" h="118">
                      <a:moveTo>
                        <a:pt x="12" y="86"/>
                      </a:moveTo>
                      <a:lnTo>
                        <a:pt x="10" y="90"/>
                      </a:lnTo>
                      <a:lnTo>
                        <a:pt x="12" y="92"/>
                      </a:lnTo>
                      <a:lnTo>
                        <a:pt x="12" y="98"/>
                      </a:lnTo>
                      <a:lnTo>
                        <a:pt x="10" y="102"/>
                      </a:lnTo>
                      <a:lnTo>
                        <a:pt x="8" y="106"/>
                      </a:lnTo>
                      <a:lnTo>
                        <a:pt x="18" y="112"/>
                      </a:lnTo>
                      <a:lnTo>
                        <a:pt x="30" y="118"/>
                      </a:lnTo>
                      <a:lnTo>
                        <a:pt x="34" y="116"/>
                      </a:lnTo>
                      <a:lnTo>
                        <a:pt x="36" y="112"/>
                      </a:lnTo>
                      <a:lnTo>
                        <a:pt x="40" y="102"/>
                      </a:lnTo>
                      <a:lnTo>
                        <a:pt x="46" y="88"/>
                      </a:lnTo>
                      <a:lnTo>
                        <a:pt x="50" y="84"/>
                      </a:lnTo>
                      <a:lnTo>
                        <a:pt x="56" y="80"/>
                      </a:lnTo>
                      <a:lnTo>
                        <a:pt x="68" y="74"/>
                      </a:lnTo>
                      <a:lnTo>
                        <a:pt x="78" y="66"/>
                      </a:lnTo>
                      <a:lnTo>
                        <a:pt x="84" y="54"/>
                      </a:lnTo>
                      <a:lnTo>
                        <a:pt x="86" y="50"/>
                      </a:lnTo>
                      <a:lnTo>
                        <a:pt x="86" y="42"/>
                      </a:lnTo>
                      <a:lnTo>
                        <a:pt x="88" y="40"/>
                      </a:lnTo>
                      <a:lnTo>
                        <a:pt x="86" y="32"/>
                      </a:lnTo>
                      <a:lnTo>
                        <a:pt x="84" y="28"/>
                      </a:lnTo>
                      <a:lnTo>
                        <a:pt x="86" y="26"/>
                      </a:lnTo>
                      <a:lnTo>
                        <a:pt x="70" y="24"/>
                      </a:lnTo>
                      <a:lnTo>
                        <a:pt x="56" y="18"/>
                      </a:lnTo>
                      <a:lnTo>
                        <a:pt x="42" y="10"/>
                      </a:lnTo>
                      <a:lnTo>
                        <a:pt x="34" y="2"/>
                      </a:lnTo>
                      <a:lnTo>
                        <a:pt x="28" y="0"/>
                      </a:lnTo>
                      <a:lnTo>
                        <a:pt x="20" y="2"/>
                      </a:lnTo>
                      <a:lnTo>
                        <a:pt x="14" y="6"/>
                      </a:lnTo>
                      <a:lnTo>
                        <a:pt x="12" y="10"/>
                      </a:lnTo>
                      <a:lnTo>
                        <a:pt x="12" y="14"/>
                      </a:lnTo>
                      <a:lnTo>
                        <a:pt x="12" y="26"/>
                      </a:lnTo>
                      <a:lnTo>
                        <a:pt x="6" y="40"/>
                      </a:lnTo>
                      <a:lnTo>
                        <a:pt x="2" y="54"/>
                      </a:lnTo>
                      <a:lnTo>
                        <a:pt x="0" y="64"/>
                      </a:lnTo>
                      <a:lnTo>
                        <a:pt x="4" y="70"/>
                      </a:lnTo>
                      <a:lnTo>
                        <a:pt x="6" y="72"/>
                      </a:lnTo>
                      <a:lnTo>
                        <a:pt x="10" y="72"/>
                      </a:lnTo>
                      <a:lnTo>
                        <a:pt x="14" y="70"/>
                      </a:lnTo>
                      <a:lnTo>
                        <a:pt x="18" y="66"/>
                      </a:lnTo>
                      <a:lnTo>
                        <a:pt x="18" y="74"/>
                      </a:lnTo>
                      <a:lnTo>
                        <a:pt x="18" y="80"/>
                      </a:lnTo>
                      <a:lnTo>
                        <a:pt x="12" y="84"/>
                      </a:lnTo>
                      <a:lnTo>
                        <a:pt x="8" y="86"/>
                      </a:lnTo>
                      <a:lnTo>
                        <a:pt x="10" y="86"/>
                      </a:lnTo>
                      <a:lnTo>
                        <a:pt x="12" y="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5" name="îṣḷîdê">
                  <a:extLst>
                    <a:ext uri="{FF2B5EF4-FFF2-40B4-BE49-F238E27FC236}">
                      <a16:creationId xmlns:a16="http://schemas.microsoft.com/office/drawing/2014/main" id="{33740DF9-3DE2-41B2-9717-0D8C9D0C1E58}"/>
                    </a:ext>
                  </a:extLst>
                </p:cNvPr>
                <p:cNvSpPr/>
                <p:nvPr/>
              </p:nvSpPr>
              <p:spPr bwMode="auto">
                <a:xfrm>
                  <a:off x="2075457" y="3878882"/>
                  <a:ext cx="364962" cy="554819"/>
                </a:xfrm>
                <a:custGeom>
                  <a:avLst/>
                  <a:gdLst>
                    <a:gd name="T0" fmla="*/ 2147483647 w 208"/>
                    <a:gd name="T1" fmla="*/ 2147483647 h 332"/>
                    <a:gd name="T2" fmla="*/ 2147483647 w 208"/>
                    <a:gd name="T3" fmla="*/ 2147483647 h 332"/>
                    <a:gd name="T4" fmla="*/ 2147483647 w 208"/>
                    <a:gd name="T5" fmla="*/ 2147483647 h 332"/>
                    <a:gd name="T6" fmla="*/ 2147483647 w 208"/>
                    <a:gd name="T7" fmla="*/ 2147483647 h 332"/>
                    <a:gd name="T8" fmla="*/ 2147483647 w 208"/>
                    <a:gd name="T9" fmla="*/ 2147483647 h 332"/>
                    <a:gd name="T10" fmla="*/ 2147483647 w 208"/>
                    <a:gd name="T11" fmla="*/ 2147483647 h 332"/>
                    <a:gd name="T12" fmla="*/ 2147483647 w 208"/>
                    <a:gd name="T13" fmla="*/ 2147483647 h 332"/>
                    <a:gd name="T14" fmla="*/ 2147483647 w 208"/>
                    <a:gd name="T15" fmla="*/ 2147483647 h 332"/>
                    <a:gd name="T16" fmla="*/ 0 w 208"/>
                    <a:gd name="T17" fmla="*/ 2147483647 h 332"/>
                    <a:gd name="T18" fmla="*/ 2147483647 w 208"/>
                    <a:gd name="T19" fmla="*/ 2147483647 h 332"/>
                    <a:gd name="T20" fmla="*/ 2147483647 w 208"/>
                    <a:gd name="T21" fmla="*/ 2147483647 h 332"/>
                    <a:gd name="T22" fmla="*/ 2147483647 w 208"/>
                    <a:gd name="T23" fmla="*/ 2147483647 h 332"/>
                    <a:gd name="T24" fmla="*/ 2147483647 w 208"/>
                    <a:gd name="T25" fmla="*/ 2147483647 h 332"/>
                    <a:gd name="T26" fmla="*/ 2147483647 w 208"/>
                    <a:gd name="T27" fmla="*/ 2147483647 h 332"/>
                    <a:gd name="T28" fmla="*/ 2147483647 w 208"/>
                    <a:gd name="T29" fmla="*/ 2147483647 h 332"/>
                    <a:gd name="T30" fmla="*/ 2147483647 w 208"/>
                    <a:gd name="T31" fmla="*/ 2147483647 h 332"/>
                    <a:gd name="T32" fmla="*/ 2147483647 w 208"/>
                    <a:gd name="T33" fmla="*/ 0 h 332"/>
                    <a:gd name="T34" fmla="*/ 2147483647 w 208"/>
                    <a:gd name="T35" fmla="*/ 2147483647 h 332"/>
                    <a:gd name="T36" fmla="*/ 2147483647 w 208"/>
                    <a:gd name="T37" fmla="*/ 2147483647 h 332"/>
                    <a:gd name="T38" fmla="*/ 2147483647 w 208"/>
                    <a:gd name="T39" fmla="*/ 2147483647 h 332"/>
                    <a:gd name="T40" fmla="*/ 2147483647 w 208"/>
                    <a:gd name="T41" fmla="*/ 2147483647 h 332"/>
                    <a:gd name="T42" fmla="*/ 2147483647 w 208"/>
                    <a:gd name="T43" fmla="*/ 2147483647 h 332"/>
                    <a:gd name="T44" fmla="*/ 2147483647 w 208"/>
                    <a:gd name="T45" fmla="*/ 2147483647 h 332"/>
                    <a:gd name="T46" fmla="*/ 2147483647 w 208"/>
                    <a:gd name="T47" fmla="*/ 2147483647 h 332"/>
                    <a:gd name="T48" fmla="*/ 2147483647 w 208"/>
                    <a:gd name="T49" fmla="*/ 2147483647 h 332"/>
                    <a:gd name="T50" fmla="*/ 2147483647 w 208"/>
                    <a:gd name="T51" fmla="*/ 2147483647 h 332"/>
                    <a:gd name="T52" fmla="*/ 2147483647 w 208"/>
                    <a:gd name="T53" fmla="*/ 2147483647 h 332"/>
                    <a:gd name="T54" fmla="*/ 2147483647 w 208"/>
                    <a:gd name="T55" fmla="*/ 2147483647 h 332"/>
                    <a:gd name="T56" fmla="*/ 2147483647 w 208"/>
                    <a:gd name="T57" fmla="*/ 2147483647 h 332"/>
                    <a:gd name="T58" fmla="*/ 2147483647 w 208"/>
                    <a:gd name="T59" fmla="*/ 2147483647 h 332"/>
                    <a:gd name="T60" fmla="*/ 2147483647 w 208"/>
                    <a:gd name="T61" fmla="*/ 2147483647 h 332"/>
                    <a:gd name="T62" fmla="*/ 2147483647 w 208"/>
                    <a:gd name="T63" fmla="*/ 2147483647 h 332"/>
                    <a:gd name="T64" fmla="*/ 2147483647 w 208"/>
                    <a:gd name="T65" fmla="*/ 2147483647 h 332"/>
                    <a:gd name="T66" fmla="*/ 2147483647 w 208"/>
                    <a:gd name="T67" fmla="*/ 2147483647 h 332"/>
                    <a:gd name="T68" fmla="*/ 2147483647 w 208"/>
                    <a:gd name="T69" fmla="*/ 2147483647 h 332"/>
                    <a:gd name="T70" fmla="*/ 2147483647 w 208"/>
                    <a:gd name="T71" fmla="*/ 2147483647 h 332"/>
                    <a:gd name="T72" fmla="*/ 2147483647 w 208"/>
                    <a:gd name="T73" fmla="*/ 2147483647 h 332"/>
                    <a:gd name="T74" fmla="*/ 2147483647 w 208"/>
                    <a:gd name="T75" fmla="*/ 2147483647 h 332"/>
                    <a:gd name="T76" fmla="*/ 2147483647 w 208"/>
                    <a:gd name="T77" fmla="*/ 2147483647 h 332"/>
                    <a:gd name="T78" fmla="*/ 2147483647 w 208"/>
                    <a:gd name="T79" fmla="*/ 2147483647 h 332"/>
                    <a:gd name="T80" fmla="*/ 2147483647 w 208"/>
                    <a:gd name="T81" fmla="*/ 2147483647 h 332"/>
                    <a:gd name="T82" fmla="*/ 2147483647 w 208"/>
                    <a:gd name="T83" fmla="*/ 2147483647 h 332"/>
                    <a:gd name="T84" fmla="*/ 2147483647 w 208"/>
                    <a:gd name="T85" fmla="*/ 2147483647 h 33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08"/>
                    <a:gd name="T130" fmla="*/ 0 h 332"/>
                    <a:gd name="T131" fmla="*/ 208 w 208"/>
                    <a:gd name="T132" fmla="*/ 332 h 332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08" h="332">
                      <a:moveTo>
                        <a:pt x="186" y="332"/>
                      </a:moveTo>
                      <a:lnTo>
                        <a:pt x="180" y="324"/>
                      </a:lnTo>
                      <a:lnTo>
                        <a:pt x="174" y="318"/>
                      </a:lnTo>
                      <a:lnTo>
                        <a:pt x="154" y="300"/>
                      </a:lnTo>
                      <a:lnTo>
                        <a:pt x="146" y="294"/>
                      </a:lnTo>
                      <a:lnTo>
                        <a:pt x="136" y="292"/>
                      </a:lnTo>
                      <a:lnTo>
                        <a:pt x="118" y="282"/>
                      </a:lnTo>
                      <a:lnTo>
                        <a:pt x="108" y="276"/>
                      </a:lnTo>
                      <a:lnTo>
                        <a:pt x="98" y="268"/>
                      </a:lnTo>
                      <a:lnTo>
                        <a:pt x="94" y="262"/>
                      </a:lnTo>
                      <a:lnTo>
                        <a:pt x="90" y="254"/>
                      </a:lnTo>
                      <a:lnTo>
                        <a:pt x="80" y="232"/>
                      </a:lnTo>
                      <a:lnTo>
                        <a:pt x="72" y="212"/>
                      </a:lnTo>
                      <a:lnTo>
                        <a:pt x="62" y="194"/>
                      </a:lnTo>
                      <a:lnTo>
                        <a:pt x="52" y="174"/>
                      </a:lnTo>
                      <a:lnTo>
                        <a:pt x="46" y="158"/>
                      </a:lnTo>
                      <a:lnTo>
                        <a:pt x="40" y="146"/>
                      </a:lnTo>
                      <a:lnTo>
                        <a:pt x="32" y="132"/>
                      </a:lnTo>
                      <a:lnTo>
                        <a:pt x="24" y="118"/>
                      </a:lnTo>
                      <a:lnTo>
                        <a:pt x="22" y="114"/>
                      </a:lnTo>
                      <a:lnTo>
                        <a:pt x="18" y="112"/>
                      </a:lnTo>
                      <a:lnTo>
                        <a:pt x="12" y="108"/>
                      </a:lnTo>
                      <a:lnTo>
                        <a:pt x="4" y="106"/>
                      </a:lnTo>
                      <a:lnTo>
                        <a:pt x="2" y="104"/>
                      </a:lnTo>
                      <a:lnTo>
                        <a:pt x="0" y="100"/>
                      </a:lnTo>
                      <a:lnTo>
                        <a:pt x="0" y="82"/>
                      </a:lnTo>
                      <a:lnTo>
                        <a:pt x="0" y="66"/>
                      </a:lnTo>
                      <a:lnTo>
                        <a:pt x="2" y="64"/>
                      </a:lnTo>
                      <a:lnTo>
                        <a:pt x="4" y="60"/>
                      </a:lnTo>
                      <a:lnTo>
                        <a:pt x="12" y="54"/>
                      </a:lnTo>
                      <a:lnTo>
                        <a:pt x="16" y="54"/>
                      </a:lnTo>
                      <a:lnTo>
                        <a:pt x="14" y="58"/>
                      </a:lnTo>
                      <a:lnTo>
                        <a:pt x="16" y="60"/>
                      </a:lnTo>
                      <a:lnTo>
                        <a:pt x="16" y="66"/>
                      </a:lnTo>
                      <a:lnTo>
                        <a:pt x="14" y="70"/>
                      </a:lnTo>
                      <a:lnTo>
                        <a:pt x="12" y="74"/>
                      </a:lnTo>
                      <a:lnTo>
                        <a:pt x="22" y="80"/>
                      </a:lnTo>
                      <a:lnTo>
                        <a:pt x="34" y="86"/>
                      </a:lnTo>
                      <a:lnTo>
                        <a:pt x="38" y="84"/>
                      </a:lnTo>
                      <a:lnTo>
                        <a:pt x="40" y="80"/>
                      </a:lnTo>
                      <a:lnTo>
                        <a:pt x="44" y="70"/>
                      </a:lnTo>
                      <a:lnTo>
                        <a:pt x="50" y="56"/>
                      </a:lnTo>
                      <a:lnTo>
                        <a:pt x="54" y="52"/>
                      </a:lnTo>
                      <a:lnTo>
                        <a:pt x="60" y="48"/>
                      </a:lnTo>
                      <a:lnTo>
                        <a:pt x="72" y="42"/>
                      </a:lnTo>
                      <a:lnTo>
                        <a:pt x="82" y="34"/>
                      </a:lnTo>
                      <a:lnTo>
                        <a:pt x="88" y="22"/>
                      </a:lnTo>
                      <a:lnTo>
                        <a:pt x="90" y="18"/>
                      </a:lnTo>
                      <a:lnTo>
                        <a:pt x="90" y="10"/>
                      </a:lnTo>
                      <a:lnTo>
                        <a:pt x="92" y="8"/>
                      </a:lnTo>
                      <a:lnTo>
                        <a:pt x="90" y="0"/>
                      </a:lnTo>
                      <a:lnTo>
                        <a:pt x="96" y="0"/>
                      </a:lnTo>
                      <a:lnTo>
                        <a:pt x="100" y="4"/>
                      </a:lnTo>
                      <a:lnTo>
                        <a:pt x="106" y="8"/>
                      </a:lnTo>
                      <a:lnTo>
                        <a:pt x="114" y="14"/>
                      </a:lnTo>
                      <a:lnTo>
                        <a:pt x="120" y="22"/>
                      </a:lnTo>
                      <a:lnTo>
                        <a:pt x="124" y="26"/>
                      </a:lnTo>
                      <a:lnTo>
                        <a:pt x="126" y="34"/>
                      </a:lnTo>
                      <a:lnTo>
                        <a:pt x="128" y="42"/>
                      </a:lnTo>
                      <a:lnTo>
                        <a:pt x="144" y="42"/>
                      </a:lnTo>
                      <a:lnTo>
                        <a:pt x="146" y="42"/>
                      </a:lnTo>
                      <a:lnTo>
                        <a:pt x="148" y="40"/>
                      </a:lnTo>
                      <a:lnTo>
                        <a:pt x="152" y="38"/>
                      </a:lnTo>
                      <a:lnTo>
                        <a:pt x="154" y="38"/>
                      </a:lnTo>
                      <a:lnTo>
                        <a:pt x="156" y="40"/>
                      </a:lnTo>
                      <a:lnTo>
                        <a:pt x="160" y="44"/>
                      </a:lnTo>
                      <a:lnTo>
                        <a:pt x="160" y="40"/>
                      </a:lnTo>
                      <a:lnTo>
                        <a:pt x="164" y="38"/>
                      </a:lnTo>
                      <a:lnTo>
                        <a:pt x="172" y="40"/>
                      </a:lnTo>
                      <a:lnTo>
                        <a:pt x="178" y="44"/>
                      </a:lnTo>
                      <a:lnTo>
                        <a:pt x="176" y="48"/>
                      </a:lnTo>
                      <a:lnTo>
                        <a:pt x="174" y="52"/>
                      </a:lnTo>
                      <a:lnTo>
                        <a:pt x="170" y="56"/>
                      </a:lnTo>
                      <a:lnTo>
                        <a:pt x="168" y="60"/>
                      </a:lnTo>
                      <a:lnTo>
                        <a:pt x="170" y="64"/>
                      </a:lnTo>
                      <a:lnTo>
                        <a:pt x="174" y="66"/>
                      </a:lnTo>
                      <a:lnTo>
                        <a:pt x="180" y="70"/>
                      </a:lnTo>
                      <a:lnTo>
                        <a:pt x="180" y="74"/>
                      </a:lnTo>
                      <a:lnTo>
                        <a:pt x="176" y="76"/>
                      </a:lnTo>
                      <a:lnTo>
                        <a:pt x="164" y="78"/>
                      </a:lnTo>
                      <a:lnTo>
                        <a:pt x="154" y="80"/>
                      </a:lnTo>
                      <a:lnTo>
                        <a:pt x="144" y="82"/>
                      </a:lnTo>
                      <a:lnTo>
                        <a:pt x="138" y="86"/>
                      </a:lnTo>
                      <a:lnTo>
                        <a:pt x="136" y="90"/>
                      </a:lnTo>
                      <a:lnTo>
                        <a:pt x="134" y="98"/>
                      </a:lnTo>
                      <a:lnTo>
                        <a:pt x="132" y="106"/>
                      </a:lnTo>
                      <a:lnTo>
                        <a:pt x="128" y="118"/>
                      </a:lnTo>
                      <a:lnTo>
                        <a:pt x="126" y="122"/>
                      </a:lnTo>
                      <a:lnTo>
                        <a:pt x="124" y="124"/>
                      </a:lnTo>
                      <a:lnTo>
                        <a:pt x="120" y="128"/>
                      </a:lnTo>
                      <a:lnTo>
                        <a:pt x="118" y="132"/>
                      </a:lnTo>
                      <a:lnTo>
                        <a:pt x="120" y="138"/>
                      </a:lnTo>
                      <a:lnTo>
                        <a:pt x="122" y="142"/>
                      </a:lnTo>
                      <a:lnTo>
                        <a:pt x="126" y="150"/>
                      </a:lnTo>
                      <a:lnTo>
                        <a:pt x="132" y="158"/>
                      </a:lnTo>
                      <a:lnTo>
                        <a:pt x="134" y="162"/>
                      </a:lnTo>
                      <a:lnTo>
                        <a:pt x="134" y="168"/>
                      </a:lnTo>
                      <a:lnTo>
                        <a:pt x="142" y="170"/>
                      </a:lnTo>
                      <a:lnTo>
                        <a:pt x="148" y="174"/>
                      </a:lnTo>
                      <a:lnTo>
                        <a:pt x="154" y="180"/>
                      </a:lnTo>
                      <a:lnTo>
                        <a:pt x="158" y="182"/>
                      </a:lnTo>
                      <a:lnTo>
                        <a:pt x="162" y="180"/>
                      </a:lnTo>
                      <a:lnTo>
                        <a:pt x="164" y="180"/>
                      </a:lnTo>
                      <a:lnTo>
                        <a:pt x="166" y="172"/>
                      </a:lnTo>
                      <a:lnTo>
                        <a:pt x="176" y="172"/>
                      </a:lnTo>
                      <a:lnTo>
                        <a:pt x="176" y="188"/>
                      </a:lnTo>
                      <a:lnTo>
                        <a:pt x="176" y="194"/>
                      </a:lnTo>
                      <a:lnTo>
                        <a:pt x="178" y="196"/>
                      </a:lnTo>
                      <a:lnTo>
                        <a:pt x="180" y="198"/>
                      </a:lnTo>
                      <a:lnTo>
                        <a:pt x="182" y="198"/>
                      </a:lnTo>
                      <a:lnTo>
                        <a:pt x="184" y="198"/>
                      </a:lnTo>
                      <a:lnTo>
                        <a:pt x="192" y="200"/>
                      </a:lnTo>
                      <a:lnTo>
                        <a:pt x="202" y="212"/>
                      </a:lnTo>
                      <a:lnTo>
                        <a:pt x="206" y="218"/>
                      </a:lnTo>
                      <a:lnTo>
                        <a:pt x="208" y="226"/>
                      </a:lnTo>
                      <a:lnTo>
                        <a:pt x="206" y="258"/>
                      </a:lnTo>
                      <a:lnTo>
                        <a:pt x="204" y="264"/>
                      </a:lnTo>
                      <a:lnTo>
                        <a:pt x="204" y="266"/>
                      </a:lnTo>
                      <a:lnTo>
                        <a:pt x="202" y="270"/>
                      </a:lnTo>
                      <a:lnTo>
                        <a:pt x="200" y="276"/>
                      </a:lnTo>
                      <a:lnTo>
                        <a:pt x="202" y="290"/>
                      </a:lnTo>
                      <a:lnTo>
                        <a:pt x="204" y="294"/>
                      </a:lnTo>
                      <a:lnTo>
                        <a:pt x="208" y="296"/>
                      </a:lnTo>
                      <a:lnTo>
                        <a:pt x="204" y="306"/>
                      </a:lnTo>
                      <a:lnTo>
                        <a:pt x="202" y="316"/>
                      </a:lnTo>
                      <a:lnTo>
                        <a:pt x="200" y="322"/>
                      </a:lnTo>
                      <a:lnTo>
                        <a:pt x="196" y="326"/>
                      </a:lnTo>
                      <a:lnTo>
                        <a:pt x="190" y="330"/>
                      </a:lnTo>
                      <a:lnTo>
                        <a:pt x="186" y="3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6" name="iš1iďê">
                  <a:extLst>
                    <a:ext uri="{FF2B5EF4-FFF2-40B4-BE49-F238E27FC236}">
                      <a16:creationId xmlns:a16="http://schemas.microsoft.com/office/drawing/2014/main" id="{59C62131-EBBF-4ABD-A8DB-3FD8847FC262}"/>
                    </a:ext>
                  </a:extLst>
                </p:cNvPr>
                <p:cNvSpPr/>
                <p:nvPr/>
              </p:nvSpPr>
              <p:spPr bwMode="auto">
                <a:xfrm>
                  <a:off x="2412877" y="4173103"/>
                  <a:ext cx="341549" cy="396499"/>
                </a:xfrm>
                <a:custGeom>
                  <a:avLst/>
                  <a:gdLst>
                    <a:gd name="T0" fmla="*/ 2147483647 w 196"/>
                    <a:gd name="T1" fmla="*/ 2147483647 h 238"/>
                    <a:gd name="T2" fmla="*/ 2147483647 w 196"/>
                    <a:gd name="T3" fmla="*/ 2147483647 h 238"/>
                    <a:gd name="T4" fmla="*/ 2147483647 w 196"/>
                    <a:gd name="T5" fmla="*/ 2147483647 h 238"/>
                    <a:gd name="T6" fmla="*/ 2147483647 w 196"/>
                    <a:gd name="T7" fmla="*/ 2147483647 h 238"/>
                    <a:gd name="T8" fmla="*/ 2147483647 w 196"/>
                    <a:gd name="T9" fmla="*/ 2147483647 h 238"/>
                    <a:gd name="T10" fmla="*/ 2147483647 w 196"/>
                    <a:gd name="T11" fmla="*/ 2147483647 h 238"/>
                    <a:gd name="T12" fmla="*/ 2147483647 w 196"/>
                    <a:gd name="T13" fmla="*/ 2147483647 h 238"/>
                    <a:gd name="T14" fmla="*/ 2147483647 w 196"/>
                    <a:gd name="T15" fmla="*/ 2147483647 h 238"/>
                    <a:gd name="T16" fmla="*/ 2147483647 w 196"/>
                    <a:gd name="T17" fmla="*/ 2147483647 h 238"/>
                    <a:gd name="T18" fmla="*/ 2147483647 w 196"/>
                    <a:gd name="T19" fmla="*/ 2147483647 h 238"/>
                    <a:gd name="T20" fmla="*/ 2147483647 w 196"/>
                    <a:gd name="T21" fmla="*/ 2147483647 h 238"/>
                    <a:gd name="T22" fmla="*/ 2147483647 w 196"/>
                    <a:gd name="T23" fmla="*/ 2147483647 h 238"/>
                    <a:gd name="T24" fmla="*/ 2147483647 w 196"/>
                    <a:gd name="T25" fmla="*/ 2147483647 h 238"/>
                    <a:gd name="T26" fmla="*/ 2147483647 w 196"/>
                    <a:gd name="T27" fmla="*/ 2147483647 h 238"/>
                    <a:gd name="T28" fmla="*/ 2147483647 w 196"/>
                    <a:gd name="T29" fmla="*/ 2147483647 h 238"/>
                    <a:gd name="T30" fmla="*/ 2147483647 w 196"/>
                    <a:gd name="T31" fmla="*/ 2147483647 h 238"/>
                    <a:gd name="T32" fmla="*/ 2147483647 w 196"/>
                    <a:gd name="T33" fmla="*/ 2147483647 h 238"/>
                    <a:gd name="T34" fmla="*/ 2147483647 w 196"/>
                    <a:gd name="T35" fmla="*/ 2147483647 h 238"/>
                    <a:gd name="T36" fmla="*/ 2147483647 w 196"/>
                    <a:gd name="T37" fmla="*/ 2147483647 h 238"/>
                    <a:gd name="T38" fmla="*/ 2147483647 w 196"/>
                    <a:gd name="T39" fmla="*/ 2147483647 h 238"/>
                    <a:gd name="T40" fmla="*/ 2147483647 w 196"/>
                    <a:gd name="T41" fmla="*/ 2147483647 h 238"/>
                    <a:gd name="T42" fmla="*/ 2147483647 w 196"/>
                    <a:gd name="T43" fmla="*/ 2147483647 h 238"/>
                    <a:gd name="T44" fmla="*/ 2147483647 w 196"/>
                    <a:gd name="T45" fmla="*/ 2147483647 h 238"/>
                    <a:gd name="T46" fmla="*/ 2147483647 w 196"/>
                    <a:gd name="T47" fmla="*/ 2147483647 h 238"/>
                    <a:gd name="T48" fmla="*/ 2147483647 w 196"/>
                    <a:gd name="T49" fmla="*/ 2147483647 h 238"/>
                    <a:gd name="T50" fmla="*/ 2147483647 w 196"/>
                    <a:gd name="T51" fmla="*/ 2147483647 h 238"/>
                    <a:gd name="T52" fmla="*/ 2147483647 w 196"/>
                    <a:gd name="T53" fmla="*/ 2147483647 h 238"/>
                    <a:gd name="T54" fmla="*/ 2147483647 w 196"/>
                    <a:gd name="T55" fmla="*/ 2147483647 h 238"/>
                    <a:gd name="T56" fmla="*/ 2147483647 w 196"/>
                    <a:gd name="T57" fmla="*/ 2147483647 h 238"/>
                    <a:gd name="T58" fmla="*/ 2147483647 w 196"/>
                    <a:gd name="T59" fmla="*/ 2147483647 h 238"/>
                    <a:gd name="T60" fmla="*/ 2147483647 w 196"/>
                    <a:gd name="T61" fmla="*/ 2147483647 h 238"/>
                    <a:gd name="T62" fmla="*/ 2147483647 w 196"/>
                    <a:gd name="T63" fmla="*/ 2147483647 h 238"/>
                    <a:gd name="T64" fmla="*/ 2147483647 w 196"/>
                    <a:gd name="T65" fmla="*/ 2147483647 h 238"/>
                    <a:gd name="T66" fmla="*/ 2147483647 w 196"/>
                    <a:gd name="T67" fmla="*/ 2147483647 h 238"/>
                    <a:gd name="T68" fmla="*/ 2147483647 w 196"/>
                    <a:gd name="T69" fmla="*/ 2147483647 h 238"/>
                    <a:gd name="T70" fmla="*/ 2147483647 w 196"/>
                    <a:gd name="T71" fmla="*/ 2147483647 h 238"/>
                    <a:gd name="T72" fmla="*/ 2147483647 w 196"/>
                    <a:gd name="T73" fmla="*/ 2147483647 h 238"/>
                    <a:gd name="T74" fmla="*/ 2147483647 w 196"/>
                    <a:gd name="T75" fmla="*/ 2147483647 h 238"/>
                    <a:gd name="T76" fmla="*/ 2147483647 w 196"/>
                    <a:gd name="T77" fmla="*/ 2147483647 h 238"/>
                    <a:gd name="T78" fmla="*/ 2147483647 w 196"/>
                    <a:gd name="T79" fmla="*/ 2147483647 h 238"/>
                    <a:gd name="T80" fmla="*/ 2147483647 w 196"/>
                    <a:gd name="T81" fmla="*/ 2147483647 h 238"/>
                    <a:gd name="T82" fmla="*/ 2147483647 w 196"/>
                    <a:gd name="T83" fmla="*/ 2147483647 h 238"/>
                    <a:gd name="T84" fmla="*/ 2147483647 w 196"/>
                    <a:gd name="T85" fmla="*/ 2147483647 h 238"/>
                    <a:gd name="T86" fmla="*/ 2147483647 w 196"/>
                    <a:gd name="T87" fmla="*/ 2147483647 h 238"/>
                    <a:gd name="T88" fmla="*/ 2147483647 w 196"/>
                    <a:gd name="T89" fmla="*/ 0 h 238"/>
                    <a:gd name="T90" fmla="*/ 2147483647 w 196"/>
                    <a:gd name="T91" fmla="*/ 2147483647 h 238"/>
                    <a:gd name="T92" fmla="*/ 2147483647 w 196"/>
                    <a:gd name="T93" fmla="*/ 2147483647 h 238"/>
                    <a:gd name="T94" fmla="*/ 2147483647 w 196"/>
                    <a:gd name="T95" fmla="*/ 2147483647 h 238"/>
                    <a:gd name="T96" fmla="*/ 0 w 196"/>
                    <a:gd name="T97" fmla="*/ 2147483647 h 23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6"/>
                    <a:gd name="T148" fmla="*/ 0 h 238"/>
                    <a:gd name="T149" fmla="*/ 196 w 196"/>
                    <a:gd name="T150" fmla="*/ 238 h 23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6" h="238">
                      <a:moveTo>
                        <a:pt x="0" y="24"/>
                      </a:moveTo>
                      <a:lnTo>
                        <a:pt x="10" y="34"/>
                      </a:lnTo>
                      <a:lnTo>
                        <a:pt x="14" y="42"/>
                      </a:lnTo>
                      <a:lnTo>
                        <a:pt x="16" y="50"/>
                      </a:lnTo>
                      <a:lnTo>
                        <a:pt x="14" y="82"/>
                      </a:lnTo>
                      <a:lnTo>
                        <a:pt x="12" y="88"/>
                      </a:lnTo>
                      <a:lnTo>
                        <a:pt x="12" y="90"/>
                      </a:lnTo>
                      <a:lnTo>
                        <a:pt x="10" y="94"/>
                      </a:lnTo>
                      <a:lnTo>
                        <a:pt x="8" y="100"/>
                      </a:lnTo>
                      <a:lnTo>
                        <a:pt x="10" y="114"/>
                      </a:lnTo>
                      <a:lnTo>
                        <a:pt x="12" y="118"/>
                      </a:lnTo>
                      <a:lnTo>
                        <a:pt x="16" y="120"/>
                      </a:lnTo>
                      <a:lnTo>
                        <a:pt x="14" y="126"/>
                      </a:lnTo>
                      <a:lnTo>
                        <a:pt x="12" y="132"/>
                      </a:lnTo>
                      <a:lnTo>
                        <a:pt x="8" y="146"/>
                      </a:lnTo>
                      <a:lnTo>
                        <a:pt x="18" y="156"/>
                      </a:lnTo>
                      <a:lnTo>
                        <a:pt x="22" y="168"/>
                      </a:lnTo>
                      <a:lnTo>
                        <a:pt x="26" y="198"/>
                      </a:lnTo>
                      <a:lnTo>
                        <a:pt x="28" y="200"/>
                      </a:lnTo>
                      <a:lnTo>
                        <a:pt x="30" y="202"/>
                      </a:lnTo>
                      <a:lnTo>
                        <a:pt x="34" y="204"/>
                      </a:lnTo>
                      <a:lnTo>
                        <a:pt x="36" y="208"/>
                      </a:lnTo>
                      <a:lnTo>
                        <a:pt x="42" y="228"/>
                      </a:lnTo>
                      <a:lnTo>
                        <a:pt x="44" y="234"/>
                      </a:lnTo>
                      <a:lnTo>
                        <a:pt x="46" y="238"/>
                      </a:lnTo>
                      <a:lnTo>
                        <a:pt x="50" y="238"/>
                      </a:lnTo>
                      <a:lnTo>
                        <a:pt x="56" y="236"/>
                      </a:lnTo>
                      <a:lnTo>
                        <a:pt x="60" y="232"/>
                      </a:lnTo>
                      <a:lnTo>
                        <a:pt x="70" y="220"/>
                      </a:lnTo>
                      <a:lnTo>
                        <a:pt x="76" y="226"/>
                      </a:lnTo>
                      <a:lnTo>
                        <a:pt x="84" y="228"/>
                      </a:lnTo>
                      <a:lnTo>
                        <a:pt x="92" y="230"/>
                      </a:lnTo>
                      <a:lnTo>
                        <a:pt x="98" y="238"/>
                      </a:lnTo>
                      <a:lnTo>
                        <a:pt x="100" y="232"/>
                      </a:lnTo>
                      <a:lnTo>
                        <a:pt x="104" y="230"/>
                      </a:lnTo>
                      <a:lnTo>
                        <a:pt x="112" y="228"/>
                      </a:lnTo>
                      <a:lnTo>
                        <a:pt x="126" y="228"/>
                      </a:lnTo>
                      <a:lnTo>
                        <a:pt x="126" y="204"/>
                      </a:lnTo>
                      <a:lnTo>
                        <a:pt x="128" y="196"/>
                      </a:lnTo>
                      <a:lnTo>
                        <a:pt x="132" y="188"/>
                      </a:lnTo>
                      <a:lnTo>
                        <a:pt x="136" y="180"/>
                      </a:lnTo>
                      <a:lnTo>
                        <a:pt x="144" y="176"/>
                      </a:lnTo>
                      <a:lnTo>
                        <a:pt x="152" y="172"/>
                      </a:lnTo>
                      <a:lnTo>
                        <a:pt x="162" y="172"/>
                      </a:lnTo>
                      <a:lnTo>
                        <a:pt x="170" y="172"/>
                      </a:lnTo>
                      <a:lnTo>
                        <a:pt x="178" y="174"/>
                      </a:lnTo>
                      <a:lnTo>
                        <a:pt x="190" y="180"/>
                      </a:lnTo>
                      <a:lnTo>
                        <a:pt x="190" y="174"/>
                      </a:lnTo>
                      <a:lnTo>
                        <a:pt x="192" y="170"/>
                      </a:lnTo>
                      <a:lnTo>
                        <a:pt x="196" y="162"/>
                      </a:lnTo>
                      <a:lnTo>
                        <a:pt x="196" y="156"/>
                      </a:lnTo>
                      <a:lnTo>
                        <a:pt x="196" y="148"/>
                      </a:lnTo>
                      <a:lnTo>
                        <a:pt x="194" y="146"/>
                      </a:lnTo>
                      <a:lnTo>
                        <a:pt x="186" y="138"/>
                      </a:lnTo>
                      <a:lnTo>
                        <a:pt x="184" y="134"/>
                      </a:lnTo>
                      <a:lnTo>
                        <a:pt x="180" y="130"/>
                      </a:lnTo>
                      <a:lnTo>
                        <a:pt x="180" y="126"/>
                      </a:lnTo>
                      <a:lnTo>
                        <a:pt x="180" y="120"/>
                      </a:lnTo>
                      <a:lnTo>
                        <a:pt x="168" y="118"/>
                      </a:lnTo>
                      <a:lnTo>
                        <a:pt x="158" y="116"/>
                      </a:lnTo>
                      <a:lnTo>
                        <a:pt x="154" y="112"/>
                      </a:lnTo>
                      <a:lnTo>
                        <a:pt x="152" y="108"/>
                      </a:lnTo>
                      <a:lnTo>
                        <a:pt x="152" y="102"/>
                      </a:lnTo>
                      <a:lnTo>
                        <a:pt x="152" y="94"/>
                      </a:lnTo>
                      <a:lnTo>
                        <a:pt x="150" y="92"/>
                      </a:lnTo>
                      <a:lnTo>
                        <a:pt x="148" y="90"/>
                      </a:lnTo>
                      <a:lnTo>
                        <a:pt x="146" y="80"/>
                      </a:lnTo>
                      <a:lnTo>
                        <a:pt x="142" y="70"/>
                      </a:lnTo>
                      <a:lnTo>
                        <a:pt x="138" y="68"/>
                      </a:lnTo>
                      <a:lnTo>
                        <a:pt x="134" y="66"/>
                      </a:lnTo>
                      <a:lnTo>
                        <a:pt x="124" y="68"/>
                      </a:lnTo>
                      <a:lnTo>
                        <a:pt x="120" y="68"/>
                      </a:lnTo>
                      <a:lnTo>
                        <a:pt x="116" y="68"/>
                      </a:lnTo>
                      <a:lnTo>
                        <a:pt x="114" y="66"/>
                      </a:lnTo>
                      <a:lnTo>
                        <a:pt x="114" y="62"/>
                      </a:lnTo>
                      <a:lnTo>
                        <a:pt x="108" y="60"/>
                      </a:lnTo>
                      <a:lnTo>
                        <a:pt x="104" y="58"/>
                      </a:lnTo>
                      <a:lnTo>
                        <a:pt x="100" y="54"/>
                      </a:lnTo>
                      <a:lnTo>
                        <a:pt x="98" y="52"/>
                      </a:lnTo>
                      <a:lnTo>
                        <a:pt x="94" y="54"/>
                      </a:lnTo>
                      <a:lnTo>
                        <a:pt x="84" y="50"/>
                      </a:lnTo>
                      <a:lnTo>
                        <a:pt x="74" y="44"/>
                      </a:lnTo>
                      <a:lnTo>
                        <a:pt x="70" y="36"/>
                      </a:lnTo>
                      <a:lnTo>
                        <a:pt x="66" y="30"/>
                      </a:lnTo>
                      <a:lnTo>
                        <a:pt x="64" y="20"/>
                      </a:lnTo>
                      <a:lnTo>
                        <a:pt x="66" y="10"/>
                      </a:lnTo>
                      <a:lnTo>
                        <a:pt x="66" y="6"/>
                      </a:lnTo>
                      <a:lnTo>
                        <a:pt x="64" y="2"/>
                      </a:lnTo>
                      <a:lnTo>
                        <a:pt x="62" y="0"/>
                      </a:lnTo>
                      <a:lnTo>
                        <a:pt x="56" y="0"/>
                      </a:lnTo>
                      <a:lnTo>
                        <a:pt x="48" y="2"/>
                      </a:lnTo>
                      <a:lnTo>
                        <a:pt x="42" y="6"/>
                      </a:lnTo>
                      <a:lnTo>
                        <a:pt x="30" y="14"/>
                      </a:lnTo>
                      <a:lnTo>
                        <a:pt x="20" y="22"/>
                      </a:lnTo>
                      <a:lnTo>
                        <a:pt x="12" y="26"/>
                      </a:lnTo>
                      <a:lnTo>
                        <a:pt x="8" y="26"/>
                      </a:lnTo>
                      <a:lnTo>
                        <a:pt x="4" y="24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7" name="îšḻiḓe">
                  <a:extLst>
                    <a:ext uri="{FF2B5EF4-FFF2-40B4-BE49-F238E27FC236}">
                      <a16:creationId xmlns:a16="http://schemas.microsoft.com/office/drawing/2014/main" id="{DDDBC795-C3A4-423A-A61C-A25D22E82049}"/>
                    </a:ext>
                  </a:extLst>
                </p:cNvPr>
                <p:cNvSpPr/>
                <p:nvPr/>
              </p:nvSpPr>
              <p:spPr bwMode="auto">
                <a:xfrm>
                  <a:off x="2631853" y="4461722"/>
                  <a:ext cx="234127" cy="252191"/>
                </a:xfrm>
                <a:custGeom>
                  <a:avLst/>
                  <a:gdLst>
                    <a:gd name="T0" fmla="*/ 2147483647 w 134"/>
                    <a:gd name="T1" fmla="*/ 2147483647 h 152"/>
                    <a:gd name="T2" fmla="*/ 2147483647 w 134"/>
                    <a:gd name="T3" fmla="*/ 2147483647 h 152"/>
                    <a:gd name="T4" fmla="*/ 2147483647 w 134"/>
                    <a:gd name="T5" fmla="*/ 2147483647 h 152"/>
                    <a:gd name="T6" fmla="*/ 2147483647 w 134"/>
                    <a:gd name="T7" fmla="*/ 2147483647 h 152"/>
                    <a:gd name="T8" fmla="*/ 2147483647 w 134"/>
                    <a:gd name="T9" fmla="*/ 2147483647 h 152"/>
                    <a:gd name="T10" fmla="*/ 2147483647 w 134"/>
                    <a:gd name="T11" fmla="*/ 2147483647 h 152"/>
                    <a:gd name="T12" fmla="*/ 2147483647 w 134"/>
                    <a:gd name="T13" fmla="*/ 2147483647 h 152"/>
                    <a:gd name="T14" fmla="*/ 2147483647 w 134"/>
                    <a:gd name="T15" fmla="*/ 2147483647 h 152"/>
                    <a:gd name="T16" fmla="*/ 2147483647 w 134"/>
                    <a:gd name="T17" fmla="*/ 2147483647 h 152"/>
                    <a:gd name="T18" fmla="*/ 2147483647 w 134"/>
                    <a:gd name="T19" fmla="*/ 2147483647 h 152"/>
                    <a:gd name="T20" fmla="*/ 2147483647 w 134"/>
                    <a:gd name="T21" fmla="*/ 2147483647 h 152"/>
                    <a:gd name="T22" fmla="*/ 2147483647 w 134"/>
                    <a:gd name="T23" fmla="*/ 2147483647 h 152"/>
                    <a:gd name="T24" fmla="*/ 2147483647 w 134"/>
                    <a:gd name="T25" fmla="*/ 2147483647 h 152"/>
                    <a:gd name="T26" fmla="*/ 2147483647 w 134"/>
                    <a:gd name="T27" fmla="*/ 2147483647 h 152"/>
                    <a:gd name="T28" fmla="*/ 2147483647 w 134"/>
                    <a:gd name="T29" fmla="*/ 2147483647 h 152"/>
                    <a:gd name="T30" fmla="*/ 2147483647 w 134"/>
                    <a:gd name="T31" fmla="*/ 2147483647 h 152"/>
                    <a:gd name="T32" fmla="*/ 2147483647 w 134"/>
                    <a:gd name="T33" fmla="*/ 2147483647 h 152"/>
                    <a:gd name="T34" fmla="*/ 2147483647 w 134"/>
                    <a:gd name="T35" fmla="*/ 2147483647 h 152"/>
                    <a:gd name="T36" fmla="*/ 2147483647 w 134"/>
                    <a:gd name="T37" fmla="*/ 2147483647 h 152"/>
                    <a:gd name="T38" fmla="*/ 2147483647 w 134"/>
                    <a:gd name="T39" fmla="*/ 2147483647 h 152"/>
                    <a:gd name="T40" fmla="*/ 2147483647 w 134"/>
                    <a:gd name="T41" fmla="*/ 2147483647 h 152"/>
                    <a:gd name="T42" fmla="*/ 2147483647 w 134"/>
                    <a:gd name="T43" fmla="*/ 2147483647 h 152"/>
                    <a:gd name="T44" fmla="*/ 2147483647 w 134"/>
                    <a:gd name="T45" fmla="*/ 2147483647 h 152"/>
                    <a:gd name="T46" fmla="*/ 2147483647 w 134"/>
                    <a:gd name="T47" fmla="*/ 2147483647 h 152"/>
                    <a:gd name="T48" fmla="*/ 2147483647 w 134"/>
                    <a:gd name="T49" fmla="*/ 2147483647 h 152"/>
                    <a:gd name="T50" fmla="*/ 2147483647 w 134"/>
                    <a:gd name="T51" fmla="*/ 2147483647 h 152"/>
                    <a:gd name="T52" fmla="*/ 2147483647 w 134"/>
                    <a:gd name="T53" fmla="*/ 2147483647 h 152"/>
                    <a:gd name="T54" fmla="*/ 2147483647 w 134"/>
                    <a:gd name="T55" fmla="*/ 2147483647 h 152"/>
                    <a:gd name="T56" fmla="*/ 2147483647 w 134"/>
                    <a:gd name="T57" fmla="*/ 2147483647 h 152"/>
                    <a:gd name="T58" fmla="*/ 2147483647 w 134"/>
                    <a:gd name="T59" fmla="*/ 2147483647 h 152"/>
                    <a:gd name="T60" fmla="*/ 2147483647 w 134"/>
                    <a:gd name="T61" fmla="*/ 2147483647 h 152"/>
                    <a:gd name="T62" fmla="*/ 2147483647 w 134"/>
                    <a:gd name="T63" fmla="*/ 2147483647 h 152"/>
                    <a:gd name="T64" fmla="*/ 0 w 134"/>
                    <a:gd name="T65" fmla="*/ 2147483647 h 152"/>
                    <a:gd name="T66" fmla="*/ 0 w 134"/>
                    <a:gd name="T67" fmla="*/ 2147483647 h 152"/>
                    <a:gd name="T68" fmla="*/ 0 w 134"/>
                    <a:gd name="T69" fmla="*/ 2147483647 h 152"/>
                    <a:gd name="T70" fmla="*/ 2147483647 w 134"/>
                    <a:gd name="T71" fmla="*/ 2147483647 h 152"/>
                    <a:gd name="T72" fmla="*/ 2147483647 w 134"/>
                    <a:gd name="T73" fmla="*/ 2147483647 h 152"/>
                    <a:gd name="T74" fmla="*/ 2147483647 w 134"/>
                    <a:gd name="T75" fmla="*/ 2147483647 h 152"/>
                    <a:gd name="T76" fmla="*/ 2147483647 w 134"/>
                    <a:gd name="T77" fmla="*/ 2147483647 h 152"/>
                    <a:gd name="T78" fmla="*/ 2147483647 w 134"/>
                    <a:gd name="T79" fmla="*/ 0 h 152"/>
                    <a:gd name="T80" fmla="*/ 2147483647 w 134"/>
                    <a:gd name="T81" fmla="*/ 0 h 152"/>
                    <a:gd name="T82" fmla="*/ 2147483647 w 134"/>
                    <a:gd name="T83" fmla="*/ 0 h 152"/>
                    <a:gd name="T84" fmla="*/ 2147483647 w 134"/>
                    <a:gd name="T85" fmla="*/ 2147483647 h 152"/>
                    <a:gd name="T86" fmla="*/ 2147483647 w 134"/>
                    <a:gd name="T87" fmla="*/ 2147483647 h 152"/>
                    <a:gd name="T88" fmla="*/ 2147483647 w 134"/>
                    <a:gd name="T89" fmla="*/ 2147483647 h 152"/>
                    <a:gd name="T90" fmla="*/ 2147483647 w 134"/>
                    <a:gd name="T91" fmla="*/ 2147483647 h 152"/>
                    <a:gd name="T92" fmla="*/ 2147483647 w 134"/>
                    <a:gd name="T93" fmla="*/ 2147483647 h 152"/>
                    <a:gd name="T94" fmla="*/ 2147483647 w 134"/>
                    <a:gd name="T95" fmla="*/ 2147483647 h 152"/>
                    <a:gd name="T96" fmla="*/ 2147483647 w 134"/>
                    <a:gd name="T97" fmla="*/ 2147483647 h 152"/>
                    <a:gd name="T98" fmla="*/ 2147483647 w 134"/>
                    <a:gd name="T99" fmla="*/ 2147483647 h 152"/>
                    <a:gd name="T100" fmla="*/ 2147483647 w 134"/>
                    <a:gd name="T101" fmla="*/ 2147483647 h 152"/>
                    <a:gd name="T102" fmla="*/ 2147483647 w 134"/>
                    <a:gd name="T103" fmla="*/ 2147483647 h 152"/>
                    <a:gd name="T104" fmla="*/ 2147483647 w 134"/>
                    <a:gd name="T105" fmla="*/ 2147483647 h 152"/>
                    <a:gd name="T106" fmla="*/ 2147483647 w 134"/>
                    <a:gd name="T107" fmla="*/ 2147483647 h 152"/>
                    <a:gd name="T108" fmla="*/ 2147483647 w 134"/>
                    <a:gd name="T109" fmla="*/ 2147483647 h 152"/>
                    <a:gd name="T110" fmla="*/ 2147483647 w 134"/>
                    <a:gd name="T111" fmla="*/ 2147483647 h 152"/>
                    <a:gd name="T112" fmla="*/ 2147483647 w 134"/>
                    <a:gd name="T113" fmla="*/ 2147483647 h 152"/>
                    <a:gd name="T114" fmla="*/ 2147483647 w 134"/>
                    <a:gd name="T115" fmla="*/ 2147483647 h 152"/>
                    <a:gd name="T116" fmla="*/ 2147483647 w 134"/>
                    <a:gd name="T117" fmla="*/ 2147483647 h 152"/>
                    <a:gd name="T118" fmla="*/ 2147483647 w 134"/>
                    <a:gd name="T119" fmla="*/ 2147483647 h 152"/>
                    <a:gd name="T120" fmla="*/ 2147483647 w 134"/>
                    <a:gd name="T121" fmla="*/ 2147483647 h 152"/>
                    <a:gd name="T122" fmla="*/ 2147483647 w 134"/>
                    <a:gd name="T123" fmla="*/ 2147483647 h 152"/>
                    <a:gd name="T124" fmla="*/ 2147483647 w 134"/>
                    <a:gd name="T125" fmla="*/ 2147483647 h 152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34"/>
                    <a:gd name="T190" fmla="*/ 0 h 152"/>
                    <a:gd name="T191" fmla="*/ 134 w 134"/>
                    <a:gd name="T192" fmla="*/ 152 h 152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34" h="152">
                      <a:moveTo>
                        <a:pt x="132" y="118"/>
                      </a:moveTo>
                      <a:lnTo>
                        <a:pt x="134" y="122"/>
                      </a:lnTo>
                      <a:lnTo>
                        <a:pt x="134" y="130"/>
                      </a:lnTo>
                      <a:lnTo>
                        <a:pt x="134" y="136"/>
                      </a:lnTo>
                      <a:lnTo>
                        <a:pt x="130" y="138"/>
                      </a:lnTo>
                      <a:lnTo>
                        <a:pt x="122" y="146"/>
                      </a:lnTo>
                      <a:lnTo>
                        <a:pt x="112" y="150"/>
                      </a:lnTo>
                      <a:lnTo>
                        <a:pt x="102" y="152"/>
                      </a:lnTo>
                      <a:lnTo>
                        <a:pt x="94" y="152"/>
                      </a:lnTo>
                      <a:lnTo>
                        <a:pt x="86" y="150"/>
                      </a:lnTo>
                      <a:lnTo>
                        <a:pt x="82" y="148"/>
                      </a:lnTo>
                      <a:lnTo>
                        <a:pt x="74" y="148"/>
                      </a:lnTo>
                      <a:lnTo>
                        <a:pt x="76" y="138"/>
                      </a:lnTo>
                      <a:lnTo>
                        <a:pt x="80" y="132"/>
                      </a:lnTo>
                      <a:lnTo>
                        <a:pt x="82" y="124"/>
                      </a:lnTo>
                      <a:lnTo>
                        <a:pt x="84" y="116"/>
                      </a:lnTo>
                      <a:lnTo>
                        <a:pt x="82" y="110"/>
                      </a:lnTo>
                      <a:lnTo>
                        <a:pt x="78" y="106"/>
                      </a:lnTo>
                      <a:lnTo>
                        <a:pt x="72" y="106"/>
                      </a:lnTo>
                      <a:lnTo>
                        <a:pt x="64" y="104"/>
                      </a:lnTo>
                      <a:lnTo>
                        <a:pt x="62" y="102"/>
                      </a:lnTo>
                      <a:lnTo>
                        <a:pt x="60" y="98"/>
                      </a:lnTo>
                      <a:lnTo>
                        <a:pt x="58" y="94"/>
                      </a:lnTo>
                      <a:lnTo>
                        <a:pt x="54" y="92"/>
                      </a:lnTo>
                      <a:lnTo>
                        <a:pt x="46" y="90"/>
                      </a:lnTo>
                      <a:lnTo>
                        <a:pt x="40" y="88"/>
                      </a:lnTo>
                      <a:lnTo>
                        <a:pt x="34" y="88"/>
                      </a:lnTo>
                      <a:lnTo>
                        <a:pt x="30" y="86"/>
                      </a:lnTo>
                      <a:lnTo>
                        <a:pt x="24" y="82"/>
                      </a:lnTo>
                      <a:lnTo>
                        <a:pt x="12" y="66"/>
                      </a:lnTo>
                      <a:lnTo>
                        <a:pt x="4" y="62"/>
                      </a:lnTo>
                      <a:lnTo>
                        <a:pt x="2" y="60"/>
                      </a:lnTo>
                      <a:lnTo>
                        <a:pt x="0" y="58"/>
                      </a:lnTo>
                      <a:lnTo>
                        <a:pt x="0" y="56"/>
                      </a:lnTo>
                      <a:lnTo>
                        <a:pt x="0" y="32"/>
                      </a:lnTo>
                      <a:lnTo>
                        <a:pt x="2" y="24"/>
                      </a:lnTo>
                      <a:lnTo>
                        <a:pt x="6" y="16"/>
                      </a:lnTo>
                      <a:lnTo>
                        <a:pt x="10" y="8"/>
                      </a:lnTo>
                      <a:lnTo>
                        <a:pt x="18" y="4"/>
                      </a:lnTo>
                      <a:lnTo>
                        <a:pt x="26" y="0"/>
                      </a:lnTo>
                      <a:lnTo>
                        <a:pt x="36" y="0"/>
                      </a:lnTo>
                      <a:lnTo>
                        <a:pt x="44" y="0"/>
                      </a:lnTo>
                      <a:lnTo>
                        <a:pt x="52" y="2"/>
                      </a:lnTo>
                      <a:lnTo>
                        <a:pt x="64" y="8"/>
                      </a:lnTo>
                      <a:lnTo>
                        <a:pt x="64" y="18"/>
                      </a:lnTo>
                      <a:lnTo>
                        <a:pt x="70" y="34"/>
                      </a:lnTo>
                      <a:lnTo>
                        <a:pt x="76" y="50"/>
                      </a:lnTo>
                      <a:lnTo>
                        <a:pt x="78" y="54"/>
                      </a:lnTo>
                      <a:lnTo>
                        <a:pt x="82" y="56"/>
                      </a:lnTo>
                      <a:lnTo>
                        <a:pt x="92" y="56"/>
                      </a:lnTo>
                      <a:lnTo>
                        <a:pt x="100" y="58"/>
                      </a:lnTo>
                      <a:lnTo>
                        <a:pt x="106" y="62"/>
                      </a:lnTo>
                      <a:lnTo>
                        <a:pt x="108" y="68"/>
                      </a:lnTo>
                      <a:lnTo>
                        <a:pt x="114" y="80"/>
                      </a:lnTo>
                      <a:lnTo>
                        <a:pt x="120" y="90"/>
                      </a:lnTo>
                      <a:lnTo>
                        <a:pt x="122" y="86"/>
                      </a:lnTo>
                      <a:lnTo>
                        <a:pt x="126" y="84"/>
                      </a:lnTo>
                      <a:lnTo>
                        <a:pt x="128" y="82"/>
                      </a:lnTo>
                      <a:lnTo>
                        <a:pt x="132" y="84"/>
                      </a:lnTo>
                      <a:lnTo>
                        <a:pt x="132" y="88"/>
                      </a:lnTo>
                      <a:lnTo>
                        <a:pt x="132" y="94"/>
                      </a:lnTo>
                      <a:lnTo>
                        <a:pt x="132" y="106"/>
                      </a:lnTo>
                      <a:lnTo>
                        <a:pt x="132" y="1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8" name="ï$ļíḓê">
                  <a:extLst>
                    <a:ext uri="{FF2B5EF4-FFF2-40B4-BE49-F238E27FC236}">
                      <a16:creationId xmlns:a16="http://schemas.microsoft.com/office/drawing/2014/main" id="{87E499E6-A9B6-4F61-AF82-F61931AC901C}"/>
                    </a:ext>
                  </a:extLst>
                </p:cNvPr>
                <p:cNvSpPr/>
                <p:nvPr/>
              </p:nvSpPr>
              <p:spPr bwMode="auto">
                <a:xfrm>
                  <a:off x="2799873" y="4797975"/>
                  <a:ext cx="145985" cy="135904"/>
                </a:xfrm>
                <a:custGeom>
                  <a:avLst/>
                  <a:gdLst>
                    <a:gd name="T0" fmla="*/ 2147483647 w 84"/>
                    <a:gd name="T1" fmla="*/ 0 h 82"/>
                    <a:gd name="T2" fmla="*/ 2147483647 w 84"/>
                    <a:gd name="T3" fmla="*/ 0 h 82"/>
                    <a:gd name="T4" fmla="*/ 2147483647 w 84"/>
                    <a:gd name="T5" fmla="*/ 2147483647 h 82"/>
                    <a:gd name="T6" fmla="*/ 2147483647 w 84"/>
                    <a:gd name="T7" fmla="*/ 2147483647 h 82"/>
                    <a:gd name="T8" fmla="*/ 2147483647 w 84"/>
                    <a:gd name="T9" fmla="*/ 2147483647 h 82"/>
                    <a:gd name="T10" fmla="*/ 2147483647 w 84"/>
                    <a:gd name="T11" fmla="*/ 2147483647 h 82"/>
                    <a:gd name="T12" fmla="*/ 2147483647 w 84"/>
                    <a:gd name="T13" fmla="*/ 2147483647 h 82"/>
                    <a:gd name="T14" fmla="*/ 2147483647 w 84"/>
                    <a:gd name="T15" fmla="*/ 2147483647 h 82"/>
                    <a:gd name="T16" fmla="*/ 2147483647 w 84"/>
                    <a:gd name="T17" fmla="*/ 2147483647 h 82"/>
                    <a:gd name="T18" fmla="*/ 2147483647 w 84"/>
                    <a:gd name="T19" fmla="*/ 2147483647 h 82"/>
                    <a:gd name="T20" fmla="*/ 2147483647 w 84"/>
                    <a:gd name="T21" fmla="*/ 2147483647 h 82"/>
                    <a:gd name="T22" fmla="*/ 2147483647 w 84"/>
                    <a:gd name="T23" fmla="*/ 2147483647 h 82"/>
                    <a:gd name="T24" fmla="*/ 2147483647 w 84"/>
                    <a:gd name="T25" fmla="*/ 2147483647 h 82"/>
                    <a:gd name="T26" fmla="*/ 2147483647 w 84"/>
                    <a:gd name="T27" fmla="*/ 2147483647 h 82"/>
                    <a:gd name="T28" fmla="*/ 2147483647 w 84"/>
                    <a:gd name="T29" fmla="*/ 2147483647 h 82"/>
                    <a:gd name="T30" fmla="*/ 0 w 84"/>
                    <a:gd name="T31" fmla="*/ 2147483647 h 82"/>
                    <a:gd name="T32" fmla="*/ 2147483647 w 84"/>
                    <a:gd name="T33" fmla="*/ 0 h 82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4"/>
                    <a:gd name="T52" fmla="*/ 0 h 82"/>
                    <a:gd name="T53" fmla="*/ 84 w 84"/>
                    <a:gd name="T54" fmla="*/ 82 h 82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4" h="82">
                      <a:moveTo>
                        <a:pt x="2" y="0"/>
                      </a:moveTo>
                      <a:lnTo>
                        <a:pt x="12" y="0"/>
                      </a:lnTo>
                      <a:lnTo>
                        <a:pt x="22" y="4"/>
                      </a:lnTo>
                      <a:lnTo>
                        <a:pt x="34" y="12"/>
                      </a:lnTo>
                      <a:lnTo>
                        <a:pt x="44" y="18"/>
                      </a:lnTo>
                      <a:lnTo>
                        <a:pt x="66" y="36"/>
                      </a:lnTo>
                      <a:lnTo>
                        <a:pt x="84" y="50"/>
                      </a:lnTo>
                      <a:lnTo>
                        <a:pt x="78" y="62"/>
                      </a:lnTo>
                      <a:lnTo>
                        <a:pt x="72" y="72"/>
                      </a:lnTo>
                      <a:lnTo>
                        <a:pt x="66" y="78"/>
                      </a:lnTo>
                      <a:lnTo>
                        <a:pt x="60" y="82"/>
                      </a:lnTo>
                      <a:lnTo>
                        <a:pt x="58" y="82"/>
                      </a:lnTo>
                      <a:lnTo>
                        <a:pt x="40" y="80"/>
                      </a:lnTo>
                      <a:lnTo>
                        <a:pt x="24" y="76"/>
                      </a:lnTo>
                      <a:lnTo>
                        <a:pt x="12" y="72"/>
                      </a:lnTo>
                      <a:lnTo>
                        <a:pt x="0" y="6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9" name="îš1íḓe">
                  <a:extLst>
                    <a:ext uri="{FF2B5EF4-FFF2-40B4-BE49-F238E27FC236}">
                      <a16:creationId xmlns:a16="http://schemas.microsoft.com/office/drawing/2014/main" id="{165B512E-9AE3-4628-AFA0-FC302F8716A4}"/>
                    </a:ext>
                  </a:extLst>
                </p:cNvPr>
                <p:cNvSpPr/>
                <p:nvPr/>
              </p:nvSpPr>
              <p:spPr bwMode="auto">
                <a:xfrm>
                  <a:off x="2462456" y="4541582"/>
                  <a:ext cx="426937" cy="920495"/>
                </a:xfrm>
                <a:custGeom>
                  <a:avLst/>
                  <a:gdLst>
                    <a:gd name="T0" fmla="*/ 2147483647 w 246"/>
                    <a:gd name="T1" fmla="*/ 2147483647 h 552"/>
                    <a:gd name="T2" fmla="*/ 2147483647 w 246"/>
                    <a:gd name="T3" fmla="*/ 2147483647 h 552"/>
                    <a:gd name="T4" fmla="*/ 2147483647 w 246"/>
                    <a:gd name="T5" fmla="*/ 2147483647 h 552"/>
                    <a:gd name="T6" fmla="*/ 2147483647 w 246"/>
                    <a:gd name="T7" fmla="*/ 2147483647 h 552"/>
                    <a:gd name="T8" fmla="*/ 2147483647 w 246"/>
                    <a:gd name="T9" fmla="*/ 2147483647 h 552"/>
                    <a:gd name="T10" fmla="*/ 2147483647 w 246"/>
                    <a:gd name="T11" fmla="*/ 2147483647 h 552"/>
                    <a:gd name="T12" fmla="*/ 2147483647 w 246"/>
                    <a:gd name="T13" fmla="*/ 2147483647 h 552"/>
                    <a:gd name="T14" fmla="*/ 2147483647 w 246"/>
                    <a:gd name="T15" fmla="*/ 2147483647 h 552"/>
                    <a:gd name="T16" fmla="*/ 2147483647 w 246"/>
                    <a:gd name="T17" fmla="*/ 2147483647 h 552"/>
                    <a:gd name="T18" fmla="*/ 2147483647 w 246"/>
                    <a:gd name="T19" fmla="*/ 2147483647 h 552"/>
                    <a:gd name="T20" fmla="*/ 2147483647 w 246"/>
                    <a:gd name="T21" fmla="*/ 2147483647 h 552"/>
                    <a:gd name="T22" fmla="*/ 2147483647 w 246"/>
                    <a:gd name="T23" fmla="*/ 2147483647 h 552"/>
                    <a:gd name="T24" fmla="*/ 2147483647 w 246"/>
                    <a:gd name="T25" fmla="*/ 2147483647 h 552"/>
                    <a:gd name="T26" fmla="*/ 2147483647 w 246"/>
                    <a:gd name="T27" fmla="*/ 2147483647 h 552"/>
                    <a:gd name="T28" fmla="*/ 2147483647 w 246"/>
                    <a:gd name="T29" fmla="*/ 2147483647 h 552"/>
                    <a:gd name="T30" fmla="*/ 2147483647 w 246"/>
                    <a:gd name="T31" fmla="*/ 2147483647 h 552"/>
                    <a:gd name="T32" fmla="*/ 2147483647 w 246"/>
                    <a:gd name="T33" fmla="*/ 2147483647 h 552"/>
                    <a:gd name="T34" fmla="*/ 2147483647 w 246"/>
                    <a:gd name="T35" fmla="*/ 2147483647 h 552"/>
                    <a:gd name="T36" fmla="*/ 2147483647 w 246"/>
                    <a:gd name="T37" fmla="*/ 2147483647 h 552"/>
                    <a:gd name="T38" fmla="*/ 2147483647 w 246"/>
                    <a:gd name="T39" fmla="*/ 2147483647 h 552"/>
                    <a:gd name="T40" fmla="*/ 2147483647 w 246"/>
                    <a:gd name="T41" fmla="*/ 2147483647 h 552"/>
                    <a:gd name="T42" fmla="*/ 2147483647 w 246"/>
                    <a:gd name="T43" fmla="*/ 2147483647 h 552"/>
                    <a:gd name="T44" fmla="*/ 2147483647 w 246"/>
                    <a:gd name="T45" fmla="*/ 2147483647 h 552"/>
                    <a:gd name="T46" fmla="*/ 2147483647 w 246"/>
                    <a:gd name="T47" fmla="*/ 2147483647 h 552"/>
                    <a:gd name="T48" fmla="*/ 2147483647 w 246"/>
                    <a:gd name="T49" fmla="*/ 2147483647 h 552"/>
                    <a:gd name="T50" fmla="*/ 2147483647 w 246"/>
                    <a:gd name="T51" fmla="*/ 2147483647 h 552"/>
                    <a:gd name="T52" fmla="*/ 2147483647 w 246"/>
                    <a:gd name="T53" fmla="*/ 2147483647 h 552"/>
                    <a:gd name="T54" fmla="*/ 2147483647 w 246"/>
                    <a:gd name="T55" fmla="*/ 2147483647 h 552"/>
                    <a:gd name="T56" fmla="*/ 2147483647 w 246"/>
                    <a:gd name="T57" fmla="*/ 2147483647 h 552"/>
                    <a:gd name="T58" fmla="*/ 2147483647 w 246"/>
                    <a:gd name="T59" fmla="*/ 2147483647 h 552"/>
                    <a:gd name="T60" fmla="*/ 2147483647 w 246"/>
                    <a:gd name="T61" fmla="*/ 2147483647 h 552"/>
                    <a:gd name="T62" fmla="*/ 2147483647 w 246"/>
                    <a:gd name="T63" fmla="*/ 2147483647 h 552"/>
                    <a:gd name="T64" fmla="*/ 2147483647 w 246"/>
                    <a:gd name="T65" fmla="*/ 2147483647 h 552"/>
                    <a:gd name="T66" fmla="*/ 2147483647 w 246"/>
                    <a:gd name="T67" fmla="*/ 2147483647 h 552"/>
                    <a:gd name="T68" fmla="*/ 2147483647 w 246"/>
                    <a:gd name="T69" fmla="*/ 2147483647 h 552"/>
                    <a:gd name="T70" fmla="*/ 2147483647 w 246"/>
                    <a:gd name="T71" fmla="*/ 2147483647 h 552"/>
                    <a:gd name="T72" fmla="*/ 2147483647 w 246"/>
                    <a:gd name="T73" fmla="*/ 2147483647 h 552"/>
                    <a:gd name="T74" fmla="*/ 2147483647 w 246"/>
                    <a:gd name="T75" fmla="*/ 2147483647 h 552"/>
                    <a:gd name="T76" fmla="*/ 2147483647 w 246"/>
                    <a:gd name="T77" fmla="*/ 2147483647 h 552"/>
                    <a:gd name="T78" fmla="*/ 2147483647 w 246"/>
                    <a:gd name="T79" fmla="*/ 2147483647 h 552"/>
                    <a:gd name="T80" fmla="*/ 2147483647 w 246"/>
                    <a:gd name="T81" fmla="*/ 2147483647 h 552"/>
                    <a:gd name="T82" fmla="*/ 2147483647 w 246"/>
                    <a:gd name="T83" fmla="*/ 2147483647 h 552"/>
                    <a:gd name="T84" fmla="*/ 2147483647 w 246"/>
                    <a:gd name="T85" fmla="*/ 2147483647 h 552"/>
                    <a:gd name="T86" fmla="*/ 2147483647 w 246"/>
                    <a:gd name="T87" fmla="*/ 2147483647 h 552"/>
                    <a:gd name="T88" fmla="*/ 2147483647 w 246"/>
                    <a:gd name="T89" fmla="*/ 2147483647 h 552"/>
                    <a:gd name="T90" fmla="*/ 2147483647 w 246"/>
                    <a:gd name="T91" fmla="*/ 2147483647 h 552"/>
                    <a:gd name="T92" fmla="*/ 2147483647 w 246"/>
                    <a:gd name="T93" fmla="*/ 2147483647 h 552"/>
                    <a:gd name="T94" fmla="*/ 2147483647 w 246"/>
                    <a:gd name="T95" fmla="*/ 2147483647 h 552"/>
                    <a:gd name="T96" fmla="*/ 2147483647 w 246"/>
                    <a:gd name="T97" fmla="*/ 2147483647 h 552"/>
                    <a:gd name="T98" fmla="*/ 2147483647 w 246"/>
                    <a:gd name="T99" fmla="*/ 2147483647 h 552"/>
                    <a:gd name="T100" fmla="*/ 2147483647 w 246"/>
                    <a:gd name="T101" fmla="*/ 2147483647 h 552"/>
                    <a:gd name="T102" fmla="*/ 2147483647 w 246"/>
                    <a:gd name="T103" fmla="*/ 2147483647 h 552"/>
                    <a:gd name="T104" fmla="*/ 2147483647 w 246"/>
                    <a:gd name="T105" fmla="*/ 2147483647 h 552"/>
                    <a:gd name="T106" fmla="*/ 2147483647 w 246"/>
                    <a:gd name="T107" fmla="*/ 2147483647 h 552"/>
                    <a:gd name="T108" fmla="*/ 2147483647 w 246"/>
                    <a:gd name="T109" fmla="*/ 2147483647 h 552"/>
                    <a:gd name="T110" fmla="*/ 2147483647 w 246"/>
                    <a:gd name="T111" fmla="*/ 2147483647 h 552"/>
                    <a:gd name="T112" fmla="*/ 2147483647 w 246"/>
                    <a:gd name="T113" fmla="*/ 2147483647 h 552"/>
                    <a:gd name="T114" fmla="*/ 2147483647 w 246"/>
                    <a:gd name="T115" fmla="*/ 2147483647 h 552"/>
                    <a:gd name="T116" fmla="*/ 2147483647 w 246"/>
                    <a:gd name="T117" fmla="*/ 2147483647 h 552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246"/>
                    <a:gd name="T178" fmla="*/ 0 h 552"/>
                    <a:gd name="T179" fmla="*/ 246 w 246"/>
                    <a:gd name="T180" fmla="*/ 552 h 552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246" h="552">
                      <a:moveTo>
                        <a:pt x="196" y="154"/>
                      </a:moveTo>
                      <a:lnTo>
                        <a:pt x="196" y="148"/>
                      </a:lnTo>
                      <a:lnTo>
                        <a:pt x="200" y="142"/>
                      </a:lnTo>
                      <a:lnTo>
                        <a:pt x="206" y="128"/>
                      </a:lnTo>
                      <a:lnTo>
                        <a:pt x="216" y="116"/>
                      </a:lnTo>
                      <a:lnTo>
                        <a:pt x="224" y="108"/>
                      </a:lnTo>
                      <a:lnTo>
                        <a:pt x="238" y="102"/>
                      </a:lnTo>
                      <a:lnTo>
                        <a:pt x="244" y="96"/>
                      </a:lnTo>
                      <a:lnTo>
                        <a:pt x="246" y="92"/>
                      </a:lnTo>
                      <a:lnTo>
                        <a:pt x="246" y="88"/>
                      </a:lnTo>
                      <a:lnTo>
                        <a:pt x="244" y="78"/>
                      </a:lnTo>
                      <a:lnTo>
                        <a:pt x="242" y="68"/>
                      </a:lnTo>
                      <a:lnTo>
                        <a:pt x="236" y="70"/>
                      </a:lnTo>
                      <a:lnTo>
                        <a:pt x="230" y="70"/>
                      </a:lnTo>
                      <a:lnTo>
                        <a:pt x="232" y="74"/>
                      </a:lnTo>
                      <a:lnTo>
                        <a:pt x="232" y="82"/>
                      </a:lnTo>
                      <a:lnTo>
                        <a:pt x="232" y="88"/>
                      </a:lnTo>
                      <a:lnTo>
                        <a:pt x="228" y="90"/>
                      </a:lnTo>
                      <a:lnTo>
                        <a:pt x="220" y="98"/>
                      </a:lnTo>
                      <a:lnTo>
                        <a:pt x="210" y="102"/>
                      </a:lnTo>
                      <a:lnTo>
                        <a:pt x="200" y="104"/>
                      </a:lnTo>
                      <a:lnTo>
                        <a:pt x="192" y="104"/>
                      </a:lnTo>
                      <a:lnTo>
                        <a:pt x="184" y="102"/>
                      </a:lnTo>
                      <a:lnTo>
                        <a:pt x="180" y="100"/>
                      </a:lnTo>
                      <a:lnTo>
                        <a:pt x="172" y="100"/>
                      </a:lnTo>
                      <a:lnTo>
                        <a:pt x="174" y="90"/>
                      </a:lnTo>
                      <a:lnTo>
                        <a:pt x="178" y="84"/>
                      </a:lnTo>
                      <a:lnTo>
                        <a:pt x="180" y="76"/>
                      </a:lnTo>
                      <a:lnTo>
                        <a:pt x="182" y="68"/>
                      </a:lnTo>
                      <a:lnTo>
                        <a:pt x="180" y="62"/>
                      </a:lnTo>
                      <a:lnTo>
                        <a:pt x="176" y="58"/>
                      </a:lnTo>
                      <a:lnTo>
                        <a:pt x="170" y="58"/>
                      </a:lnTo>
                      <a:lnTo>
                        <a:pt x="162" y="56"/>
                      </a:lnTo>
                      <a:lnTo>
                        <a:pt x="160" y="54"/>
                      </a:lnTo>
                      <a:lnTo>
                        <a:pt x="158" y="50"/>
                      </a:lnTo>
                      <a:lnTo>
                        <a:pt x="156" y="46"/>
                      </a:lnTo>
                      <a:lnTo>
                        <a:pt x="152" y="44"/>
                      </a:lnTo>
                      <a:lnTo>
                        <a:pt x="144" y="42"/>
                      </a:lnTo>
                      <a:lnTo>
                        <a:pt x="138" y="40"/>
                      </a:lnTo>
                      <a:lnTo>
                        <a:pt x="132" y="40"/>
                      </a:lnTo>
                      <a:lnTo>
                        <a:pt x="128" y="38"/>
                      </a:lnTo>
                      <a:lnTo>
                        <a:pt x="122" y="34"/>
                      </a:lnTo>
                      <a:lnTo>
                        <a:pt x="110" y="18"/>
                      </a:lnTo>
                      <a:lnTo>
                        <a:pt x="102" y="14"/>
                      </a:lnTo>
                      <a:lnTo>
                        <a:pt x="98" y="10"/>
                      </a:lnTo>
                      <a:lnTo>
                        <a:pt x="98" y="8"/>
                      </a:lnTo>
                      <a:lnTo>
                        <a:pt x="84" y="8"/>
                      </a:lnTo>
                      <a:lnTo>
                        <a:pt x="76" y="10"/>
                      </a:lnTo>
                      <a:lnTo>
                        <a:pt x="72" y="12"/>
                      </a:lnTo>
                      <a:lnTo>
                        <a:pt x="70" y="18"/>
                      </a:lnTo>
                      <a:lnTo>
                        <a:pt x="64" y="10"/>
                      </a:lnTo>
                      <a:lnTo>
                        <a:pt x="56" y="8"/>
                      </a:lnTo>
                      <a:lnTo>
                        <a:pt x="48" y="6"/>
                      </a:lnTo>
                      <a:lnTo>
                        <a:pt x="42" y="0"/>
                      </a:lnTo>
                      <a:lnTo>
                        <a:pt x="34" y="8"/>
                      </a:lnTo>
                      <a:lnTo>
                        <a:pt x="28" y="16"/>
                      </a:lnTo>
                      <a:lnTo>
                        <a:pt x="30" y="30"/>
                      </a:lnTo>
                      <a:lnTo>
                        <a:pt x="30" y="34"/>
                      </a:lnTo>
                      <a:lnTo>
                        <a:pt x="28" y="40"/>
                      </a:lnTo>
                      <a:lnTo>
                        <a:pt x="22" y="46"/>
                      </a:lnTo>
                      <a:lnTo>
                        <a:pt x="16" y="50"/>
                      </a:lnTo>
                      <a:lnTo>
                        <a:pt x="14" y="54"/>
                      </a:lnTo>
                      <a:lnTo>
                        <a:pt x="12" y="62"/>
                      </a:lnTo>
                      <a:lnTo>
                        <a:pt x="14" y="80"/>
                      </a:lnTo>
                      <a:lnTo>
                        <a:pt x="16" y="86"/>
                      </a:lnTo>
                      <a:lnTo>
                        <a:pt x="20" y="92"/>
                      </a:lnTo>
                      <a:lnTo>
                        <a:pt x="16" y="100"/>
                      </a:lnTo>
                      <a:lnTo>
                        <a:pt x="8" y="112"/>
                      </a:lnTo>
                      <a:lnTo>
                        <a:pt x="2" y="122"/>
                      </a:lnTo>
                      <a:lnTo>
                        <a:pt x="0" y="136"/>
                      </a:lnTo>
                      <a:lnTo>
                        <a:pt x="2" y="140"/>
                      </a:lnTo>
                      <a:lnTo>
                        <a:pt x="4" y="144"/>
                      </a:lnTo>
                      <a:lnTo>
                        <a:pt x="8" y="146"/>
                      </a:lnTo>
                      <a:lnTo>
                        <a:pt x="8" y="152"/>
                      </a:lnTo>
                      <a:lnTo>
                        <a:pt x="4" y="162"/>
                      </a:lnTo>
                      <a:lnTo>
                        <a:pt x="2" y="170"/>
                      </a:lnTo>
                      <a:lnTo>
                        <a:pt x="0" y="174"/>
                      </a:lnTo>
                      <a:lnTo>
                        <a:pt x="2" y="180"/>
                      </a:lnTo>
                      <a:lnTo>
                        <a:pt x="4" y="186"/>
                      </a:lnTo>
                      <a:lnTo>
                        <a:pt x="8" y="192"/>
                      </a:lnTo>
                      <a:lnTo>
                        <a:pt x="10" y="198"/>
                      </a:lnTo>
                      <a:lnTo>
                        <a:pt x="12" y="204"/>
                      </a:lnTo>
                      <a:lnTo>
                        <a:pt x="16" y="210"/>
                      </a:lnTo>
                      <a:lnTo>
                        <a:pt x="18" y="218"/>
                      </a:lnTo>
                      <a:lnTo>
                        <a:pt x="20" y="226"/>
                      </a:lnTo>
                      <a:lnTo>
                        <a:pt x="20" y="256"/>
                      </a:lnTo>
                      <a:lnTo>
                        <a:pt x="18" y="260"/>
                      </a:lnTo>
                      <a:lnTo>
                        <a:pt x="16" y="266"/>
                      </a:lnTo>
                      <a:lnTo>
                        <a:pt x="14" y="270"/>
                      </a:lnTo>
                      <a:lnTo>
                        <a:pt x="12" y="274"/>
                      </a:lnTo>
                      <a:lnTo>
                        <a:pt x="16" y="280"/>
                      </a:lnTo>
                      <a:lnTo>
                        <a:pt x="18" y="292"/>
                      </a:lnTo>
                      <a:lnTo>
                        <a:pt x="24" y="300"/>
                      </a:lnTo>
                      <a:lnTo>
                        <a:pt x="26" y="308"/>
                      </a:lnTo>
                      <a:lnTo>
                        <a:pt x="24" y="310"/>
                      </a:lnTo>
                      <a:lnTo>
                        <a:pt x="22" y="312"/>
                      </a:lnTo>
                      <a:lnTo>
                        <a:pt x="20" y="316"/>
                      </a:lnTo>
                      <a:lnTo>
                        <a:pt x="18" y="322"/>
                      </a:lnTo>
                      <a:lnTo>
                        <a:pt x="20" y="336"/>
                      </a:lnTo>
                      <a:lnTo>
                        <a:pt x="26" y="348"/>
                      </a:lnTo>
                      <a:lnTo>
                        <a:pt x="30" y="362"/>
                      </a:lnTo>
                      <a:lnTo>
                        <a:pt x="32" y="370"/>
                      </a:lnTo>
                      <a:lnTo>
                        <a:pt x="30" y="374"/>
                      </a:lnTo>
                      <a:lnTo>
                        <a:pt x="26" y="374"/>
                      </a:lnTo>
                      <a:lnTo>
                        <a:pt x="38" y="394"/>
                      </a:lnTo>
                      <a:lnTo>
                        <a:pt x="46" y="408"/>
                      </a:lnTo>
                      <a:lnTo>
                        <a:pt x="50" y="412"/>
                      </a:lnTo>
                      <a:lnTo>
                        <a:pt x="54" y="414"/>
                      </a:lnTo>
                      <a:lnTo>
                        <a:pt x="52" y="418"/>
                      </a:lnTo>
                      <a:lnTo>
                        <a:pt x="50" y="422"/>
                      </a:lnTo>
                      <a:lnTo>
                        <a:pt x="52" y="432"/>
                      </a:lnTo>
                      <a:lnTo>
                        <a:pt x="54" y="438"/>
                      </a:lnTo>
                      <a:lnTo>
                        <a:pt x="58" y="446"/>
                      </a:lnTo>
                      <a:lnTo>
                        <a:pt x="58" y="456"/>
                      </a:lnTo>
                      <a:lnTo>
                        <a:pt x="58" y="462"/>
                      </a:lnTo>
                      <a:lnTo>
                        <a:pt x="56" y="464"/>
                      </a:lnTo>
                      <a:lnTo>
                        <a:pt x="54" y="468"/>
                      </a:lnTo>
                      <a:lnTo>
                        <a:pt x="52" y="472"/>
                      </a:lnTo>
                      <a:lnTo>
                        <a:pt x="54" y="474"/>
                      </a:lnTo>
                      <a:lnTo>
                        <a:pt x="54" y="476"/>
                      </a:lnTo>
                      <a:lnTo>
                        <a:pt x="56" y="480"/>
                      </a:lnTo>
                      <a:lnTo>
                        <a:pt x="56" y="484"/>
                      </a:lnTo>
                      <a:lnTo>
                        <a:pt x="54" y="494"/>
                      </a:lnTo>
                      <a:lnTo>
                        <a:pt x="52" y="504"/>
                      </a:lnTo>
                      <a:lnTo>
                        <a:pt x="54" y="510"/>
                      </a:lnTo>
                      <a:lnTo>
                        <a:pt x="56" y="514"/>
                      </a:lnTo>
                      <a:lnTo>
                        <a:pt x="64" y="520"/>
                      </a:lnTo>
                      <a:lnTo>
                        <a:pt x="70" y="524"/>
                      </a:lnTo>
                      <a:lnTo>
                        <a:pt x="78" y="528"/>
                      </a:lnTo>
                      <a:lnTo>
                        <a:pt x="84" y="534"/>
                      </a:lnTo>
                      <a:lnTo>
                        <a:pt x="86" y="540"/>
                      </a:lnTo>
                      <a:lnTo>
                        <a:pt x="88" y="546"/>
                      </a:lnTo>
                      <a:lnTo>
                        <a:pt x="92" y="552"/>
                      </a:lnTo>
                      <a:lnTo>
                        <a:pt x="140" y="552"/>
                      </a:lnTo>
                      <a:lnTo>
                        <a:pt x="128" y="532"/>
                      </a:lnTo>
                      <a:lnTo>
                        <a:pt x="124" y="526"/>
                      </a:lnTo>
                      <a:lnTo>
                        <a:pt x="124" y="522"/>
                      </a:lnTo>
                      <a:lnTo>
                        <a:pt x="124" y="518"/>
                      </a:lnTo>
                      <a:lnTo>
                        <a:pt x="124" y="516"/>
                      </a:lnTo>
                      <a:lnTo>
                        <a:pt x="124" y="514"/>
                      </a:lnTo>
                      <a:lnTo>
                        <a:pt x="128" y="512"/>
                      </a:lnTo>
                      <a:lnTo>
                        <a:pt x="134" y="508"/>
                      </a:lnTo>
                      <a:lnTo>
                        <a:pt x="138" y="504"/>
                      </a:lnTo>
                      <a:lnTo>
                        <a:pt x="134" y="502"/>
                      </a:lnTo>
                      <a:lnTo>
                        <a:pt x="134" y="500"/>
                      </a:lnTo>
                      <a:lnTo>
                        <a:pt x="134" y="494"/>
                      </a:lnTo>
                      <a:lnTo>
                        <a:pt x="136" y="490"/>
                      </a:lnTo>
                      <a:lnTo>
                        <a:pt x="142" y="484"/>
                      </a:lnTo>
                      <a:lnTo>
                        <a:pt x="150" y="478"/>
                      </a:lnTo>
                      <a:lnTo>
                        <a:pt x="152" y="474"/>
                      </a:lnTo>
                      <a:lnTo>
                        <a:pt x="152" y="470"/>
                      </a:lnTo>
                      <a:lnTo>
                        <a:pt x="152" y="464"/>
                      </a:lnTo>
                      <a:lnTo>
                        <a:pt x="148" y="460"/>
                      </a:lnTo>
                      <a:lnTo>
                        <a:pt x="148" y="458"/>
                      </a:lnTo>
                      <a:lnTo>
                        <a:pt x="140" y="456"/>
                      </a:lnTo>
                      <a:lnTo>
                        <a:pt x="128" y="450"/>
                      </a:lnTo>
                      <a:lnTo>
                        <a:pt x="118" y="444"/>
                      </a:lnTo>
                      <a:lnTo>
                        <a:pt x="116" y="442"/>
                      </a:lnTo>
                      <a:lnTo>
                        <a:pt x="114" y="440"/>
                      </a:lnTo>
                      <a:lnTo>
                        <a:pt x="116" y="436"/>
                      </a:lnTo>
                      <a:lnTo>
                        <a:pt x="118" y="432"/>
                      </a:lnTo>
                      <a:lnTo>
                        <a:pt x="124" y="424"/>
                      </a:lnTo>
                      <a:lnTo>
                        <a:pt x="134" y="418"/>
                      </a:lnTo>
                      <a:lnTo>
                        <a:pt x="140" y="410"/>
                      </a:lnTo>
                      <a:lnTo>
                        <a:pt x="138" y="404"/>
                      </a:lnTo>
                      <a:lnTo>
                        <a:pt x="136" y="396"/>
                      </a:lnTo>
                      <a:lnTo>
                        <a:pt x="138" y="390"/>
                      </a:lnTo>
                      <a:lnTo>
                        <a:pt x="140" y="388"/>
                      </a:lnTo>
                      <a:lnTo>
                        <a:pt x="144" y="386"/>
                      </a:lnTo>
                      <a:lnTo>
                        <a:pt x="140" y="380"/>
                      </a:lnTo>
                      <a:lnTo>
                        <a:pt x="136" y="374"/>
                      </a:lnTo>
                      <a:lnTo>
                        <a:pt x="142" y="378"/>
                      </a:lnTo>
                      <a:lnTo>
                        <a:pt x="144" y="380"/>
                      </a:lnTo>
                      <a:lnTo>
                        <a:pt x="148" y="382"/>
                      </a:lnTo>
                      <a:lnTo>
                        <a:pt x="152" y="380"/>
                      </a:lnTo>
                      <a:lnTo>
                        <a:pt x="152" y="374"/>
                      </a:lnTo>
                      <a:lnTo>
                        <a:pt x="152" y="368"/>
                      </a:lnTo>
                      <a:lnTo>
                        <a:pt x="146" y="366"/>
                      </a:lnTo>
                      <a:lnTo>
                        <a:pt x="140" y="368"/>
                      </a:lnTo>
                      <a:lnTo>
                        <a:pt x="134" y="370"/>
                      </a:lnTo>
                      <a:lnTo>
                        <a:pt x="126" y="360"/>
                      </a:lnTo>
                      <a:lnTo>
                        <a:pt x="122" y="346"/>
                      </a:lnTo>
                      <a:lnTo>
                        <a:pt x="128" y="346"/>
                      </a:lnTo>
                      <a:lnTo>
                        <a:pt x="136" y="346"/>
                      </a:lnTo>
                      <a:lnTo>
                        <a:pt x="144" y="350"/>
                      </a:lnTo>
                      <a:lnTo>
                        <a:pt x="152" y="350"/>
                      </a:lnTo>
                      <a:lnTo>
                        <a:pt x="158" y="348"/>
                      </a:lnTo>
                      <a:lnTo>
                        <a:pt x="164" y="344"/>
                      </a:lnTo>
                      <a:lnTo>
                        <a:pt x="160" y="340"/>
                      </a:lnTo>
                      <a:lnTo>
                        <a:pt x="156" y="336"/>
                      </a:lnTo>
                      <a:lnTo>
                        <a:pt x="156" y="334"/>
                      </a:lnTo>
                      <a:lnTo>
                        <a:pt x="156" y="326"/>
                      </a:lnTo>
                      <a:lnTo>
                        <a:pt x="162" y="320"/>
                      </a:lnTo>
                      <a:lnTo>
                        <a:pt x="168" y="314"/>
                      </a:lnTo>
                      <a:lnTo>
                        <a:pt x="176" y="312"/>
                      </a:lnTo>
                      <a:lnTo>
                        <a:pt x="192" y="308"/>
                      </a:lnTo>
                      <a:lnTo>
                        <a:pt x="206" y="306"/>
                      </a:lnTo>
                      <a:lnTo>
                        <a:pt x="210" y="304"/>
                      </a:lnTo>
                      <a:lnTo>
                        <a:pt x="216" y="300"/>
                      </a:lnTo>
                      <a:lnTo>
                        <a:pt x="224" y="290"/>
                      </a:lnTo>
                      <a:lnTo>
                        <a:pt x="230" y="280"/>
                      </a:lnTo>
                      <a:lnTo>
                        <a:pt x="232" y="268"/>
                      </a:lnTo>
                      <a:lnTo>
                        <a:pt x="230" y="262"/>
                      </a:lnTo>
                      <a:lnTo>
                        <a:pt x="226" y="258"/>
                      </a:lnTo>
                      <a:lnTo>
                        <a:pt x="222" y="254"/>
                      </a:lnTo>
                      <a:lnTo>
                        <a:pt x="220" y="250"/>
                      </a:lnTo>
                      <a:lnTo>
                        <a:pt x="220" y="248"/>
                      </a:lnTo>
                      <a:lnTo>
                        <a:pt x="220" y="242"/>
                      </a:lnTo>
                      <a:lnTo>
                        <a:pt x="206" y="232"/>
                      </a:lnTo>
                      <a:lnTo>
                        <a:pt x="198" y="226"/>
                      </a:lnTo>
                      <a:lnTo>
                        <a:pt x="194" y="220"/>
                      </a:lnTo>
                      <a:lnTo>
                        <a:pt x="196" y="154"/>
                      </a:lnTo>
                      <a:lnTo>
                        <a:pt x="196" y="148"/>
                      </a:lnTo>
                      <a:lnTo>
                        <a:pt x="200" y="142"/>
                      </a:lnTo>
                      <a:lnTo>
                        <a:pt x="206" y="128"/>
                      </a:lnTo>
                      <a:lnTo>
                        <a:pt x="216" y="116"/>
                      </a:lnTo>
                      <a:lnTo>
                        <a:pt x="224" y="108"/>
                      </a:lnTo>
                      <a:lnTo>
                        <a:pt x="238" y="102"/>
                      </a:lnTo>
                      <a:lnTo>
                        <a:pt x="244" y="96"/>
                      </a:lnTo>
                      <a:lnTo>
                        <a:pt x="246" y="92"/>
                      </a:lnTo>
                      <a:lnTo>
                        <a:pt x="246" y="88"/>
                      </a:lnTo>
                      <a:lnTo>
                        <a:pt x="244" y="78"/>
                      </a:lnTo>
                      <a:lnTo>
                        <a:pt x="242" y="68"/>
                      </a:lnTo>
                      <a:lnTo>
                        <a:pt x="244" y="78"/>
                      </a:lnTo>
                      <a:lnTo>
                        <a:pt x="246" y="88"/>
                      </a:lnTo>
                      <a:lnTo>
                        <a:pt x="246" y="92"/>
                      </a:lnTo>
                      <a:lnTo>
                        <a:pt x="244" y="96"/>
                      </a:lnTo>
                      <a:lnTo>
                        <a:pt x="238" y="102"/>
                      </a:lnTo>
                      <a:lnTo>
                        <a:pt x="224" y="108"/>
                      </a:lnTo>
                      <a:lnTo>
                        <a:pt x="216" y="116"/>
                      </a:lnTo>
                      <a:lnTo>
                        <a:pt x="206" y="128"/>
                      </a:lnTo>
                      <a:lnTo>
                        <a:pt x="200" y="142"/>
                      </a:lnTo>
                      <a:lnTo>
                        <a:pt x="196" y="148"/>
                      </a:lnTo>
                      <a:lnTo>
                        <a:pt x="196" y="154"/>
                      </a:lnTo>
                      <a:lnTo>
                        <a:pt x="194" y="220"/>
                      </a:lnTo>
                      <a:lnTo>
                        <a:pt x="196" y="1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0" name="îṥḷiḍè">
                  <a:extLst>
                    <a:ext uri="{FF2B5EF4-FFF2-40B4-BE49-F238E27FC236}">
                      <a16:creationId xmlns:a16="http://schemas.microsoft.com/office/drawing/2014/main" id="{D3278482-C6B9-484D-BBF8-EE8B2668A05B}"/>
                    </a:ext>
                  </a:extLst>
                </p:cNvPr>
                <p:cNvSpPr/>
                <p:nvPr/>
              </p:nvSpPr>
              <p:spPr bwMode="auto">
                <a:xfrm>
                  <a:off x="2400482" y="4419690"/>
                  <a:ext cx="336040" cy="1130653"/>
                </a:xfrm>
                <a:custGeom>
                  <a:avLst/>
                  <a:gdLst>
                    <a:gd name="T0" fmla="*/ 2147483647 w 192"/>
                    <a:gd name="T1" fmla="*/ 2147483647 h 678"/>
                    <a:gd name="T2" fmla="*/ 2147483647 w 192"/>
                    <a:gd name="T3" fmla="*/ 2147483647 h 678"/>
                    <a:gd name="T4" fmla="*/ 2147483647 w 192"/>
                    <a:gd name="T5" fmla="*/ 2147483647 h 678"/>
                    <a:gd name="T6" fmla="*/ 2147483647 w 192"/>
                    <a:gd name="T7" fmla="*/ 2147483647 h 678"/>
                    <a:gd name="T8" fmla="*/ 2147483647 w 192"/>
                    <a:gd name="T9" fmla="*/ 2147483647 h 678"/>
                    <a:gd name="T10" fmla="*/ 2147483647 w 192"/>
                    <a:gd name="T11" fmla="*/ 2147483647 h 678"/>
                    <a:gd name="T12" fmla="*/ 2147483647 w 192"/>
                    <a:gd name="T13" fmla="*/ 2147483647 h 678"/>
                    <a:gd name="T14" fmla="*/ 2147483647 w 192"/>
                    <a:gd name="T15" fmla="*/ 2147483647 h 678"/>
                    <a:gd name="T16" fmla="*/ 2147483647 w 192"/>
                    <a:gd name="T17" fmla="*/ 2147483647 h 678"/>
                    <a:gd name="T18" fmla="*/ 2147483647 w 192"/>
                    <a:gd name="T19" fmla="*/ 2147483647 h 678"/>
                    <a:gd name="T20" fmla="*/ 2147483647 w 192"/>
                    <a:gd name="T21" fmla="*/ 2147483647 h 678"/>
                    <a:gd name="T22" fmla="*/ 2147483647 w 192"/>
                    <a:gd name="T23" fmla="*/ 2147483647 h 678"/>
                    <a:gd name="T24" fmla="*/ 2147483647 w 192"/>
                    <a:gd name="T25" fmla="*/ 2147483647 h 678"/>
                    <a:gd name="T26" fmla="*/ 2147483647 w 192"/>
                    <a:gd name="T27" fmla="*/ 2147483647 h 678"/>
                    <a:gd name="T28" fmla="*/ 2147483647 w 192"/>
                    <a:gd name="T29" fmla="*/ 2147483647 h 678"/>
                    <a:gd name="T30" fmla="*/ 2147483647 w 192"/>
                    <a:gd name="T31" fmla="*/ 2147483647 h 678"/>
                    <a:gd name="T32" fmla="*/ 2147483647 w 192"/>
                    <a:gd name="T33" fmla="*/ 2147483647 h 678"/>
                    <a:gd name="T34" fmla="*/ 2147483647 w 192"/>
                    <a:gd name="T35" fmla="*/ 2147483647 h 678"/>
                    <a:gd name="T36" fmla="*/ 2147483647 w 192"/>
                    <a:gd name="T37" fmla="*/ 2147483647 h 678"/>
                    <a:gd name="T38" fmla="*/ 2147483647 w 192"/>
                    <a:gd name="T39" fmla="*/ 2147483647 h 678"/>
                    <a:gd name="T40" fmla="*/ 2147483647 w 192"/>
                    <a:gd name="T41" fmla="*/ 2147483647 h 678"/>
                    <a:gd name="T42" fmla="*/ 2147483647 w 192"/>
                    <a:gd name="T43" fmla="*/ 2147483647 h 678"/>
                    <a:gd name="T44" fmla="*/ 2147483647 w 192"/>
                    <a:gd name="T45" fmla="*/ 0 h 678"/>
                    <a:gd name="T46" fmla="*/ 0 w 192"/>
                    <a:gd name="T47" fmla="*/ 2147483647 h 678"/>
                    <a:gd name="T48" fmla="*/ 2147483647 w 192"/>
                    <a:gd name="T49" fmla="*/ 2147483647 h 678"/>
                    <a:gd name="T50" fmla="*/ 2147483647 w 192"/>
                    <a:gd name="T51" fmla="*/ 2147483647 h 678"/>
                    <a:gd name="T52" fmla="*/ 2147483647 w 192"/>
                    <a:gd name="T53" fmla="*/ 2147483647 h 678"/>
                    <a:gd name="T54" fmla="*/ 2147483647 w 192"/>
                    <a:gd name="T55" fmla="*/ 2147483647 h 678"/>
                    <a:gd name="T56" fmla="*/ 2147483647 w 192"/>
                    <a:gd name="T57" fmla="*/ 2147483647 h 678"/>
                    <a:gd name="T58" fmla="*/ 2147483647 w 192"/>
                    <a:gd name="T59" fmla="*/ 2147483647 h 678"/>
                    <a:gd name="T60" fmla="*/ 2147483647 w 192"/>
                    <a:gd name="T61" fmla="*/ 2147483647 h 678"/>
                    <a:gd name="T62" fmla="*/ 2147483647 w 192"/>
                    <a:gd name="T63" fmla="*/ 2147483647 h 678"/>
                    <a:gd name="T64" fmla="*/ 2147483647 w 192"/>
                    <a:gd name="T65" fmla="*/ 2147483647 h 678"/>
                    <a:gd name="T66" fmla="*/ 2147483647 w 192"/>
                    <a:gd name="T67" fmla="*/ 2147483647 h 678"/>
                    <a:gd name="T68" fmla="*/ 2147483647 w 192"/>
                    <a:gd name="T69" fmla="*/ 2147483647 h 678"/>
                    <a:gd name="T70" fmla="*/ 2147483647 w 192"/>
                    <a:gd name="T71" fmla="*/ 2147483647 h 678"/>
                    <a:gd name="T72" fmla="*/ 2147483647 w 192"/>
                    <a:gd name="T73" fmla="*/ 2147483647 h 678"/>
                    <a:gd name="T74" fmla="*/ 2147483647 w 192"/>
                    <a:gd name="T75" fmla="*/ 2147483647 h 678"/>
                    <a:gd name="T76" fmla="*/ 2147483647 w 192"/>
                    <a:gd name="T77" fmla="*/ 2147483647 h 678"/>
                    <a:gd name="T78" fmla="*/ 2147483647 w 192"/>
                    <a:gd name="T79" fmla="*/ 2147483647 h 678"/>
                    <a:gd name="T80" fmla="*/ 2147483647 w 192"/>
                    <a:gd name="T81" fmla="*/ 2147483647 h 678"/>
                    <a:gd name="T82" fmla="*/ 2147483647 w 192"/>
                    <a:gd name="T83" fmla="*/ 2147483647 h 678"/>
                    <a:gd name="T84" fmla="*/ 2147483647 w 192"/>
                    <a:gd name="T85" fmla="*/ 2147483647 h 678"/>
                    <a:gd name="T86" fmla="*/ 2147483647 w 192"/>
                    <a:gd name="T87" fmla="*/ 2147483647 h 678"/>
                    <a:gd name="T88" fmla="*/ 2147483647 w 192"/>
                    <a:gd name="T89" fmla="*/ 2147483647 h 678"/>
                    <a:gd name="T90" fmla="*/ 2147483647 w 192"/>
                    <a:gd name="T91" fmla="*/ 2147483647 h 678"/>
                    <a:gd name="T92" fmla="*/ 2147483647 w 192"/>
                    <a:gd name="T93" fmla="*/ 2147483647 h 678"/>
                    <a:gd name="T94" fmla="*/ 2147483647 w 192"/>
                    <a:gd name="T95" fmla="*/ 2147483647 h 67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92"/>
                    <a:gd name="T145" fmla="*/ 0 h 678"/>
                    <a:gd name="T146" fmla="*/ 192 w 192"/>
                    <a:gd name="T147" fmla="*/ 678 h 678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92" h="678">
                      <a:moveTo>
                        <a:pt x="174" y="624"/>
                      </a:moveTo>
                      <a:lnTo>
                        <a:pt x="126" y="624"/>
                      </a:lnTo>
                      <a:lnTo>
                        <a:pt x="122" y="618"/>
                      </a:lnTo>
                      <a:lnTo>
                        <a:pt x="120" y="612"/>
                      </a:lnTo>
                      <a:lnTo>
                        <a:pt x="118" y="606"/>
                      </a:lnTo>
                      <a:lnTo>
                        <a:pt x="112" y="600"/>
                      </a:lnTo>
                      <a:lnTo>
                        <a:pt x="104" y="596"/>
                      </a:lnTo>
                      <a:lnTo>
                        <a:pt x="98" y="592"/>
                      </a:lnTo>
                      <a:lnTo>
                        <a:pt x="90" y="586"/>
                      </a:lnTo>
                      <a:lnTo>
                        <a:pt x="88" y="582"/>
                      </a:lnTo>
                      <a:lnTo>
                        <a:pt x="86" y="576"/>
                      </a:lnTo>
                      <a:lnTo>
                        <a:pt x="88" y="566"/>
                      </a:lnTo>
                      <a:lnTo>
                        <a:pt x="90" y="556"/>
                      </a:lnTo>
                      <a:lnTo>
                        <a:pt x="90" y="552"/>
                      </a:lnTo>
                      <a:lnTo>
                        <a:pt x="88" y="548"/>
                      </a:lnTo>
                      <a:lnTo>
                        <a:pt x="88" y="546"/>
                      </a:lnTo>
                      <a:lnTo>
                        <a:pt x="86" y="544"/>
                      </a:lnTo>
                      <a:lnTo>
                        <a:pt x="88" y="540"/>
                      </a:lnTo>
                      <a:lnTo>
                        <a:pt x="90" y="536"/>
                      </a:lnTo>
                      <a:lnTo>
                        <a:pt x="92" y="534"/>
                      </a:lnTo>
                      <a:lnTo>
                        <a:pt x="92" y="528"/>
                      </a:lnTo>
                      <a:lnTo>
                        <a:pt x="92" y="518"/>
                      </a:lnTo>
                      <a:lnTo>
                        <a:pt x="88" y="510"/>
                      </a:lnTo>
                      <a:lnTo>
                        <a:pt x="86" y="504"/>
                      </a:lnTo>
                      <a:lnTo>
                        <a:pt x="84" y="494"/>
                      </a:lnTo>
                      <a:lnTo>
                        <a:pt x="86" y="490"/>
                      </a:lnTo>
                      <a:lnTo>
                        <a:pt x="88" y="486"/>
                      </a:lnTo>
                      <a:lnTo>
                        <a:pt x="84" y="484"/>
                      </a:lnTo>
                      <a:lnTo>
                        <a:pt x="80" y="480"/>
                      </a:lnTo>
                      <a:lnTo>
                        <a:pt x="72" y="466"/>
                      </a:lnTo>
                      <a:lnTo>
                        <a:pt x="60" y="446"/>
                      </a:lnTo>
                      <a:lnTo>
                        <a:pt x="64" y="446"/>
                      </a:lnTo>
                      <a:lnTo>
                        <a:pt x="66" y="442"/>
                      </a:lnTo>
                      <a:lnTo>
                        <a:pt x="64" y="434"/>
                      </a:lnTo>
                      <a:lnTo>
                        <a:pt x="60" y="420"/>
                      </a:lnTo>
                      <a:lnTo>
                        <a:pt x="54" y="408"/>
                      </a:lnTo>
                      <a:lnTo>
                        <a:pt x="52" y="394"/>
                      </a:lnTo>
                      <a:lnTo>
                        <a:pt x="54" y="388"/>
                      </a:lnTo>
                      <a:lnTo>
                        <a:pt x="56" y="384"/>
                      </a:lnTo>
                      <a:lnTo>
                        <a:pt x="58" y="382"/>
                      </a:lnTo>
                      <a:lnTo>
                        <a:pt x="60" y="380"/>
                      </a:lnTo>
                      <a:lnTo>
                        <a:pt x="58" y="372"/>
                      </a:lnTo>
                      <a:lnTo>
                        <a:pt x="52" y="364"/>
                      </a:lnTo>
                      <a:lnTo>
                        <a:pt x="50" y="352"/>
                      </a:lnTo>
                      <a:lnTo>
                        <a:pt x="46" y="346"/>
                      </a:lnTo>
                      <a:lnTo>
                        <a:pt x="48" y="342"/>
                      </a:lnTo>
                      <a:lnTo>
                        <a:pt x="50" y="338"/>
                      </a:lnTo>
                      <a:lnTo>
                        <a:pt x="52" y="332"/>
                      </a:lnTo>
                      <a:lnTo>
                        <a:pt x="54" y="328"/>
                      </a:lnTo>
                      <a:lnTo>
                        <a:pt x="54" y="298"/>
                      </a:lnTo>
                      <a:lnTo>
                        <a:pt x="52" y="290"/>
                      </a:lnTo>
                      <a:lnTo>
                        <a:pt x="50" y="282"/>
                      </a:lnTo>
                      <a:lnTo>
                        <a:pt x="46" y="276"/>
                      </a:lnTo>
                      <a:lnTo>
                        <a:pt x="44" y="270"/>
                      </a:lnTo>
                      <a:lnTo>
                        <a:pt x="42" y="264"/>
                      </a:lnTo>
                      <a:lnTo>
                        <a:pt x="38" y="258"/>
                      </a:lnTo>
                      <a:lnTo>
                        <a:pt x="36" y="252"/>
                      </a:lnTo>
                      <a:lnTo>
                        <a:pt x="34" y="246"/>
                      </a:lnTo>
                      <a:lnTo>
                        <a:pt x="36" y="242"/>
                      </a:lnTo>
                      <a:lnTo>
                        <a:pt x="38" y="234"/>
                      </a:lnTo>
                      <a:lnTo>
                        <a:pt x="42" y="224"/>
                      </a:lnTo>
                      <a:lnTo>
                        <a:pt x="42" y="218"/>
                      </a:lnTo>
                      <a:lnTo>
                        <a:pt x="38" y="216"/>
                      </a:lnTo>
                      <a:lnTo>
                        <a:pt x="36" y="212"/>
                      </a:lnTo>
                      <a:lnTo>
                        <a:pt x="34" y="208"/>
                      </a:lnTo>
                      <a:lnTo>
                        <a:pt x="36" y="194"/>
                      </a:lnTo>
                      <a:lnTo>
                        <a:pt x="42" y="184"/>
                      </a:lnTo>
                      <a:lnTo>
                        <a:pt x="50" y="172"/>
                      </a:lnTo>
                      <a:lnTo>
                        <a:pt x="54" y="164"/>
                      </a:lnTo>
                      <a:lnTo>
                        <a:pt x="50" y="158"/>
                      </a:lnTo>
                      <a:lnTo>
                        <a:pt x="48" y="152"/>
                      </a:lnTo>
                      <a:lnTo>
                        <a:pt x="46" y="134"/>
                      </a:lnTo>
                      <a:lnTo>
                        <a:pt x="48" y="126"/>
                      </a:lnTo>
                      <a:lnTo>
                        <a:pt x="50" y="122"/>
                      </a:lnTo>
                      <a:lnTo>
                        <a:pt x="56" y="118"/>
                      </a:lnTo>
                      <a:lnTo>
                        <a:pt x="62" y="112"/>
                      </a:lnTo>
                      <a:lnTo>
                        <a:pt x="64" y="106"/>
                      </a:lnTo>
                      <a:lnTo>
                        <a:pt x="64" y="102"/>
                      </a:lnTo>
                      <a:lnTo>
                        <a:pt x="62" y="88"/>
                      </a:lnTo>
                      <a:lnTo>
                        <a:pt x="60" y="90"/>
                      </a:lnTo>
                      <a:lnTo>
                        <a:pt x="56" y="90"/>
                      </a:lnTo>
                      <a:lnTo>
                        <a:pt x="52" y="90"/>
                      </a:lnTo>
                      <a:lnTo>
                        <a:pt x="50" y="86"/>
                      </a:lnTo>
                      <a:lnTo>
                        <a:pt x="48" y="80"/>
                      </a:lnTo>
                      <a:lnTo>
                        <a:pt x="42" y="60"/>
                      </a:lnTo>
                      <a:lnTo>
                        <a:pt x="40" y="56"/>
                      </a:lnTo>
                      <a:lnTo>
                        <a:pt x="36" y="54"/>
                      </a:lnTo>
                      <a:lnTo>
                        <a:pt x="34" y="52"/>
                      </a:lnTo>
                      <a:lnTo>
                        <a:pt x="32" y="50"/>
                      </a:lnTo>
                      <a:lnTo>
                        <a:pt x="28" y="20"/>
                      </a:lnTo>
                      <a:lnTo>
                        <a:pt x="22" y="8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8" y="4"/>
                      </a:lnTo>
                      <a:lnTo>
                        <a:pt x="4" y="6"/>
                      </a:lnTo>
                      <a:lnTo>
                        <a:pt x="0" y="8"/>
                      </a:lnTo>
                      <a:lnTo>
                        <a:pt x="4" y="18"/>
                      </a:lnTo>
                      <a:lnTo>
                        <a:pt x="8" y="32"/>
                      </a:lnTo>
                      <a:lnTo>
                        <a:pt x="12" y="48"/>
                      </a:lnTo>
                      <a:lnTo>
                        <a:pt x="14" y="66"/>
                      </a:lnTo>
                      <a:lnTo>
                        <a:pt x="10" y="80"/>
                      </a:lnTo>
                      <a:lnTo>
                        <a:pt x="8" y="96"/>
                      </a:lnTo>
                      <a:lnTo>
                        <a:pt x="12" y="102"/>
                      </a:lnTo>
                      <a:lnTo>
                        <a:pt x="16" y="106"/>
                      </a:lnTo>
                      <a:lnTo>
                        <a:pt x="18" y="118"/>
                      </a:lnTo>
                      <a:lnTo>
                        <a:pt x="18" y="134"/>
                      </a:lnTo>
                      <a:lnTo>
                        <a:pt x="16" y="162"/>
                      </a:lnTo>
                      <a:lnTo>
                        <a:pt x="10" y="192"/>
                      </a:lnTo>
                      <a:lnTo>
                        <a:pt x="12" y="198"/>
                      </a:lnTo>
                      <a:lnTo>
                        <a:pt x="14" y="202"/>
                      </a:lnTo>
                      <a:lnTo>
                        <a:pt x="16" y="206"/>
                      </a:lnTo>
                      <a:lnTo>
                        <a:pt x="18" y="210"/>
                      </a:lnTo>
                      <a:lnTo>
                        <a:pt x="18" y="214"/>
                      </a:lnTo>
                      <a:lnTo>
                        <a:pt x="16" y="214"/>
                      </a:lnTo>
                      <a:lnTo>
                        <a:pt x="14" y="216"/>
                      </a:lnTo>
                      <a:lnTo>
                        <a:pt x="14" y="218"/>
                      </a:lnTo>
                      <a:lnTo>
                        <a:pt x="14" y="236"/>
                      </a:lnTo>
                      <a:lnTo>
                        <a:pt x="20" y="252"/>
                      </a:lnTo>
                      <a:lnTo>
                        <a:pt x="22" y="268"/>
                      </a:lnTo>
                      <a:lnTo>
                        <a:pt x="24" y="286"/>
                      </a:lnTo>
                      <a:lnTo>
                        <a:pt x="22" y="302"/>
                      </a:lnTo>
                      <a:lnTo>
                        <a:pt x="22" y="310"/>
                      </a:lnTo>
                      <a:lnTo>
                        <a:pt x="20" y="318"/>
                      </a:lnTo>
                      <a:lnTo>
                        <a:pt x="22" y="326"/>
                      </a:lnTo>
                      <a:lnTo>
                        <a:pt x="22" y="332"/>
                      </a:lnTo>
                      <a:lnTo>
                        <a:pt x="20" y="340"/>
                      </a:lnTo>
                      <a:lnTo>
                        <a:pt x="16" y="346"/>
                      </a:lnTo>
                      <a:lnTo>
                        <a:pt x="12" y="350"/>
                      </a:lnTo>
                      <a:lnTo>
                        <a:pt x="10" y="352"/>
                      </a:lnTo>
                      <a:lnTo>
                        <a:pt x="10" y="358"/>
                      </a:lnTo>
                      <a:lnTo>
                        <a:pt x="12" y="362"/>
                      </a:lnTo>
                      <a:lnTo>
                        <a:pt x="18" y="372"/>
                      </a:lnTo>
                      <a:lnTo>
                        <a:pt x="22" y="380"/>
                      </a:lnTo>
                      <a:lnTo>
                        <a:pt x="24" y="388"/>
                      </a:lnTo>
                      <a:lnTo>
                        <a:pt x="24" y="404"/>
                      </a:lnTo>
                      <a:lnTo>
                        <a:pt x="26" y="418"/>
                      </a:lnTo>
                      <a:lnTo>
                        <a:pt x="28" y="436"/>
                      </a:lnTo>
                      <a:lnTo>
                        <a:pt x="34" y="456"/>
                      </a:lnTo>
                      <a:lnTo>
                        <a:pt x="36" y="462"/>
                      </a:lnTo>
                      <a:lnTo>
                        <a:pt x="40" y="462"/>
                      </a:lnTo>
                      <a:lnTo>
                        <a:pt x="44" y="462"/>
                      </a:lnTo>
                      <a:lnTo>
                        <a:pt x="46" y="462"/>
                      </a:lnTo>
                      <a:lnTo>
                        <a:pt x="46" y="460"/>
                      </a:lnTo>
                      <a:lnTo>
                        <a:pt x="44" y="448"/>
                      </a:lnTo>
                      <a:lnTo>
                        <a:pt x="40" y="436"/>
                      </a:lnTo>
                      <a:lnTo>
                        <a:pt x="44" y="434"/>
                      </a:lnTo>
                      <a:lnTo>
                        <a:pt x="50" y="434"/>
                      </a:lnTo>
                      <a:lnTo>
                        <a:pt x="52" y="442"/>
                      </a:lnTo>
                      <a:lnTo>
                        <a:pt x="52" y="456"/>
                      </a:lnTo>
                      <a:lnTo>
                        <a:pt x="54" y="462"/>
                      </a:lnTo>
                      <a:lnTo>
                        <a:pt x="56" y="466"/>
                      </a:lnTo>
                      <a:lnTo>
                        <a:pt x="56" y="480"/>
                      </a:lnTo>
                      <a:lnTo>
                        <a:pt x="50" y="482"/>
                      </a:lnTo>
                      <a:lnTo>
                        <a:pt x="44" y="482"/>
                      </a:lnTo>
                      <a:lnTo>
                        <a:pt x="46" y="486"/>
                      </a:lnTo>
                      <a:lnTo>
                        <a:pt x="48" y="490"/>
                      </a:lnTo>
                      <a:lnTo>
                        <a:pt x="50" y="492"/>
                      </a:lnTo>
                      <a:lnTo>
                        <a:pt x="50" y="496"/>
                      </a:lnTo>
                      <a:lnTo>
                        <a:pt x="50" y="502"/>
                      </a:lnTo>
                      <a:lnTo>
                        <a:pt x="46" y="506"/>
                      </a:lnTo>
                      <a:lnTo>
                        <a:pt x="42" y="512"/>
                      </a:lnTo>
                      <a:lnTo>
                        <a:pt x="40" y="518"/>
                      </a:lnTo>
                      <a:lnTo>
                        <a:pt x="42" y="522"/>
                      </a:lnTo>
                      <a:lnTo>
                        <a:pt x="46" y="524"/>
                      </a:lnTo>
                      <a:lnTo>
                        <a:pt x="56" y="526"/>
                      </a:lnTo>
                      <a:lnTo>
                        <a:pt x="54" y="530"/>
                      </a:lnTo>
                      <a:lnTo>
                        <a:pt x="56" y="534"/>
                      </a:lnTo>
                      <a:lnTo>
                        <a:pt x="58" y="540"/>
                      </a:lnTo>
                      <a:lnTo>
                        <a:pt x="58" y="544"/>
                      </a:lnTo>
                      <a:lnTo>
                        <a:pt x="50" y="544"/>
                      </a:lnTo>
                      <a:lnTo>
                        <a:pt x="50" y="554"/>
                      </a:lnTo>
                      <a:lnTo>
                        <a:pt x="54" y="560"/>
                      </a:lnTo>
                      <a:lnTo>
                        <a:pt x="62" y="568"/>
                      </a:lnTo>
                      <a:lnTo>
                        <a:pt x="62" y="572"/>
                      </a:lnTo>
                      <a:lnTo>
                        <a:pt x="62" y="576"/>
                      </a:lnTo>
                      <a:lnTo>
                        <a:pt x="66" y="582"/>
                      </a:lnTo>
                      <a:lnTo>
                        <a:pt x="74" y="594"/>
                      </a:lnTo>
                      <a:lnTo>
                        <a:pt x="80" y="602"/>
                      </a:lnTo>
                      <a:lnTo>
                        <a:pt x="86" y="606"/>
                      </a:lnTo>
                      <a:lnTo>
                        <a:pt x="96" y="606"/>
                      </a:lnTo>
                      <a:lnTo>
                        <a:pt x="94" y="618"/>
                      </a:lnTo>
                      <a:lnTo>
                        <a:pt x="96" y="622"/>
                      </a:lnTo>
                      <a:lnTo>
                        <a:pt x="100" y="626"/>
                      </a:lnTo>
                      <a:lnTo>
                        <a:pt x="96" y="630"/>
                      </a:lnTo>
                      <a:lnTo>
                        <a:pt x="106" y="640"/>
                      </a:lnTo>
                      <a:lnTo>
                        <a:pt x="122" y="648"/>
                      </a:lnTo>
                      <a:lnTo>
                        <a:pt x="154" y="660"/>
                      </a:lnTo>
                      <a:lnTo>
                        <a:pt x="156" y="664"/>
                      </a:lnTo>
                      <a:lnTo>
                        <a:pt x="158" y="666"/>
                      </a:lnTo>
                      <a:lnTo>
                        <a:pt x="160" y="668"/>
                      </a:lnTo>
                      <a:lnTo>
                        <a:pt x="164" y="670"/>
                      </a:lnTo>
                      <a:lnTo>
                        <a:pt x="172" y="672"/>
                      </a:lnTo>
                      <a:lnTo>
                        <a:pt x="178" y="674"/>
                      </a:lnTo>
                      <a:lnTo>
                        <a:pt x="192" y="678"/>
                      </a:lnTo>
                      <a:lnTo>
                        <a:pt x="174" y="6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1" name="iSļïḑé">
                  <a:extLst>
                    <a:ext uri="{FF2B5EF4-FFF2-40B4-BE49-F238E27FC236}">
                      <a16:creationId xmlns:a16="http://schemas.microsoft.com/office/drawing/2014/main" id="{D455818E-6142-4BE7-B9B2-11E200414A02}"/>
                    </a:ext>
                  </a:extLst>
                </p:cNvPr>
                <p:cNvSpPr/>
                <p:nvPr/>
              </p:nvSpPr>
              <p:spPr bwMode="auto">
                <a:xfrm>
                  <a:off x="2706223" y="5462077"/>
                  <a:ext cx="118441" cy="93870"/>
                </a:xfrm>
                <a:custGeom>
                  <a:avLst/>
                  <a:gdLst>
                    <a:gd name="T0" fmla="*/ 0 w 68"/>
                    <a:gd name="T1" fmla="*/ 0 h 56"/>
                    <a:gd name="T2" fmla="*/ 2147483647 w 68"/>
                    <a:gd name="T3" fmla="*/ 2147483647 h 56"/>
                    <a:gd name="T4" fmla="*/ 2147483647 w 68"/>
                    <a:gd name="T5" fmla="*/ 2147483647 h 56"/>
                    <a:gd name="T6" fmla="*/ 2147483647 w 68"/>
                    <a:gd name="T7" fmla="*/ 2147483647 h 56"/>
                    <a:gd name="T8" fmla="*/ 2147483647 w 68"/>
                    <a:gd name="T9" fmla="*/ 2147483647 h 56"/>
                    <a:gd name="T10" fmla="*/ 2147483647 w 68"/>
                    <a:gd name="T11" fmla="*/ 2147483647 h 56"/>
                    <a:gd name="T12" fmla="*/ 2147483647 w 68"/>
                    <a:gd name="T13" fmla="*/ 2147483647 h 56"/>
                    <a:gd name="T14" fmla="*/ 2147483647 w 68"/>
                    <a:gd name="T15" fmla="*/ 2147483647 h 56"/>
                    <a:gd name="T16" fmla="*/ 2147483647 w 68"/>
                    <a:gd name="T17" fmla="*/ 2147483647 h 56"/>
                    <a:gd name="T18" fmla="*/ 2147483647 w 68"/>
                    <a:gd name="T19" fmla="*/ 2147483647 h 56"/>
                    <a:gd name="T20" fmla="*/ 2147483647 w 68"/>
                    <a:gd name="T21" fmla="*/ 2147483647 h 56"/>
                    <a:gd name="T22" fmla="*/ 2147483647 w 68"/>
                    <a:gd name="T23" fmla="*/ 2147483647 h 56"/>
                    <a:gd name="T24" fmla="*/ 2147483647 w 68"/>
                    <a:gd name="T25" fmla="*/ 2147483647 h 56"/>
                    <a:gd name="T26" fmla="*/ 0 w 68"/>
                    <a:gd name="T27" fmla="*/ 0 h 5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8"/>
                    <a:gd name="T43" fmla="*/ 0 h 56"/>
                    <a:gd name="T44" fmla="*/ 68 w 68"/>
                    <a:gd name="T45" fmla="*/ 56 h 5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8" h="56">
                      <a:moveTo>
                        <a:pt x="0" y="0"/>
                      </a:moveTo>
                      <a:lnTo>
                        <a:pt x="6" y="6"/>
                      </a:lnTo>
                      <a:lnTo>
                        <a:pt x="12" y="14"/>
                      </a:lnTo>
                      <a:lnTo>
                        <a:pt x="28" y="26"/>
                      </a:lnTo>
                      <a:lnTo>
                        <a:pt x="40" y="30"/>
                      </a:lnTo>
                      <a:lnTo>
                        <a:pt x="50" y="32"/>
                      </a:lnTo>
                      <a:lnTo>
                        <a:pt x="62" y="36"/>
                      </a:lnTo>
                      <a:lnTo>
                        <a:pt x="66" y="38"/>
                      </a:lnTo>
                      <a:lnTo>
                        <a:pt x="68" y="42"/>
                      </a:lnTo>
                      <a:lnTo>
                        <a:pt x="48" y="52"/>
                      </a:lnTo>
                      <a:lnTo>
                        <a:pt x="40" y="54"/>
                      </a:lnTo>
                      <a:lnTo>
                        <a:pt x="28" y="56"/>
                      </a:lnTo>
                      <a:lnTo>
                        <a:pt x="18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2" name="ïṥľïḑe">
                  <a:extLst>
                    <a:ext uri="{FF2B5EF4-FFF2-40B4-BE49-F238E27FC236}">
                      <a16:creationId xmlns:a16="http://schemas.microsoft.com/office/drawing/2014/main" id="{79BE2E2D-EDE6-4A71-BC65-90F018458235}"/>
                    </a:ext>
                  </a:extLst>
                </p:cNvPr>
                <p:cNvSpPr/>
                <p:nvPr/>
              </p:nvSpPr>
              <p:spPr bwMode="auto">
                <a:xfrm>
                  <a:off x="2142942" y="3489388"/>
                  <a:ext cx="322269" cy="507184"/>
                </a:xfrm>
                <a:custGeom>
                  <a:avLst/>
                  <a:gdLst>
                    <a:gd name="T0" fmla="*/ 2147483647 w 184"/>
                    <a:gd name="T1" fmla="*/ 2147483647 h 304"/>
                    <a:gd name="T2" fmla="*/ 2147483647 w 184"/>
                    <a:gd name="T3" fmla="*/ 2147483647 h 304"/>
                    <a:gd name="T4" fmla="*/ 2147483647 w 184"/>
                    <a:gd name="T5" fmla="*/ 2147483647 h 304"/>
                    <a:gd name="T6" fmla="*/ 2147483647 w 184"/>
                    <a:gd name="T7" fmla="*/ 2147483647 h 304"/>
                    <a:gd name="T8" fmla="*/ 2147483647 w 184"/>
                    <a:gd name="T9" fmla="*/ 2147483647 h 304"/>
                    <a:gd name="T10" fmla="*/ 2147483647 w 184"/>
                    <a:gd name="T11" fmla="*/ 2147483647 h 304"/>
                    <a:gd name="T12" fmla="*/ 2147483647 w 184"/>
                    <a:gd name="T13" fmla="*/ 2147483647 h 304"/>
                    <a:gd name="T14" fmla="*/ 2147483647 w 184"/>
                    <a:gd name="T15" fmla="*/ 2147483647 h 304"/>
                    <a:gd name="T16" fmla="*/ 2147483647 w 184"/>
                    <a:gd name="T17" fmla="*/ 2147483647 h 304"/>
                    <a:gd name="T18" fmla="*/ 2147483647 w 184"/>
                    <a:gd name="T19" fmla="*/ 2147483647 h 304"/>
                    <a:gd name="T20" fmla="*/ 2147483647 w 184"/>
                    <a:gd name="T21" fmla="*/ 2147483647 h 304"/>
                    <a:gd name="T22" fmla="*/ 2147483647 w 184"/>
                    <a:gd name="T23" fmla="*/ 2147483647 h 304"/>
                    <a:gd name="T24" fmla="*/ 2147483647 w 184"/>
                    <a:gd name="T25" fmla="*/ 2147483647 h 304"/>
                    <a:gd name="T26" fmla="*/ 2147483647 w 184"/>
                    <a:gd name="T27" fmla="*/ 2147483647 h 304"/>
                    <a:gd name="T28" fmla="*/ 2147483647 w 184"/>
                    <a:gd name="T29" fmla="*/ 2147483647 h 304"/>
                    <a:gd name="T30" fmla="*/ 2147483647 w 184"/>
                    <a:gd name="T31" fmla="*/ 2147483647 h 304"/>
                    <a:gd name="T32" fmla="*/ 2147483647 w 184"/>
                    <a:gd name="T33" fmla="*/ 2147483647 h 304"/>
                    <a:gd name="T34" fmla="*/ 2147483647 w 184"/>
                    <a:gd name="T35" fmla="*/ 2147483647 h 304"/>
                    <a:gd name="T36" fmla="*/ 2147483647 w 184"/>
                    <a:gd name="T37" fmla="*/ 2147483647 h 304"/>
                    <a:gd name="T38" fmla="*/ 2147483647 w 184"/>
                    <a:gd name="T39" fmla="*/ 2147483647 h 304"/>
                    <a:gd name="T40" fmla="*/ 2147483647 w 184"/>
                    <a:gd name="T41" fmla="*/ 2147483647 h 304"/>
                    <a:gd name="T42" fmla="*/ 2147483647 w 184"/>
                    <a:gd name="T43" fmla="*/ 2147483647 h 304"/>
                    <a:gd name="T44" fmla="*/ 2147483647 w 184"/>
                    <a:gd name="T45" fmla="*/ 2147483647 h 304"/>
                    <a:gd name="T46" fmla="*/ 2147483647 w 184"/>
                    <a:gd name="T47" fmla="*/ 2147483647 h 304"/>
                    <a:gd name="T48" fmla="*/ 2147483647 w 184"/>
                    <a:gd name="T49" fmla="*/ 2147483647 h 304"/>
                    <a:gd name="T50" fmla="*/ 2147483647 w 184"/>
                    <a:gd name="T51" fmla="*/ 2147483647 h 304"/>
                    <a:gd name="T52" fmla="*/ 2147483647 w 184"/>
                    <a:gd name="T53" fmla="*/ 2147483647 h 304"/>
                    <a:gd name="T54" fmla="*/ 2147483647 w 184"/>
                    <a:gd name="T55" fmla="*/ 2147483647 h 304"/>
                    <a:gd name="T56" fmla="*/ 2147483647 w 184"/>
                    <a:gd name="T57" fmla="*/ 2147483647 h 304"/>
                    <a:gd name="T58" fmla="*/ 2147483647 w 184"/>
                    <a:gd name="T59" fmla="*/ 2147483647 h 304"/>
                    <a:gd name="T60" fmla="*/ 2147483647 w 184"/>
                    <a:gd name="T61" fmla="*/ 2147483647 h 304"/>
                    <a:gd name="T62" fmla="*/ 2147483647 w 184"/>
                    <a:gd name="T63" fmla="*/ 2147483647 h 304"/>
                    <a:gd name="T64" fmla="*/ 2147483647 w 184"/>
                    <a:gd name="T65" fmla="*/ 2147483647 h 304"/>
                    <a:gd name="T66" fmla="*/ 2147483647 w 184"/>
                    <a:gd name="T67" fmla="*/ 2147483647 h 304"/>
                    <a:gd name="T68" fmla="*/ 2147483647 w 184"/>
                    <a:gd name="T69" fmla="*/ 2147483647 h 304"/>
                    <a:gd name="T70" fmla="*/ 2147483647 w 184"/>
                    <a:gd name="T71" fmla="*/ 2147483647 h 304"/>
                    <a:gd name="T72" fmla="*/ 2147483647 w 184"/>
                    <a:gd name="T73" fmla="*/ 2147483647 h 304"/>
                    <a:gd name="T74" fmla="*/ 2147483647 w 184"/>
                    <a:gd name="T75" fmla="*/ 2147483647 h 304"/>
                    <a:gd name="T76" fmla="*/ 2147483647 w 184"/>
                    <a:gd name="T77" fmla="*/ 2147483647 h 304"/>
                    <a:gd name="T78" fmla="*/ 2147483647 w 184"/>
                    <a:gd name="T79" fmla="*/ 2147483647 h 304"/>
                    <a:gd name="T80" fmla="*/ 2147483647 w 184"/>
                    <a:gd name="T81" fmla="*/ 2147483647 h 304"/>
                    <a:gd name="T82" fmla="*/ 2147483647 w 184"/>
                    <a:gd name="T83" fmla="*/ 2147483647 h 304"/>
                    <a:gd name="T84" fmla="*/ 2147483647 w 184"/>
                    <a:gd name="T85" fmla="*/ 2147483647 h 304"/>
                    <a:gd name="T86" fmla="*/ 2147483647 w 184"/>
                    <a:gd name="T87" fmla="*/ 2147483647 h 304"/>
                    <a:gd name="T88" fmla="*/ 2147483647 w 184"/>
                    <a:gd name="T89" fmla="*/ 2147483647 h 304"/>
                    <a:gd name="T90" fmla="*/ 0 w 184"/>
                    <a:gd name="T91" fmla="*/ 2147483647 h 304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84"/>
                    <a:gd name="T139" fmla="*/ 0 h 304"/>
                    <a:gd name="T140" fmla="*/ 184 w 184"/>
                    <a:gd name="T141" fmla="*/ 304 h 304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84" h="304">
                      <a:moveTo>
                        <a:pt x="2" y="204"/>
                      </a:moveTo>
                      <a:lnTo>
                        <a:pt x="2" y="194"/>
                      </a:lnTo>
                      <a:lnTo>
                        <a:pt x="6" y="184"/>
                      </a:lnTo>
                      <a:lnTo>
                        <a:pt x="8" y="178"/>
                      </a:lnTo>
                      <a:lnTo>
                        <a:pt x="18" y="176"/>
                      </a:lnTo>
                      <a:lnTo>
                        <a:pt x="18" y="172"/>
                      </a:lnTo>
                      <a:lnTo>
                        <a:pt x="22" y="166"/>
                      </a:lnTo>
                      <a:lnTo>
                        <a:pt x="26" y="162"/>
                      </a:lnTo>
                      <a:lnTo>
                        <a:pt x="28" y="158"/>
                      </a:lnTo>
                      <a:lnTo>
                        <a:pt x="26" y="142"/>
                      </a:lnTo>
                      <a:lnTo>
                        <a:pt x="24" y="124"/>
                      </a:lnTo>
                      <a:lnTo>
                        <a:pt x="26" y="118"/>
                      </a:lnTo>
                      <a:lnTo>
                        <a:pt x="28" y="114"/>
                      </a:lnTo>
                      <a:lnTo>
                        <a:pt x="26" y="106"/>
                      </a:lnTo>
                      <a:lnTo>
                        <a:pt x="22" y="100"/>
                      </a:lnTo>
                      <a:lnTo>
                        <a:pt x="18" y="96"/>
                      </a:lnTo>
                      <a:lnTo>
                        <a:pt x="18" y="90"/>
                      </a:lnTo>
                      <a:lnTo>
                        <a:pt x="16" y="90"/>
                      </a:lnTo>
                      <a:lnTo>
                        <a:pt x="22" y="86"/>
                      </a:lnTo>
                      <a:lnTo>
                        <a:pt x="28" y="82"/>
                      </a:lnTo>
                      <a:lnTo>
                        <a:pt x="26" y="76"/>
                      </a:lnTo>
                      <a:lnTo>
                        <a:pt x="26" y="70"/>
                      </a:lnTo>
                      <a:lnTo>
                        <a:pt x="28" y="68"/>
                      </a:lnTo>
                      <a:lnTo>
                        <a:pt x="32" y="72"/>
                      </a:lnTo>
                      <a:lnTo>
                        <a:pt x="40" y="74"/>
                      </a:lnTo>
                      <a:lnTo>
                        <a:pt x="42" y="64"/>
                      </a:lnTo>
                      <a:lnTo>
                        <a:pt x="46" y="62"/>
                      </a:lnTo>
                      <a:lnTo>
                        <a:pt x="48" y="58"/>
                      </a:lnTo>
                      <a:lnTo>
                        <a:pt x="52" y="58"/>
                      </a:lnTo>
                      <a:lnTo>
                        <a:pt x="56" y="54"/>
                      </a:lnTo>
                      <a:lnTo>
                        <a:pt x="58" y="48"/>
                      </a:lnTo>
                      <a:lnTo>
                        <a:pt x="60" y="42"/>
                      </a:lnTo>
                      <a:lnTo>
                        <a:pt x="60" y="34"/>
                      </a:lnTo>
                      <a:lnTo>
                        <a:pt x="62" y="30"/>
                      </a:lnTo>
                      <a:lnTo>
                        <a:pt x="66" y="26"/>
                      </a:lnTo>
                      <a:lnTo>
                        <a:pt x="72" y="24"/>
                      </a:lnTo>
                      <a:lnTo>
                        <a:pt x="80" y="24"/>
                      </a:lnTo>
                      <a:lnTo>
                        <a:pt x="82" y="20"/>
                      </a:lnTo>
                      <a:lnTo>
                        <a:pt x="86" y="18"/>
                      </a:lnTo>
                      <a:lnTo>
                        <a:pt x="98" y="14"/>
                      </a:lnTo>
                      <a:lnTo>
                        <a:pt x="110" y="10"/>
                      </a:lnTo>
                      <a:lnTo>
                        <a:pt x="118" y="4"/>
                      </a:lnTo>
                      <a:lnTo>
                        <a:pt x="124" y="2"/>
                      </a:lnTo>
                      <a:lnTo>
                        <a:pt x="128" y="0"/>
                      </a:lnTo>
                      <a:lnTo>
                        <a:pt x="128" y="8"/>
                      </a:lnTo>
                      <a:lnTo>
                        <a:pt x="124" y="10"/>
                      </a:lnTo>
                      <a:lnTo>
                        <a:pt x="120" y="14"/>
                      </a:lnTo>
                      <a:lnTo>
                        <a:pt x="118" y="18"/>
                      </a:lnTo>
                      <a:lnTo>
                        <a:pt x="110" y="28"/>
                      </a:lnTo>
                      <a:lnTo>
                        <a:pt x="98" y="40"/>
                      </a:lnTo>
                      <a:lnTo>
                        <a:pt x="94" y="48"/>
                      </a:lnTo>
                      <a:lnTo>
                        <a:pt x="92" y="56"/>
                      </a:lnTo>
                      <a:lnTo>
                        <a:pt x="94" y="62"/>
                      </a:lnTo>
                      <a:lnTo>
                        <a:pt x="98" y="64"/>
                      </a:lnTo>
                      <a:lnTo>
                        <a:pt x="100" y="68"/>
                      </a:lnTo>
                      <a:lnTo>
                        <a:pt x="102" y="72"/>
                      </a:lnTo>
                      <a:lnTo>
                        <a:pt x="106" y="76"/>
                      </a:lnTo>
                      <a:lnTo>
                        <a:pt x="108" y="82"/>
                      </a:lnTo>
                      <a:lnTo>
                        <a:pt x="104" y="88"/>
                      </a:lnTo>
                      <a:lnTo>
                        <a:pt x="102" y="92"/>
                      </a:lnTo>
                      <a:lnTo>
                        <a:pt x="104" y="94"/>
                      </a:lnTo>
                      <a:lnTo>
                        <a:pt x="108" y="98"/>
                      </a:lnTo>
                      <a:lnTo>
                        <a:pt x="112" y="100"/>
                      </a:lnTo>
                      <a:lnTo>
                        <a:pt x="116" y="102"/>
                      </a:lnTo>
                      <a:lnTo>
                        <a:pt x="130" y="104"/>
                      </a:lnTo>
                      <a:lnTo>
                        <a:pt x="142" y="106"/>
                      </a:lnTo>
                      <a:lnTo>
                        <a:pt x="142" y="112"/>
                      </a:lnTo>
                      <a:lnTo>
                        <a:pt x="146" y="116"/>
                      </a:lnTo>
                      <a:lnTo>
                        <a:pt x="152" y="118"/>
                      </a:lnTo>
                      <a:lnTo>
                        <a:pt x="158" y="118"/>
                      </a:lnTo>
                      <a:lnTo>
                        <a:pt x="166" y="118"/>
                      </a:lnTo>
                      <a:lnTo>
                        <a:pt x="170" y="118"/>
                      </a:lnTo>
                      <a:lnTo>
                        <a:pt x="176" y="116"/>
                      </a:lnTo>
                      <a:lnTo>
                        <a:pt x="184" y="116"/>
                      </a:lnTo>
                      <a:lnTo>
                        <a:pt x="176" y="132"/>
                      </a:lnTo>
                      <a:lnTo>
                        <a:pt x="174" y="142"/>
                      </a:lnTo>
                      <a:lnTo>
                        <a:pt x="172" y="148"/>
                      </a:lnTo>
                      <a:lnTo>
                        <a:pt x="174" y="154"/>
                      </a:lnTo>
                      <a:lnTo>
                        <a:pt x="178" y="158"/>
                      </a:lnTo>
                      <a:lnTo>
                        <a:pt x="180" y="162"/>
                      </a:lnTo>
                      <a:lnTo>
                        <a:pt x="182" y="168"/>
                      </a:lnTo>
                      <a:lnTo>
                        <a:pt x="182" y="170"/>
                      </a:lnTo>
                      <a:lnTo>
                        <a:pt x="180" y="174"/>
                      </a:lnTo>
                      <a:lnTo>
                        <a:pt x="178" y="174"/>
                      </a:lnTo>
                      <a:lnTo>
                        <a:pt x="178" y="178"/>
                      </a:lnTo>
                      <a:lnTo>
                        <a:pt x="180" y="182"/>
                      </a:lnTo>
                      <a:lnTo>
                        <a:pt x="184" y="190"/>
                      </a:lnTo>
                      <a:lnTo>
                        <a:pt x="170" y="198"/>
                      </a:lnTo>
                      <a:lnTo>
                        <a:pt x="160" y="200"/>
                      </a:lnTo>
                      <a:lnTo>
                        <a:pt x="148" y="200"/>
                      </a:lnTo>
                      <a:lnTo>
                        <a:pt x="142" y="204"/>
                      </a:lnTo>
                      <a:lnTo>
                        <a:pt x="144" y="204"/>
                      </a:lnTo>
                      <a:lnTo>
                        <a:pt x="146" y="206"/>
                      </a:lnTo>
                      <a:lnTo>
                        <a:pt x="148" y="210"/>
                      </a:lnTo>
                      <a:lnTo>
                        <a:pt x="152" y="212"/>
                      </a:lnTo>
                      <a:lnTo>
                        <a:pt x="152" y="220"/>
                      </a:lnTo>
                      <a:lnTo>
                        <a:pt x="146" y="220"/>
                      </a:lnTo>
                      <a:lnTo>
                        <a:pt x="142" y="222"/>
                      </a:lnTo>
                      <a:lnTo>
                        <a:pt x="140" y="226"/>
                      </a:lnTo>
                      <a:lnTo>
                        <a:pt x="138" y="228"/>
                      </a:lnTo>
                      <a:lnTo>
                        <a:pt x="140" y="234"/>
                      </a:lnTo>
                      <a:lnTo>
                        <a:pt x="142" y="240"/>
                      </a:lnTo>
                      <a:lnTo>
                        <a:pt x="146" y="246"/>
                      </a:lnTo>
                      <a:lnTo>
                        <a:pt x="148" y="252"/>
                      </a:lnTo>
                      <a:lnTo>
                        <a:pt x="146" y="276"/>
                      </a:lnTo>
                      <a:lnTo>
                        <a:pt x="142" y="304"/>
                      </a:lnTo>
                      <a:lnTo>
                        <a:pt x="136" y="300"/>
                      </a:lnTo>
                      <a:lnTo>
                        <a:pt x="132" y="298"/>
                      </a:lnTo>
                      <a:lnTo>
                        <a:pt x="130" y="294"/>
                      </a:lnTo>
                      <a:lnTo>
                        <a:pt x="132" y="290"/>
                      </a:lnTo>
                      <a:lnTo>
                        <a:pt x="136" y="286"/>
                      </a:lnTo>
                      <a:lnTo>
                        <a:pt x="138" y="282"/>
                      </a:lnTo>
                      <a:lnTo>
                        <a:pt x="140" y="278"/>
                      </a:lnTo>
                      <a:lnTo>
                        <a:pt x="134" y="274"/>
                      </a:lnTo>
                      <a:lnTo>
                        <a:pt x="126" y="272"/>
                      </a:lnTo>
                      <a:lnTo>
                        <a:pt x="122" y="274"/>
                      </a:lnTo>
                      <a:lnTo>
                        <a:pt x="122" y="278"/>
                      </a:lnTo>
                      <a:lnTo>
                        <a:pt x="118" y="274"/>
                      </a:lnTo>
                      <a:lnTo>
                        <a:pt x="116" y="272"/>
                      </a:lnTo>
                      <a:lnTo>
                        <a:pt x="114" y="272"/>
                      </a:lnTo>
                      <a:lnTo>
                        <a:pt x="110" y="274"/>
                      </a:lnTo>
                      <a:lnTo>
                        <a:pt x="108" y="276"/>
                      </a:lnTo>
                      <a:lnTo>
                        <a:pt x="106" y="276"/>
                      </a:lnTo>
                      <a:lnTo>
                        <a:pt x="90" y="276"/>
                      </a:lnTo>
                      <a:lnTo>
                        <a:pt x="88" y="268"/>
                      </a:lnTo>
                      <a:lnTo>
                        <a:pt x="86" y="260"/>
                      </a:lnTo>
                      <a:lnTo>
                        <a:pt x="82" y="256"/>
                      </a:lnTo>
                      <a:lnTo>
                        <a:pt x="76" y="248"/>
                      </a:lnTo>
                      <a:lnTo>
                        <a:pt x="68" y="242"/>
                      </a:lnTo>
                      <a:lnTo>
                        <a:pt x="62" y="238"/>
                      </a:lnTo>
                      <a:lnTo>
                        <a:pt x="58" y="234"/>
                      </a:lnTo>
                      <a:lnTo>
                        <a:pt x="52" y="234"/>
                      </a:lnTo>
                      <a:lnTo>
                        <a:pt x="50" y="230"/>
                      </a:lnTo>
                      <a:lnTo>
                        <a:pt x="52" y="228"/>
                      </a:lnTo>
                      <a:lnTo>
                        <a:pt x="36" y="226"/>
                      </a:lnTo>
                      <a:lnTo>
                        <a:pt x="22" y="220"/>
                      </a:lnTo>
                      <a:lnTo>
                        <a:pt x="10" y="212"/>
                      </a:lnTo>
                      <a:lnTo>
                        <a:pt x="0" y="204"/>
                      </a:lnTo>
                      <a:lnTo>
                        <a:pt x="2" y="2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3" name="ï$ļiḑe">
                  <a:extLst>
                    <a:ext uri="{FF2B5EF4-FFF2-40B4-BE49-F238E27FC236}">
                      <a16:creationId xmlns:a16="http://schemas.microsoft.com/office/drawing/2014/main" id="{6F519912-181A-4876-9FF8-C3B52D1BD51F}"/>
                    </a:ext>
                  </a:extLst>
                </p:cNvPr>
                <p:cNvSpPr/>
                <p:nvPr/>
              </p:nvSpPr>
              <p:spPr bwMode="auto">
                <a:xfrm>
                  <a:off x="3051904" y="1442442"/>
                  <a:ext cx="1094886" cy="574433"/>
                </a:xfrm>
                <a:custGeom>
                  <a:avLst/>
                  <a:gdLst>
                    <a:gd name="T0" fmla="*/ 2147483647 w 628"/>
                    <a:gd name="T1" fmla="*/ 2147483647 h 344"/>
                    <a:gd name="T2" fmla="*/ 2147483647 w 628"/>
                    <a:gd name="T3" fmla="*/ 2147483647 h 344"/>
                    <a:gd name="T4" fmla="*/ 2147483647 w 628"/>
                    <a:gd name="T5" fmla="*/ 2147483647 h 344"/>
                    <a:gd name="T6" fmla="*/ 2147483647 w 628"/>
                    <a:gd name="T7" fmla="*/ 2147483647 h 344"/>
                    <a:gd name="T8" fmla="*/ 2147483647 w 628"/>
                    <a:gd name="T9" fmla="*/ 2147483647 h 344"/>
                    <a:gd name="T10" fmla="*/ 2147483647 w 628"/>
                    <a:gd name="T11" fmla="*/ 2147483647 h 344"/>
                    <a:gd name="T12" fmla="*/ 2147483647 w 628"/>
                    <a:gd name="T13" fmla="*/ 2147483647 h 344"/>
                    <a:gd name="T14" fmla="*/ 2147483647 w 628"/>
                    <a:gd name="T15" fmla="*/ 2147483647 h 344"/>
                    <a:gd name="T16" fmla="*/ 2147483647 w 628"/>
                    <a:gd name="T17" fmla="*/ 2147483647 h 344"/>
                    <a:gd name="T18" fmla="*/ 2147483647 w 628"/>
                    <a:gd name="T19" fmla="*/ 2147483647 h 344"/>
                    <a:gd name="T20" fmla="*/ 2147483647 w 628"/>
                    <a:gd name="T21" fmla="*/ 2147483647 h 344"/>
                    <a:gd name="T22" fmla="*/ 2147483647 w 628"/>
                    <a:gd name="T23" fmla="*/ 2147483647 h 344"/>
                    <a:gd name="T24" fmla="*/ 2147483647 w 628"/>
                    <a:gd name="T25" fmla="*/ 2147483647 h 344"/>
                    <a:gd name="T26" fmla="*/ 2147483647 w 628"/>
                    <a:gd name="T27" fmla="*/ 2147483647 h 344"/>
                    <a:gd name="T28" fmla="*/ 2147483647 w 628"/>
                    <a:gd name="T29" fmla="*/ 2147483647 h 344"/>
                    <a:gd name="T30" fmla="*/ 2147483647 w 628"/>
                    <a:gd name="T31" fmla="*/ 2147483647 h 344"/>
                    <a:gd name="T32" fmla="*/ 2147483647 w 628"/>
                    <a:gd name="T33" fmla="*/ 2147483647 h 344"/>
                    <a:gd name="T34" fmla="*/ 2147483647 w 628"/>
                    <a:gd name="T35" fmla="*/ 2147483647 h 344"/>
                    <a:gd name="T36" fmla="*/ 2147483647 w 628"/>
                    <a:gd name="T37" fmla="*/ 2147483647 h 344"/>
                    <a:gd name="T38" fmla="*/ 2147483647 w 628"/>
                    <a:gd name="T39" fmla="*/ 2147483647 h 344"/>
                    <a:gd name="T40" fmla="*/ 2147483647 w 628"/>
                    <a:gd name="T41" fmla="*/ 2147483647 h 344"/>
                    <a:gd name="T42" fmla="*/ 2147483647 w 628"/>
                    <a:gd name="T43" fmla="*/ 2147483647 h 344"/>
                    <a:gd name="T44" fmla="*/ 2147483647 w 628"/>
                    <a:gd name="T45" fmla="*/ 2147483647 h 344"/>
                    <a:gd name="T46" fmla="*/ 2147483647 w 628"/>
                    <a:gd name="T47" fmla="*/ 2147483647 h 344"/>
                    <a:gd name="T48" fmla="*/ 2147483647 w 628"/>
                    <a:gd name="T49" fmla="*/ 2147483647 h 344"/>
                    <a:gd name="T50" fmla="*/ 2147483647 w 628"/>
                    <a:gd name="T51" fmla="*/ 2147483647 h 344"/>
                    <a:gd name="T52" fmla="*/ 2147483647 w 628"/>
                    <a:gd name="T53" fmla="*/ 2147483647 h 344"/>
                    <a:gd name="T54" fmla="*/ 2147483647 w 628"/>
                    <a:gd name="T55" fmla="*/ 2147483647 h 344"/>
                    <a:gd name="T56" fmla="*/ 2147483647 w 628"/>
                    <a:gd name="T57" fmla="*/ 2147483647 h 344"/>
                    <a:gd name="T58" fmla="*/ 2147483647 w 628"/>
                    <a:gd name="T59" fmla="*/ 2147483647 h 344"/>
                    <a:gd name="T60" fmla="*/ 0 w 628"/>
                    <a:gd name="T61" fmla="*/ 2147483647 h 344"/>
                    <a:gd name="T62" fmla="*/ 2147483647 w 628"/>
                    <a:gd name="T63" fmla="*/ 2147483647 h 344"/>
                    <a:gd name="T64" fmla="*/ 2147483647 w 628"/>
                    <a:gd name="T65" fmla="*/ 2147483647 h 344"/>
                    <a:gd name="T66" fmla="*/ 2147483647 w 628"/>
                    <a:gd name="T67" fmla="*/ 2147483647 h 344"/>
                    <a:gd name="T68" fmla="*/ 2147483647 w 628"/>
                    <a:gd name="T69" fmla="*/ 2147483647 h 344"/>
                    <a:gd name="T70" fmla="*/ 2147483647 w 628"/>
                    <a:gd name="T71" fmla="*/ 2147483647 h 344"/>
                    <a:gd name="T72" fmla="*/ 2147483647 w 628"/>
                    <a:gd name="T73" fmla="*/ 2147483647 h 344"/>
                    <a:gd name="T74" fmla="*/ 2147483647 w 628"/>
                    <a:gd name="T75" fmla="*/ 2147483647 h 344"/>
                    <a:gd name="T76" fmla="*/ 2147483647 w 628"/>
                    <a:gd name="T77" fmla="*/ 2147483647 h 344"/>
                    <a:gd name="T78" fmla="*/ 2147483647 w 628"/>
                    <a:gd name="T79" fmla="*/ 2147483647 h 344"/>
                    <a:gd name="T80" fmla="*/ 2147483647 w 628"/>
                    <a:gd name="T81" fmla="*/ 2147483647 h 344"/>
                    <a:gd name="T82" fmla="*/ 2147483647 w 628"/>
                    <a:gd name="T83" fmla="*/ 2147483647 h 344"/>
                    <a:gd name="T84" fmla="*/ 2147483647 w 628"/>
                    <a:gd name="T85" fmla="*/ 2147483647 h 344"/>
                    <a:gd name="T86" fmla="*/ 2147483647 w 628"/>
                    <a:gd name="T87" fmla="*/ 2147483647 h 344"/>
                    <a:gd name="T88" fmla="*/ 2147483647 w 628"/>
                    <a:gd name="T89" fmla="*/ 2147483647 h 344"/>
                    <a:gd name="T90" fmla="*/ 2147483647 w 628"/>
                    <a:gd name="T91" fmla="*/ 2147483647 h 344"/>
                    <a:gd name="T92" fmla="*/ 2147483647 w 628"/>
                    <a:gd name="T93" fmla="*/ 2147483647 h 344"/>
                    <a:gd name="T94" fmla="*/ 2147483647 w 628"/>
                    <a:gd name="T95" fmla="*/ 2147483647 h 344"/>
                    <a:gd name="T96" fmla="*/ 2147483647 w 628"/>
                    <a:gd name="T97" fmla="*/ 2147483647 h 344"/>
                    <a:gd name="T98" fmla="*/ 2147483647 w 628"/>
                    <a:gd name="T99" fmla="*/ 2147483647 h 344"/>
                    <a:gd name="T100" fmla="*/ 2147483647 w 628"/>
                    <a:gd name="T101" fmla="*/ 2147483647 h 344"/>
                    <a:gd name="T102" fmla="*/ 2147483647 w 628"/>
                    <a:gd name="T103" fmla="*/ 2147483647 h 344"/>
                    <a:gd name="T104" fmla="*/ 2147483647 w 628"/>
                    <a:gd name="T105" fmla="*/ 2147483647 h 344"/>
                    <a:gd name="T106" fmla="*/ 2147483647 w 628"/>
                    <a:gd name="T107" fmla="*/ 2147483647 h 344"/>
                    <a:gd name="T108" fmla="*/ 2147483647 w 628"/>
                    <a:gd name="T109" fmla="*/ 2147483647 h 344"/>
                    <a:gd name="T110" fmla="*/ 2147483647 w 628"/>
                    <a:gd name="T111" fmla="*/ 2147483647 h 344"/>
                    <a:gd name="T112" fmla="*/ 2147483647 w 628"/>
                    <a:gd name="T113" fmla="*/ 2147483647 h 344"/>
                    <a:gd name="T114" fmla="*/ 2147483647 w 628"/>
                    <a:gd name="T115" fmla="*/ 2147483647 h 344"/>
                    <a:gd name="T116" fmla="*/ 2147483647 w 628"/>
                    <a:gd name="T117" fmla="*/ 2147483647 h 344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628"/>
                    <a:gd name="T178" fmla="*/ 0 h 344"/>
                    <a:gd name="T179" fmla="*/ 628 w 628"/>
                    <a:gd name="T180" fmla="*/ 344 h 344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628" h="344">
                      <a:moveTo>
                        <a:pt x="488" y="180"/>
                      </a:moveTo>
                      <a:lnTo>
                        <a:pt x="464" y="192"/>
                      </a:lnTo>
                      <a:lnTo>
                        <a:pt x="436" y="202"/>
                      </a:lnTo>
                      <a:lnTo>
                        <a:pt x="406" y="208"/>
                      </a:lnTo>
                      <a:lnTo>
                        <a:pt x="390" y="210"/>
                      </a:lnTo>
                      <a:lnTo>
                        <a:pt x="376" y="210"/>
                      </a:lnTo>
                      <a:lnTo>
                        <a:pt x="372" y="210"/>
                      </a:lnTo>
                      <a:lnTo>
                        <a:pt x="370" y="208"/>
                      </a:lnTo>
                      <a:lnTo>
                        <a:pt x="364" y="206"/>
                      </a:lnTo>
                      <a:lnTo>
                        <a:pt x="360" y="212"/>
                      </a:lnTo>
                      <a:lnTo>
                        <a:pt x="356" y="220"/>
                      </a:lnTo>
                      <a:lnTo>
                        <a:pt x="350" y="226"/>
                      </a:lnTo>
                      <a:lnTo>
                        <a:pt x="340" y="232"/>
                      </a:lnTo>
                      <a:lnTo>
                        <a:pt x="334" y="236"/>
                      </a:lnTo>
                      <a:lnTo>
                        <a:pt x="324" y="240"/>
                      </a:lnTo>
                      <a:lnTo>
                        <a:pt x="314" y="242"/>
                      </a:lnTo>
                      <a:lnTo>
                        <a:pt x="306" y="244"/>
                      </a:lnTo>
                      <a:lnTo>
                        <a:pt x="300" y="244"/>
                      </a:lnTo>
                      <a:lnTo>
                        <a:pt x="296" y="246"/>
                      </a:lnTo>
                      <a:lnTo>
                        <a:pt x="292" y="250"/>
                      </a:lnTo>
                      <a:lnTo>
                        <a:pt x="286" y="250"/>
                      </a:lnTo>
                      <a:lnTo>
                        <a:pt x="274" y="250"/>
                      </a:lnTo>
                      <a:lnTo>
                        <a:pt x="260" y="252"/>
                      </a:lnTo>
                      <a:lnTo>
                        <a:pt x="252" y="256"/>
                      </a:lnTo>
                      <a:lnTo>
                        <a:pt x="252" y="258"/>
                      </a:lnTo>
                      <a:lnTo>
                        <a:pt x="252" y="260"/>
                      </a:lnTo>
                      <a:lnTo>
                        <a:pt x="252" y="262"/>
                      </a:lnTo>
                      <a:lnTo>
                        <a:pt x="256" y="266"/>
                      </a:lnTo>
                      <a:lnTo>
                        <a:pt x="252" y="270"/>
                      </a:lnTo>
                      <a:lnTo>
                        <a:pt x="248" y="266"/>
                      </a:lnTo>
                      <a:lnTo>
                        <a:pt x="248" y="278"/>
                      </a:lnTo>
                      <a:lnTo>
                        <a:pt x="244" y="282"/>
                      </a:lnTo>
                      <a:lnTo>
                        <a:pt x="240" y="286"/>
                      </a:lnTo>
                      <a:lnTo>
                        <a:pt x="230" y="290"/>
                      </a:lnTo>
                      <a:lnTo>
                        <a:pt x="222" y="298"/>
                      </a:lnTo>
                      <a:lnTo>
                        <a:pt x="218" y="302"/>
                      </a:lnTo>
                      <a:lnTo>
                        <a:pt x="214" y="308"/>
                      </a:lnTo>
                      <a:lnTo>
                        <a:pt x="212" y="312"/>
                      </a:lnTo>
                      <a:lnTo>
                        <a:pt x="208" y="316"/>
                      </a:lnTo>
                      <a:lnTo>
                        <a:pt x="206" y="316"/>
                      </a:lnTo>
                      <a:lnTo>
                        <a:pt x="202" y="318"/>
                      </a:lnTo>
                      <a:lnTo>
                        <a:pt x="198" y="326"/>
                      </a:lnTo>
                      <a:lnTo>
                        <a:pt x="196" y="336"/>
                      </a:lnTo>
                      <a:lnTo>
                        <a:pt x="194" y="340"/>
                      </a:lnTo>
                      <a:lnTo>
                        <a:pt x="190" y="344"/>
                      </a:lnTo>
                      <a:lnTo>
                        <a:pt x="184" y="344"/>
                      </a:lnTo>
                      <a:lnTo>
                        <a:pt x="178" y="344"/>
                      </a:lnTo>
                      <a:lnTo>
                        <a:pt x="172" y="344"/>
                      </a:lnTo>
                      <a:lnTo>
                        <a:pt x="170" y="344"/>
                      </a:lnTo>
                      <a:lnTo>
                        <a:pt x="162" y="338"/>
                      </a:lnTo>
                      <a:lnTo>
                        <a:pt x="156" y="332"/>
                      </a:lnTo>
                      <a:lnTo>
                        <a:pt x="152" y="330"/>
                      </a:lnTo>
                      <a:lnTo>
                        <a:pt x="144" y="330"/>
                      </a:lnTo>
                      <a:lnTo>
                        <a:pt x="140" y="328"/>
                      </a:lnTo>
                      <a:lnTo>
                        <a:pt x="136" y="326"/>
                      </a:lnTo>
                      <a:lnTo>
                        <a:pt x="132" y="320"/>
                      </a:lnTo>
                      <a:lnTo>
                        <a:pt x="132" y="318"/>
                      </a:lnTo>
                      <a:lnTo>
                        <a:pt x="130" y="314"/>
                      </a:lnTo>
                      <a:lnTo>
                        <a:pt x="126" y="310"/>
                      </a:lnTo>
                      <a:lnTo>
                        <a:pt x="124" y="304"/>
                      </a:lnTo>
                      <a:lnTo>
                        <a:pt x="122" y="298"/>
                      </a:lnTo>
                      <a:lnTo>
                        <a:pt x="116" y="296"/>
                      </a:lnTo>
                      <a:lnTo>
                        <a:pt x="114" y="290"/>
                      </a:lnTo>
                      <a:lnTo>
                        <a:pt x="112" y="284"/>
                      </a:lnTo>
                      <a:lnTo>
                        <a:pt x="112" y="278"/>
                      </a:lnTo>
                      <a:lnTo>
                        <a:pt x="118" y="276"/>
                      </a:lnTo>
                      <a:lnTo>
                        <a:pt x="124" y="272"/>
                      </a:lnTo>
                      <a:lnTo>
                        <a:pt x="114" y="272"/>
                      </a:lnTo>
                      <a:lnTo>
                        <a:pt x="110" y="270"/>
                      </a:lnTo>
                      <a:lnTo>
                        <a:pt x="108" y="266"/>
                      </a:lnTo>
                      <a:lnTo>
                        <a:pt x="110" y="262"/>
                      </a:lnTo>
                      <a:lnTo>
                        <a:pt x="110" y="260"/>
                      </a:lnTo>
                      <a:lnTo>
                        <a:pt x="108" y="256"/>
                      </a:lnTo>
                      <a:lnTo>
                        <a:pt x="116" y="256"/>
                      </a:lnTo>
                      <a:lnTo>
                        <a:pt x="122" y="252"/>
                      </a:lnTo>
                      <a:lnTo>
                        <a:pt x="116" y="250"/>
                      </a:lnTo>
                      <a:lnTo>
                        <a:pt x="112" y="248"/>
                      </a:lnTo>
                      <a:lnTo>
                        <a:pt x="100" y="244"/>
                      </a:lnTo>
                      <a:lnTo>
                        <a:pt x="114" y="240"/>
                      </a:lnTo>
                      <a:lnTo>
                        <a:pt x="124" y="236"/>
                      </a:lnTo>
                      <a:lnTo>
                        <a:pt x="114" y="236"/>
                      </a:lnTo>
                      <a:lnTo>
                        <a:pt x="106" y="236"/>
                      </a:lnTo>
                      <a:lnTo>
                        <a:pt x="108" y="230"/>
                      </a:lnTo>
                      <a:lnTo>
                        <a:pt x="110" y="226"/>
                      </a:lnTo>
                      <a:lnTo>
                        <a:pt x="114" y="222"/>
                      </a:lnTo>
                      <a:lnTo>
                        <a:pt x="120" y="218"/>
                      </a:lnTo>
                      <a:lnTo>
                        <a:pt x="132" y="212"/>
                      </a:lnTo>
                      <a:lnTo>
                        <a:pt x="142" y="208"/>
                      </a:lnTo>
                      <a:lnTo>
                        <a:pt x="146" y="204"/>
                      </a:lnTo>
                      <a:lnTo>
                        <a:pt x="152" y="198"/>
                      </a:lnTo>
                      <a:lnTo>
                        <a:pt x="158" y="182"/>
                      </a:lnTo>
                      <a:lnTo>
                        <a:pt x="152" y="180"/>
                      </a:lnTo>
                      <a:lnTo>
                        <a:pt x="142" y="180"/>
                      </a:lnTo>
                      <a:lnTo>
                        <a:pt x="138" y="180"/>
                      </a:lnTo>
                      <a:lnTo>
                        <a:pt x="132" y="180"/>
                      </a:lnTo>
                      <a:lnTo>
                        <a:pt x="142" y="182"/>
                      </a:lnTo>
                      <a:lnTo>
                        <a:pt x="140" y="188"/>
                      </a:lnTo>
                      <a:lnTo>
                        <a:pt x="136" y="190"/>
                      </a:lnTo>
                      <a:lnTo>
                        <a:pt x="132" y="192"/>
                      </a:lnTo>
                      <a:lnTo>
                        <a:pt x="126" y="192"/>
                      </a:lnTo>
                      <a:lnTo>
                        <a:pt x="120" y="192"/>
                      </a:lnTo>
                      <a:lnTo>
                        <a:pt x="116" y="190"/>
                      </a:lnTo>
                      <a:lnTo>
                        <a:pt x="114" y="188"/>
                      </a:lnTo>
                      <a:lnTo>
                        <a:pt x="114" y="182"/>
                      </a:lnTo>
                      <a:lnTo>
                        <a:pt x="114" y="180"/>
                      </a:lnTo>
                      <a:lnTo>
                        <a:pt x="118" y="176"/>
                      </a:lnTo>
                      <a:lnTo>
                        <a:pt x="124" y="174"/>
                      </a:lnTo>
                      <a:lnTo>
                        <a:pt x="132" y="172"/>
                      </a:lnTo>
                      <a:lnTo>
                        <a:pt x="146" y="172"/>
                      </a:lnTo>
                      <a:lnTo>
                        <a:pt x="156" y="170"/>
                      </a:lnTo>
                      <a:lnTo>
                        <a:pt x="148" y="162"/>
                      </a:lnTo>
                      <a:lnTo>
                        <a:pt x="144" y="156"/>
                      </a:lnTo>
                      <a:lnTo>
                        <a:pt x="142" y="154"/>
                      </a:lnTo>
                      <a:lnTo>
                        <a:pt x="136" y="154"/>
                      </a:lnTo>
                      <a:lnTo>
                        <a:pt x="134" y="156"/>
                      </a:lnTo>
                      <a:lnTo>
                        <a:pt x="130" y="160"/>
                      </a:lnTo>
                      <a:lnTo>
                        <a:pt x="126" y="160"/>
                      </a:lnTo>
                      <a:lnTo>
                        <a:pt x="120" y="158"/>
                      </a:lnTo>
                      <a:lnTo>
                        <a:pt x="118" y="154"/>
                      </a:lnTo>
                      <a:lnTo>
                        <a:pt x="134" y="126"/>
                      </a:lnTo>
                      <a:lnTo>
                        <a:pt x="130" y="126"/>
                      </a:lnTo>
                      <a:lnTo>
                        <a:pt x="128" y="120"/>
                      </a:lnTo>
                      <a:lnTo>
                        <a:pt x="130" y="114"/>
                      </a:lnTo>
                      <a:lnTo>
                        <a:pt x="132" y="110"/>
                      </a:lnTo>
                      <a:lnTo>
                        <a:pt x="126" y="110"/>
                      </a:lnTo>
                      <a:lnTo>
                        <a:pt x="122" y="108"/>
                      </a:lnTo>
                      <a:lnTo>
                        <a:pt x="118" y="104"/>
                      </a:lnTo>
                      <a:lnTo>
                        <a:pt x="116" y="98"/>
                      </a:lnTo>
                      <a:lnTo>
                        <a:pt x="108" y="98"/>
                      </a:lnTo>
                      <a:lnTo>
                        <a:pt x="98" y="96"/>
                      </a:lnTo>
                      <a:lnTo>
                        <a:pt x="88" y="92"/>
                      </a:lnTo>
                      <a:lnTo>
                        <a:pt x="78" y="90"/>
                      </a:lnTo>
                      <a:lnTo>
                        <a:pt x="62" y="92"/>
                      </a:lnTo>
                      <a:lnTo>
                        <a:pt x="50" y="94"/>
                      </a:lnTo>
                      <a:lnTo>
                        <a:pt x="38" y="96"/>
                      </a:lnTo>
                      <a:lnTo>
                        <a:pt x="28" y="96"/>
                      </a:lnTo>
                      <a:lnTo>
                        <a:pt x="24" y="96"/>
                      </a:lnTo>
                      <a:lnTo>
                        <a:pt x="22" y="92"/>
                      </a:lnTo>
                      <a:lnTo>
                        <a:pt x="16" y="88"/>
                      </a:lnTo>
                      <a:lnTo>
                        <a:pt x="18" y="88"/>
                      </a:lnTo>
                      <a:lnTo>
                        <a:pt x="10" y="86"/>
                      </a:lnTo>
                      <a:lnTo>
                        <a:pt x="8" y="84"/>
                      </a:lnTo>
                      <a:lnTo>
                        <a:pt x="6" y="80"/>
                      </a:lnTo>
                      <a:lnTo>
                        <a:pt x="8" y="78"/>
                      </a:lnTo>
                      <a:lnTo>
                        <a:pt x="12" y="76"/>
                      </a:lnTo>
                      <a:lnTo>
                        <a:pt x="18" y="74"/>
                      </a:lnTo>
                      <a:lnTo>
                        <a:pt x="36" y="76"/>
                      </a:lnTo>
                      <a:lnTo>
                        <a:pt x="46" y="74"/>
                      </a:lnTo>
                      <a:lnTo>
                        <a:pt x="50" y="72"/>
                      </a:lnTo>
                      <a:lnTo>
                        <a:pt x="54" y="70"/>
                      </a:lnTo>
                      <a:lnTo>
                        <a:pt x="22" y="70"/>
                      </a:lnTo>
                      <a:lnTo>
                        <a:pt x="8" y="72"/>
                      </a:lnTo>
                      <a:lnTo>
                        <a:pt x="6" y="72"/>
                      </a:lnTo>
                      <a:lnTo>
                        <a:pt x="2" y="72"/>
                      </a:lnTo>
                      <a:lnTo>
                        <a:pt x="0" y="68"/>
                      </a:lnTo>
                      <a:lnTo>
                        <a:pt x="0" y="62"/>
                      </a:lnTo>
                      <a:lnTo>
                        <a:pt x="0" y="60"/>
                      </a:lnTo>
                      <a:lnTo>
                        <a:pt x="4" y="58"/>
                      </a:lnTo>
                      <a:lnTo>
                        <a:pt x="10" y="56"/>
                      </a:lnTo>
                      <a:lnTo>
                        <a:pt x="24" y="56"/>
                      </a:lnTo>
                      <a:lnTo>
                        <a:pt x="42" y="56"/>
                      </a:lnTo>
                      <a:lnTo>
                        <a:pt x="66" y="54"/>
                      </a:lnTo>
                      <a:lnTo>
                        <a:pt x="88" y="50"/>
                      </a:lnTo>
                      <a:lnTo>
                        <a:pt x="98" y="48"/>
                      </a:lnTo>
                      <a:lnTo>
                        <a:pt x="104" y="44"/>
                      </a:lnTo>
                      <a:lnTo>
                        <a:pt x="92" y="42"/>
                      </a:lnTo>
                      <a:lnTo>
                        <a:pt x="100" y="38"/>
                      </a:lnTo>
                      <a:lnTo>
                        <a:pt x="110" y="36"/>
                      </a:lnTo>
                      <a:lnTo>
                        <a:pt x="130" y="34"/>
                      </a:lnTo>
                      <a:lnTo>
                        <a:pt x="138" y="34"/>
                      </a:lnTo>
                      <a:lnTo>
                        <a:pt x="144" y="32"/>
                      </a:lnTo>
                      <a:lnTo>
                        <a:pt x="158" y="28"/>
                      </a:lnTo>
                      <a:lnTo>
                        <a:pt x="170" y="22"/>
                      </a:lnTo>
                      <a:lnTo>
                        <a:pt x="176" y="20"/>
                      </a:lnTo>
                      <a:lnTo>
                        <a:pt x="184" y="20"/>
                      </a:lnTo>
                      <a:lnTo>
                        <a:pt x="208" y="16"/>
                      </a:lnTo>
                      <a:lnTo>
                        <a:pt x="234" y="16"/>
                      </a:lnTo>
                      <a:lnTo>
                        <a:pt x="232" y="22"/>
                      </a:lnTo>
                      <a:lnTo>
                        <a:pt x="244" y="22"/>
                      </a:lnTo>
                      <a:lnTo>
                        <a:pt x="256" y="20"/>
                      </a:lnTo>
                      <a:lnTo>
                        <a:pt x="270" y="16"/>
                      </a:lnTo>
                      <a:lnTo>
                        <a:pt x="282" y="16"/>
                      </a:lnTo>
                      <a:lnTo>
                        <a:pt x="288" y="16"/>
                      </a:lnTo>
                      <a:lnTo>
                        <a:pt x="294" y="14"/>
                      </a:lnTo>
                      <a:lnTo>
                        <a:pt x="308" y="6"/>
                      </a:lnTo>
                      <a:lnTo>
                        <a:pt x="360" y="6"/>
                      </a:lnTo>
                      <a:lnTo>
                        <a:pt x="364" y="8"/>
                      </a:lnTo>
                      <a:lnTo>
                        <a:pt x="368" y="10"/>
                      </a:lnTo>
                      <a:lnTo>
                        <a:pt x="380" y="8"/>
                      </a:lnTo>
                      <a:lnTo>
                        <a:pt x="392" y="4"/>
                      </a:lnTo>
                      <a:lnTo>
                        <a:pt x="408" y="2"/>
                      </a:lnTo>
                      <a:lnTo>
                        <a:pt x="420" y="0"/>
                      </a:lnTo>
                      <a:lnTo>
                        <a:pt x="426" y="0"/>
                      </a:lnTo>
                      <a:lnTo>
                        <a:pt x="432" y="2"/>
                      </a:lnTo>
                      <a:lnTo>
                        <a:pt x="438" y="6"/>
                      </a:lnTo>
                      <a:lnTo>
                        <a:pt x="440" y="12"/>
                      </a:lnTo>
                      <a:lnTo>
                        <a:pt x="482" y="12"/>
                      </a:lnTo>
                      <a:lnTo>
                        <a:pt x="486" y="8"/>
                      </a:lnTo>
                      <a:lnTo>
                        <a:pt x="492" y="6"/>
                      </a:lnTo>
                      <a:lnTo>
                        <a:pt x="500" y="6"/>
                      </a:lnTo>
                      <a:lnTo>
                        <a:pt x="520" y="8"/>
                      </a:lnTo>
                      <a:lnTo>
                        <a:pt x="538" y="12"/>
                      </a:lnTo>
                      <a:lnTo>
                        <a:pt x="538" y="16"/>
                      </a:lnTo>
                      <a:lnTo>
                        <a:pt x="492" y="16"/>
                      </a:lnTo>
                      <a:lnTo>
                        <a:pt x="492" y="18"/>
                      </a:lnTo>
                      <a:lnTo>
                        <a:pt x="524" y="18"/>
                      </a:lnTo>
                      <a:lnTo>
                        <a:pt x="524" y="16"/>
                      </a:lnTo>
                      <a:lnTo>
                        <a:pt x="532" y="16"/>
                      </a:lnTo>
                      <a:lnTo>
                        <a:pt x="528" y="20"/>
                      </a:lnTo>
                      <a:lnTo>
                        <a:pt x="524" y="22"/>
                      </a:lnTo>
                      <a:lnTo>
                        <a:pt x="628" y="22"/>
                      </a:lnTo>
                      <a:lnTo>
                        <a:pt x="626" y="26"/>
                      </a:lnTo>
                      <a:lnTo>
                        <a:pt x="624" y="28"/>
                      </a:lnTo>
                      <a:lnTo>
                        <a:pt x="622" y="30"/>
                      </a:lnTo>
                      <a:lnTo>
                        <a:pt x="618" y="30"/>
                      </a:lnTo>
                      <a:lnTo>
                        <a:pt x="602" y="32"/>
                      </a:lnTo>
                      <a:lnTo>
                        <a:pt x="590" y="32"/>
                      </a:lnTo>
                      <a:lnTo>
                        <a:pt x="580" y="34"/>
                      </a:lnTo>
                      <a:lnTo>
                        <a:pt x="570" y="36"/>
                      </a:lnTo>
                      <a:lnTo>
                        <a:pt x="556" y="40"/>
                      </a:lnTo>
                      <a:lnTo>
                        <a:pt x="564" y="40"/>
                      </a:lnTo>
                      <a:lnTo>
                        <a:pt x="554" y="42"/>
                      </a:lnTo>
                      <a:lnTo>
                        <a:pt x="550" y="44"/>
                      </a:lnTo>
                      <a:lnTo>
                        <a:pt x="552" y="46"/>
                      </a:lnTo>
                      <a:lnTo>
                        <a:pt x="534" y="54"/>
                      </a:lnTo>
                      <a:lnTo>
                        <a:pt x="526" y="60"/>
                      </a:lnTo>
                      <a:lnTo>
                        <a:pt x="522" y="68"/>
                      </a:lnTo>
                      <a:lnTo>
                        <a:pt x="532" y="66"/>
                      </a:lnTo>
                      <a:lnTo>
                        <a:pt x="544" y="64"/>
                      </a:lnTo>
                      <a:lnTo>
                        <a:pt x="546" y="68"/>
                      </a:lnTo>
                      <a:lnTo>
                        <a:pt x="546" y="72"/>
                      </a:lnTo>
                      <a:lnTo>
                        <a:pt x="552" y="72"/>
                      </a:lnTo>
                      <a:lnTo>
                        <a:pt x="554" y="74"/>
                      </a:lnTo>
                      <a:lnTo>
                        <a:pt x="558" y="76"/>
                      </a:lnTo>
                      <a:lnTo>
                        <a:pt x="552" y="80"/>
                      </a:lnTo>
                      <a:lnTo>
                        <a:pt x="548" y="80"/>
                      </a:lnTo>
                      <a:lnTo>
                        <a:pt x="532" y="82"/>
                      </a:lnTo>
                      <a:lnTo>
                        <a:pt x="520" y="82"/>
                      </a:lnTo>
                      <a:lnTo>
                        <a:pt x="516" y="84"/>
                      </a:lnTo>
                      <a:lnTo>
                        <a:pt x="514" y="88"/>
                      </a:lnTo>
                      <a:lnTo>
                        <a:pt x="524" y="90"/>
                      </a:lnTo>
                      <a:lnTo>
                        <a:pt x="534" y="90"/>
                      </a:lnTo>
                      <a:lnTo>
                        <a:pt x="536" y="96"/>
                      </a:lnTo>
                      <a:lnTo>
                        <a:pt x="540" y="98"/>
                      </a:lnTo>
                      <a:lnTo>
                        <a:pt x="544" y="100"/>
                      </a:lnTo>
                      <a:lnTo>
                        <a:pt x="550" y="102"/>
                      </a:lnTo>
                      <a:lnTo>
                        <a:pt x="542" y="106"/>
                      </a:lnTo>
                      <a:lnTo>
                        <a:pt x="536" y="108"/>
                      </a:lnTo>
                      <a:lnTo>
                        <a:pt x="532" y="106"/>
                      </a:lnTo>
                      <a:lnTo>
                        <a:pt x="522" y="106"/>
                      </a:lnTo>
                      <a:lnTo>
                        <a:pt x="526" y="108"/>
                      </a:lnTo>
                      <a:lnTo>
                        <a:pt x="530" y="110"/>
                      </a:lnTo>
                      <a:lnTo>
                        <a:pt x="524" y="114"/>
                      </a:lnTo>
                      <a:lnTo>
                        <a:pt x="520" y="116"/>
                      </a:lnTo>
                      <a:lnTo>
                        <a:pt x="504" y="116"/>
                      </a:lnTo>
                      <a:lnTo>
                        <a:pt x="514" y="120"/>
                      </a:lnTo>
                      <a:lnTo>
                        <a:pt x="516" y="124"/>
                      </a:lnTo>
                      <a:lnTo>
                        <a:pt x="520" y="126"/>
                      </a:lnTo>
                      <a:lnTo>
                        <a:pt x="476" y="126"/>
                      </a:lnTo>
                      <a:lnTo>
                        <a:pt x="480" y="128"/>
                      </a:lnTo>
                      <a:lnTo>
                        <a:pt x="484" y="130"/>
                      </a:lnTo>
                      <a:lnTo>
                        <a:pt x="492" y="134"/>
                      </a:lnTo>
                      <a:lnTo>
                        <a:pt x="498" y="138"/>
                      </a:lnTo>
                      <a:lnTo>
                        <a:pt x="500" y="140"/>
                      </a:lnTo>
                      <a:lnTo>
                        <a:pt x="502" y="144"/>
                      </a:lnTo>
                      <a:lnTo>
                        <a:pt x="500" y="148"/>
                      </a:lnTo>
                      <a:lnTo>
                        <a:pt x="498" y="150"/>
                      </a:lnTo>
                      <a:lnTo>
                        <a:pt x="490" y="148"/>
                      </a:lnTo>
                      <a:lnTo>
                        <a:pt x="482" y="144"/>
                      </a:lnTo>
                      <a:lnTo>
                        <a:pt x="474" y="138"/>
                      </a:lnTo>
                      <a:lnTo>
                        <a:pt x="470" y="138"/>
                      </a:lnTo>
                      <a:lnTo>
                        <a:pt x="466" y="138"/>
                      </a:lnTo>
                      <a:lnTo>
                        <a:pt x="472" y="142"/>
                      </a:lnTo>
                      <a:lnTo>
                        <a:pt x="486" y="148"/>
                      </a:lnTo>
                      <a:lnTo>
                        <a:pt x="498" y="154"/>
                      </a:lnTo>
                      <a:lnTo>
                        <a:pt x="500" y="156"/>
                      </a:lnTo>
                      <a:lnTo>
                        <a:pt x="502" y="160"/>
                      </a:lnTo>
                      <a:lnTo>
                        <a:pt x="500" y="168"/>
                      </a:lnTo>
                      <a:lnTo>
                        <a:pt x="498" y="172"/>
                      </a:lnTo>
                      <a:lnTo>
                        <a:pt x="492" y="174"/>
                      </a:lnTo>
                      <a:lnTo>
                        <a:pt x="484" y="176"/>
                      </a:lnTo>
                      <a:lnTo>
                        <a:pt x="476" y="174"/>
                      </a:lnTo>
                      <a:lnTo>
                        <a:pt x="470" y="172"/>
                      </a:lnTo>
                      <a:lnTo>
                        <a:pt x="468" y="168"/>
                      </a:lnTo>
                      <a:lnTo>
                        <a:pt x="466" y="160"/>
                      </a:lnTo>
                      <a:lnTo>
                        <a:pt x="448" y="158"/>
                      </a:lnTo>
                      <a:lnTo>
                        <a:pt x="434" y="154"/>
                      </a:lnTo>
                      <a:lnTo>
                        <a:pt x="444" y="158"/>
                      </a:lnTo>
                      <a:lnTo>
                        <a:pt x="454" y="162"/>
                      </a:lnTo>
                      <a:lnTo>
                        <a:pt x="450" y="166"/>
                      </a:lnTo>
                      <a:lnTo>
                        <a:pt x="444" y="170"/>
                      </a:lnTo>
                      <a:lnTo>
                        <a:pt x="446" y="174"/>
                      </a:lnTo>
                      <a:lnTo>
                        <a:pt x="450" y="178"/>
                      </a:lnTo>
                      <a:lnTo>
                        <a:pt x="462" y="180"/>
                      </a:lnTo>
                      <a:lnTo>
                        <a:pt x="474" y="180"/>
                      </a:lnTo>
                      <a:lnTo>
                        <a:pt x="490" y="180"/>
                      </a:lnTo>
                      <a:lnTo>
                        <a:pt x="488" y="1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4" name="î$ḷïde">
                  <a:extLst>
                    <a:ext uri="{FF2B5EF4-FFF2-40B4-BE49-F238E27FC236}">
                      <a16:creationId xmlns:a16="http://schemas.microsoft.com/office/drawing/2014/main" id="{E9E1FC9A-3CE7-429F-864F-C9E4191D06C7}"/>
                    </a:ext>
                  </a:extLst>
                </p:cNvPr>
                <p:cNvSpPr/>
                <p:nvPr/>
              </p:nvSpPr>
              <p:spPr bwMode="auto">
                <a:xfrm>
                  <a:off x="3850689" y="1844546"/>
                  <a:ext cx="221732" cy="88266"/>
                </a:xfrm>
                <a:custGeom>
                  <a:avLst/>
                  <a:gdLst>
                    <a:gd name="T0" fmla="*/ 0 w 126"/>
                    <a:gd name="T1" fmla="*/ 2147483647 h 54"/>
                    <a:gd name="T2" fmla="*/ 2147483647 w 126"/>
                    <a:gd name="T3" fmla="*/ 2147483647 h 54"/>
                    <a:gd name="T4" fmla="*/ 2147483647 w 126"/>
                    <a:gd name="T5" fmla="*/ 2147483647 h 54"/>
                    <a:gd name="T6" fmla="*/ 2147483647 w 126"/>
                    <a:gd name="T7" fmla="*/ 2147483647 h 54"/>
                    <a:gd name="T8" fmla="*/ 2147483647 w 126"/>
                    <a:gd name="T9" fmla="*/ 2147483647 h 54"/>
                    <a:gd name="T10" fmla="*/ 2147483647 w 126"/>
                    <a:gd name="T11" fmla="*/ 2147483647 h 54"/>
                    <a:gd name="T12" fmla="*/ 2147483647 w 126"/>
                    <a:gd name="T13" fmla="*/ 2147483647 h 54"/>
                    <a:gd name="T14" fmla="*/ 2147483647 w 126"/>
                    <a:gd name="T15" fmla="*/ 2147483647 h 54"/>
                    <a:gd name="T16" fmla="*/ 2147483647 w 126"/>
                    <a:gd name="T17" fmla="*/ 2147483647 h 54"/>
                    <a:gd name="T18" fmla="*/ 2147483647 w 126"/>
                    <a:gd name="T19" fmla="*/ 2147483647 h 54"/>
                    <a:gd name="T20" fmla="*/ 2147483647 w 126"/>
                    <a:gd name="T21" fmla="*/ 2147483647 h 54"/>
                    <a:gd name="T22" fmla="*/ 2147483647 w 126"/>
                    <a:gd name="T23" fmla="*/ 2147483647 h 54"/>
                    <a:gd name="T24" fmla="*/ 2147483647 w 126"/>
                    <a:gd name="T25" fmla="*/ 2147483647 h 54"/>
                    <a:gd name="T26" fmla="*/ 2147483647 w 126"/>
                    <a:gd name="T27" fmla="*/ 2147483647 h 54"/>
                    <a:gd name="T28" fmla="*/ 2147483647 w 126"/>
                    <a:gd name="T29" fmla="*/ 2147483647 h 54"/>
                    <a:gd name="T30" fmla="*/ 2147483647 w 126"/>
                    <a:gd name="T31" fmla="*/ 2147483647 h 54"/>
                    <a:gd name="T32" fmla="*/ 2147483647 w 126"/>
                    <a:gd name="T33" fmla="*/ 2147483647 h 54"/>
                    <a:gd name="T34" fmla="*/ 2147483647 w 126"/>
                    <a:gd name="T35" fmla="*/ 2147483647 h 54"/>
                    <a:gd name="T36" fmla="*/ 2147483647 w 126"/>
                    <a:gd name="T37" fmla="*/ 0 h 54"/>
                    <a:gd name="T38" fmla="*/ 2147483647 w 126"/>
                    <a:gd name="T39" fmla="*/ 2147483647 h 54"/>
                    <a:gd name="T40" fmla="*/ 2147483647 w 126"/>
                    <a:gd name="T41" fmla="*/ 2147483647 h 54"/>
                    <a:gd name="T42" fmla="*/ 2147483647 w 126"/>
                    <a:gd name="T43" fmla="*/ 2147483647 h 54"/>
                    <a:gd name="T44" fmla="*/ 2147483647 w 126"/>
                    <a:gd name="T45" fmla="*/ 2147483647 h 54"/>
                    <a:gd name="T46" fmla="*/ 2147483647 w 126"/>
                    <a:gd name="T47" fmla="*/ 2147483647 h 54"/>
                    <a:gd name="T48" fmla="*/ 2147483647 w 126"/>
                    <a:gd name="T49" fmla="*/ 2147483647 h 54"/>
                    <a:gd name="T50" fmla="*/ 2147483647 w 126"/>
                    <a:gd name="T51" fmla="*/ 2147483647 h 54"/>
                    <a:gd name="T52" fmla="*/ 2147483647 w 126"/>
                    <a:gd name="T53" fmla="*/ 2147483647 h 54"/>
                    <a:gd name="T54" fmla="*/ 2147483647 w 126"/>
                    <a:gd name="T55" fmla="*/ 2147483647 h 54"/>
                    <a:gd name="T56" fmla="*/ 2147483647 w 126"/>
                    <a:gd name="T57" fmla="*/ 2147483647 h 54"/>
                    <a:gd name="T58" fmla="*/ 2147483647 w 126"/>
                    <a:gd name="T59" fmla="*/ 2147483647 h 54"/>
                    <a:gd name="T60" fmla="*/ 2147483647 w 126"/>
                    <a:gd name="T61" fmla="*/ 2147483647 h 54"/>
                    <a:gd name="T62" fmla="*/ 2147483647 w 126"/>
                    <a:gd name="T63" fmla="*/ 2147483647 h 54"/>
                    <a:gd name="T64" fmla="*/ 2147483647 w 126"/>
                    <a:gd name="T65" fmla="*/ 2147483647 h 54"/>
                    <a:gd name="T66" fmla="*/ 2147483647 w 126"/>
                    <a:gd name="T67" fmla="*/ 2147483647 h 54"/>
                    <a:gd name="T68" fmla="*/ 2147483647 w 126"/>
                    <a:gd name="T69" fmla="*/ 2147483647 h 54"/>
                    <a:gd name="T70" fmla="*/ 2147483647 w 126"/>
                    <a:gd name="T71" fmla="*/ 2147483647 h 54"/>
                    <a:gd name="T72" fmla="*/ 2147483647 w 126"/>
                    <a:gd name="T73" fmla="*/ 2147483647 h 54"/>
                    <a:gd name="T74" fmla="*/ 2147483647 w 126"/>
                    <a:gd name="T75" fmla="*/ 2147483647 h 54"/>
                    <a:gd name="T76" fmla="*/ 2147483647 w 126"/>
                    <a:gd name="T77" fmla="*/ 2147483647 h 54"/>
                    <a:gd name="T78" fmla="*/ 2147483647 w 126"/>
                    <a:gd name="T79" fmla="*/ 2147483647 h 54"/>
                    <a:gd name="T80" fmla="*/ 2147483647 w 126"/>
                    <a:gd name="T81" fmla="*/ 2147483647 h 54"/>
                    <a:gd name="T82" fmla="*/ 2147483647 w 126"/>
                    <a:gd name="T83" fmla="*/ 2147483647 h 54"/>
                    <a:gd name="T84" fmla="*/ 0 w 126"/>
                    <a:gd name="T85" fmla="*/ 2147483647 h 54"/>
                    <a:gd name="T86" fmla="*/ 2147483647 w 126"/>
                    <a:gd name="T87" fmla="*/ 2147483647 h 54"/>
                    <a:gd name="T88" fmla="*/ 2147483647 w 126"/>
                    <a:gd name="T89" fmla="*/ 2147483647 h 54"/>
                    <a:gd name="T90" fmla="*/ 2147483647 w 126"/>
                    <a:gd name="T91" fmla="*/ 2147483647 h 54"/>
                    <a:gd name="T92" fmla="*/ 0 w 126"/>
                    <a:gd name="T93" fmla="*/ 2147483647 h 54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126"/>
                    <a:gd name="T142" fmla="*/ 0 h 54"/>
                    <a:gd name="T143" fmla="*/ 126 w 126"/>
                    <a:gd name="T144" fmla="*/ 54 h 54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126" h="54">
                      <a:moveTo>
                        <a:pt x="0" y="16"/>
                      </a:moveTo>
                      <a:lnTo>
                        <a:pt x="6" y="12"/>
                      </a:lnTo>
                      <a:lnTo>
                        <a:pt x="10" y="8"/>
                      </a:lnTo>
                      <a:lnTo>
                        <a:pt x="12" y="4"/>
                      </a:lnTo>
                      <a:lnTo>
                        <a:pt x="18" y="2"/>
                      </a:lnTo>
                      <a:lnTo>
                        <a:pt x="22" y="2"/>
                      </a:lnTo>
                      <a:lnTo>
                        <a:pt x="26" y="4"/>
                      </a:lnTo>
                      <a:lnTo>
                        <a:pt x="30" y="6"/>
                      </a:lnTo>
                      <a:lnTo>
                        <a:pt x="34" y="8"/>
                      </a:lnTo>
                      <a:lnTo>
                        <a:pt x="32" y="14"/>
                      </a:lnTo>
                      <a:lnTo>
                        <a:pt x="30" y="18"/>
                      </a:lnTo>
                      <a:lnTo>
                        <a:pt x="36" y="18"/>
                      </a:lnTo>
                      <a:lnTo>
                        <a:pt x="40" y="14"/>
                      </a:lnTo>
                      <a:lnTo>
                        <a:pt x="48" y="6"/>
                      </a:lnTo>
                      <a:lnTo>
                        <a:pt x="52" y="12"/>
                      </a:lnTo>
                      <a:lnTo>
                        <a:pt x="64" y="10"/>
                      </a:lnTo>
                      <a:lnTo>
                        <a:pt x="76" y="6"/>
                      </a:lnTo>
                      <a:lnTo>
                        <a:pt x="90" y="2"/>
                      </a:lnTo>
                      <a:lnTo>
                        <a:pt x="96" y="0"/>
                      </a:lnTo>
                      <a:lnTo>
                        <a:pt x="106" y="2"/>
                      </a:lnTo>
                      <a:lnTo>
                        <a:pt x="114" y="8"/>
                      </a:lnTo>
                      <a:lnTo>
                        <a:pt x="126" y="22"/>
                      </a:lnTo>
                      <a:lnTo>
                        <a:pt x="126" y="26"/>
                      </a:lnTo>
                      <a:lnTo>
                        <a:pt x="120" y="28"/>
                      </a:lnTo>
                      <a:lnTo>
                        <a:pt x="112" y="30"/>
                      </a:lnTo>
                      <a:lnTo>
                        <a:pt x="102" y="36"/>
                      </a:lnTo>
                      <a:lnTo>
                        <a:pt x="92" y="44"/>
                      </a:lnTo>
                      <a:lnTo>
                        <a:pt x="86" y="46"/>
                      </a:lnTo>
                      <a:lnTo>
                        <a:pt x="78" y="46"/>
                      </a:lnTo>
                      <a:lnTo>
                        <a:pt x="72" y="46"/>
                      </a:lnTo>
                      <a:lnTo>
                        <a:pt x="66" y="44"/>
                      </a:lnTo>
                      <a:lnTo>
                        <a:pt x="74" y="50"/>
                      </a:lnTo>
                      <a:lnTo>
                        <a:pt x="66" y="52"/>
                      </a:lnTo>
                      <a:lnTo>
                        <a:pt x="62" y="54"/>
                      </a:lnTo>
                      <a:lnTo>
                        <a:pt x="52" y="54"/>
                      </a:lnTo>
                      <a:lnTo>
                        <a:pt x="44" y="54"/>
                      </a:lnTo>
                      <a:lnTo>
                        <a:pt x="26" y="50"/>
                      </a:lnTo>
                      <a:lnTo>
                        <a:pt x="10" y="48"/>
                      </a:lnTo>
                      <a:lnTo>
                        <a:pt x="16" y="44"/>
                      </a:lnTo>
                      <a:lnTo>
                        <a:pt x="24" y="40"/>
                      </a:lnTo>
                      <a:lnTo>
                        <a:pt x="16" y="36"/>
                      </a:lnTo>
                      <a:lnTo>
                        <a:pt x="12" y="34"/>
                      </a:lnTo>
                      <a:lnTo>
                        <a:pt x="0" y="28"/>
                      </a:lnTo>
                      <a:lnTo>
                        <a:pt x="8" y="24"/>
                      </a:lnTo>
                      <a:lnTo>
                        <a:pt x="12" y="22"/>
                      </a:lnTo>
                      <a:lnTo>
                        <a:pt x="6" y="2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</p:grpSp>
        <p:grpSp>
          <p:nvGrpSpPr>
            <p:cNvPr id="7" name="íṥ1íḋê">
              <a:extLst>
                <a:ext uri="{FF2B5EF4-FFF2-40B4-BE49-F238E27FC236}">
                  <a16:creationId xmlns:a16="http://schemas.microsoft.com/office/drawing/2014/main" id="{4855BFF2-C7CC-4509-81CD-ACBCCD93B28E}"/>
                </a:ext>
              </a:extLst>
            </p:cNvPr>
            <p:cNvGrpSpPr/>
            <p:nvPr/>
          </p:nvGrpSpPr>
          <p:grpSpPr>
            <a:xfrm>
              <a:off x="2569451" y="3878092"/>
              <a:ext cx="908818" cy="908816"/>
              <a:chOff x="2569451" y="3878092"/>
              <a:chExt cx="908818" cy="908816"/>
            </a:xfrm>
          </p:grpSpPr>
          <p:sp>
            <p:nvSpPr>
              <p:cNvPr id="35" name="ïšliḑè">
                <a:extLst>
                  <a:ext uri="{FF2B5EF4-FFF2-40B4-BE49-F238E27FC236}">
                    <a16:creationId xmlns:a16="http://schemas.microsoft.com/office/drawing/2014/main" id="{3EF948E1-9A27-44B4-AF7B-59013FF2517F}"/>
                  </a:ext>
                </a:extLst>
              </p:cNvPr>
              <p:cNvSpPr/>
              <p:nvPr/>
            </p:nvSpPr>
            <p:spPr>
              <a:xfrm>
                <a:off x="2569451" y="3878092"/>
                <a:ext cx="908818" cy="90881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ṣľîdé">
                <a:extLst>
                  <a:ext uri="{FF2B5EF4-FFF2-40B4-BE49-F238E27FC236}">
                    <a16:creationId xmlns:a16="http://schemas.microsoft.com/office/drawing/2014/main" id="{E06C061A-7BC8-415B-9D86-9041AC27D037}"/>
                  </a:ext>
                </a:extLst>
              </p:cNvPr>
              <p:cNvSpPr/>
              <p:nvPr/>
            </p:nvSpPr>
            <p:spPr>
              <a:xfrm>
                <a:off x="2684731" y="3993372"/>
                <a:ext cx="678257" cy="67825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7" name="îsļïḍe">
                <a:extLst>
                  <a:ext uri="{FF2B5EF4-FFF2-40B4-BE49-F238E27FC236}">
                    <a16:creationId xmlns:a16="http://schemas.microsoft.com/office/drawing/2014/main" id="{31BD7D32-4796-4811-BBE8-7A77FE0EEBD7}"/>
                  </a:ext>
                </a:extLst>
              </p:cNvPr>
              <p:cNvSpPr/>
              <p:nvPr/>
            </p:nvSpPr>
            <p:spPr>
              <a:xfrm>
                <a:off x="2569451" y="3878092"/>
                <a:ext cx="908818" cy="908816"/>
              </a:xfrm>
              <a:prstGeom prst="blockArc">
                <a:avLst>
                  <a:gd name="adj1" fmla="val 16200000"/>
                  <a:gd name="adj2" fmla="val 7569425"/>
                  <a:gd name="adj3" fmla="val 10827"/>
                </a:avLst>
              </a:prstGeom>
              <a:solidFill>
                <a:schemeClr val="tx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ṥlïḑè">
                <a:extLst>
                  <a:ext uri="{FF2B5EF4-FFF2-40B4-BE49-F238E27FC236}">
                    <a16:creationId xmlns:a16="http://schemas.microsoft.com/office/drawing/2014/main" id="{A22947B9-B645-455F-8D3F-C9A1B3F0F906}"/>
                  </a:ext>
                </a:extLst>
              </p:cNvPr>
              <p:cNvSpPr txBox="1"/>
              <p:nvPr/>
            </p:nvSpPr>
            <p:spPr>
              <a:xfrm>
                <a:off x="2854504" y="4205484"/>
                <a:ext cx="338709" cy="254030"/>
              </a:xfrm>
              <a:prstGeom prst="rect">
                <a:avLst/>
              </a:prstGeom>
              <a:noFill/>
            </p:spPr>
            <p:txBody>
              <a:bodyPr wrap="none" anchor="ctr" anchorCtr="0">
                <a:prstTxWarp prst="textPlain">
                  <a:avLst/>
                </a:prstTxWarp>
                <a:normAutofit fontScale="40000" lnSpcReduction="20000"/>
              </a:bodyPr>
              <a:lstStyle/>
              <a:p>
                <a:r>
                  <a:rPr lang="en-US" altLang="zh-CN" sz="3200" dirty="0">
                    <a:solidFill>
                      <a:srgbClr val="404040"/>
                    </a:solidFill>
                    <a:latin typeface="Impact" panose="020B0806030902050204" pitchFamily="34" charset="0"/>
                  </a:rPr>
                  <a:t>92</a:t>
                </a:r>
                <a:r>
                  <a:rPr lang="en-US" sz="3200" dirty="0">
                    <a:solidFill>
                      <a:srgbClr val="404040"/>
                    </a:solidFill>
                    <a:latin typeface="Impact" panose="020B0806030902050204" pitchFamily="34" charset="0"/>
                  </a:rPr>
                  <a:t>%</a:t>
                </a:r>
                <a:endParaRPr lang="en-US" sz="6000" dirty="0">
                  <a:solidFill>
                    <a:srgbClr val="404040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16" name="ïšľïḋè">
              <a:extLst>
                <a:ext uri="{FF2B5EF4-FFF2-40B4-BE49-F238E27FC236}">
                  <a16:creationId xmlns:a16="http://schemas.microsoft.com/office/drawing/2014/main" id="{FA1BDEA0-3AF4-4261-B456-3F66F9E38B1D}"/>
                </a:ext>
              </a:extLst>
            </p:cNvPr>
            <p:cNvGrpSpPr/>
            <p:nvPr/>
          </p:nvGrpSpPr>
          <p:grpSpPr>
            <a:xfrm>
              <a:off x="2569451" y="1802161"/>
              <a:ext cx="908818" cy="919823"/>
              <a:chOff x="2569451" y="1802161"/>
              <a:chExt cx="908818" cy="919823"/>
            </a:xfrm>
          </p:grpSpPr>
          <p:sp>
            <p:nvSpPr>
              <p:cNvPr id="23" name="ïṥḻiḋê">
                <a:extLst>
                  <a:ext uri="{FF2B5EF4-FFF2-40B4-BE49-F238E27FC236}">
                    <a16:creationId xmlns:a16="http://schemas.microsoft.com/office/drawing/2014/main" id="{FC989CA6-DE76-4AB9-9D28-108C2C94977B}"/>
                  </a:ext>
                </a:extLst>
              </p:cNvPr>
              <p:cNvSpPr/>
              <p:nvPr/>
            </p:nvSpPr>
            <p:spPr>
              <a:xfrm>
                <a:off x="2569451" y="1802161"/>
                <a:ext cx="908818" cy="90881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šľîḓê">
                <a:extLst>
                  <a:ext uri="{FF2B5EF4-FFF2-40B4-BE49-F238E27FC236}">
                    <a16:creationId xmlns:a16="http://schemas.microsoft.com/office/drawing/2014/main" id="{ED3FEA05-F417-4E44-9845-068B79714CE9}"/>
                  </a:ext>
                </a:extLst>
              </p:cNvPr>
              <p:cNvSpPr/>
              <p:nvPr/>
            </p:nvSpPr>
            <p:spPr>
              <a:xfrm>
                <a:off x="2684731" y="1928448"/>
                <a:ext cx="678257" cy="67825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5" name="isḷíḍè">
                <a:extLst>
                  <a:ext uri="{FF2B5EF4-FFF2-40B4-BE49-F238E27FC236}">
                    <a16:creationId xmlns:a16="http://schemas.microsoft.com/office/drawing/2014/main" id="{33DC147E-1846-4619-9CF6-BDFDC3641DB0}"/>
                  </a:ext>
                </a:extLst>
              </p:cNvPr>
              <p:cNvSpPr/>
              <p:nvPr/>
            </p:nvSpPr>
            <p:spPr>
              <a:xfrm>
                <a:off x="2569451" y="1813168"/>
                <a:ext cx="908818" cy="908816"/>
              </a:xfrm>
              <a:prstGeom prst="blockArc">
                <a:avLst>
                  <a:gd name="adj1" fmla="val 16200000"/>
                  <a:gd name="adj2" fmla="val 18463690"/>
                  <a:gd name="adj3" fmla="val 13004"/>
                </a:avLst>
              </a:prstGeom>
              <a:solidFill>
                <a:schemeClr val="tx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şḷíḑé">
                <a:extLst>
                  <a:ext uri="{FF2B5EF4-FFF2-40B4-BE49-F238E27FC236}">
                    <a16:creationId xmlns:a16="http://schemas.microsoft.com/office/drawing/2014/main" id="{B94C56EA-A158-48DA-A330-864B8E418EA6}"/>
                  </a:ext>
                </a:extLst>
              </p:cNvPr>
              <p:cNvSpPr txBox="1"/>
              <p:nvPr/>
            </p:nvSpPr>
            <p:spPr>
              <a:xfrm>
                <a:off x="2854506" y="2140560"/>
                <a:ext cx="338709" cy="254030"/>
              </a:xfrm>
              <a:prstGeom prst="rect">
                <a:avLst/>
              </a:prstGeom>
              <a:noFill/>
            </p:spPr>
            <p:txBody>
              <a:bodyPr wrap="none" anchor="ctr" anchorCtr="0">
                <a:prstTxWarp prst="textPlain">
                  <a:avLst/>
                </a:prstTxWarp>
                <a:normAutofit fontScale="25000" lnSpcReduction="20000"/>
              </a:bodyPr>
              <a:lstStyle/>
              <a:p>
                <a:r>
                  <a:rPr lang="en-US" altLang="zh-CN" sz="6000" dirty="0">
                    <a:solidFill>
                      <a:srgbClr val="404040"/>
                    </a:solidFill>
                    <a:latin typeface="Impact" panose="020B0806030902050204" pitchFamily="34" charset="0"/>
                  </a:rPr>
                  <a:t>8</a:t>
                </a:r>
                <a:r>
                  <a:rPr lang="en-US" sz="6000" dirty="0">
                    <a:solidFill>
                      <a:srgbClr val="404040"/>
                    </a:solidFill>
                    <a:latin typeface="Impact" panose="020B0806030902050204" pitchFamily="34" charset="0"/>
                  </a:rPr>
                  <a:t>%</a:t>
                </a:r>
              </a:p>
            </p:txBody>
          </p:sp>
        </p:grpSp>
        <p:sp>
          <p:nvSpPr>
            <p:cNvPr id="17" name="ïśliḋè">
              <a:extLst>
                <a:ext uri="{FF2B5EF4-FFF2-40B4-BE49-F238E27FC236}">
                  <a16:creationId xmlns:a16="http://schemas.microsoft.com/office/drawing/2014/main" id="{E0E7E12C-4934-4323-848B-4E778F7B8272}"/>
                </a:ext>
              </a:extLst>
            </p:cNvPr>
            <p:cNvSpPr/>
            <p:nvPr/>
          </p:nvSpPr>
          <p:spPr bwMode="auto">
            <a:xfrm>
              <a:off x="3593548" y="2256569"/>
              <a:ext cx="5275572" cy="741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/>
                <a:t>纵观区块链和数字虚拟货币市场针对私钥安全做应用或公链，相对来说比较说，按照其市场份额估计占比不超过</a:t>
              </a:r>
              <a:r>
                <a:rPr lang="en-US" altLang="zh-CN" sz="1400" dirty="0"/>
                <a:t>10%</a:t>
              </a:r>
              <a:r>
                <a:rPr lang="zh-CN" altLang="en-US" sz="1400" dirty="0"/>
                <a:t>。绝大多数是选择做冷钱包来防止私钥泄露、被盗和丢失。</a:t>
              </a:r>
              <a:endParaRPr lang="en-US" altLang="zh-CN" sz="1400" dirty="0"/>
            </a:p>
          </p:txBody>
        </p:sp>
        <p:sp>
          <p:nvSpPr>
            <p:cNvPr id="18" name="iśļïḑê">
              <a:extLst>
                <a:ext uri="{FF2B5EF4-FFF2-40B4-BE49-F238E27FC236}">
                  <a16:creationId xmlns:a16="http://schemas.microsoft.com/office/drawing/2014/main" id="{4A5BB8D7-B781-4B8A-9488-66358FE52DB3}"/>
                </a:ext>
              </a:extLst>
            </p:cNvPr>
            <p:cNvSpPr txBox="1"/>
            <p:nvPr/>
          </p:nvSpPr>
          <p:spPr bwMode="auto">
            <a:xfrm>
              <a:off x="3593548" y="1888460"/>
              <a:ext cx="3015596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/>
                <a:t>私钥安全领域</a:t>
              </a:r>
              <a:endParaRPr lang="en-US" altLang="zh-CN" sz="1800" b="1" dirty="0"/>
            </a:p>
          </p:txBody>
        </p:sp>
      </p:grpSp>
      <p:sp>
        <p:nvSpPr>
          <p:cNvPr id="308" name="ïśliḋè">
            <a:extLst>
              <a:ext uri="{FF2B5EF4-FFF2-40B4-BE49-F238E27FC236}">
                <a16:creationId xmlns:a16="http://schemas.microsoft.com/office/drawing/2014/main" id="{E2CEEAC8-29B1-2849-AFC0-AEF088536717}"/>
              </a:ext>
            </a:extLst>
          </p:cNvPr>
          <p:cNvSpPr/>
          <p:nvPr/>
        </p:nvSpPr>
        <p:spPr bwMode="auto">
          <a:xfrm>
            <a:off x="3648040" y="4287509"/>
            <a:ext cx="5275573" cy="966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/>
              <a:t>独创私钥碎片技术，将私钥碎片分发与社交结合、将私钥碎片与项目投资管理结合、将私钥碎片和钱包管理结合</a:t>
            </a:r>
            <a:r>
              <a:rPr lang="en-US" altLang="zh-CN" sz="1400" dirty="0"/>
              <a:t>……</a:t>
            </a:r>
            <a:r>
              <a:rPr lang="zh-CN" altLang="en-US" sz="1400" dirty="0"/>
              <a:t>利用碎片和加密技术，丰富私钥使用的场景，重要的是做到私钥的安全管理和保障投资者的利益。</a:t>
            </a:r>
            <a:endParaRPr lang="en-US" altLang="zh-CN" sz="1400" dirty="0"/>
          </a:p>
        </p:txBody>
      </p:sp>
      <p:sp>
        <p:nvSpPr>
          <p:cNvPr id="309" name="iśļïḑê">
            <a:extLst>
              <a:ext uri="{FF2B5EF4-FFF2-40B4-BE49-F238E27FC236}">
                <a16:creationId xmlns:a16="http://schemas.microsoft.com/office/drawing/2014/main" id="{42835669-0A91-F040-AA06-C8CC0BD89573}"/>
              </a:ext>
            </a:extLst>
          </p:cNvPr>
          <p:cNvSpPr txBox="1"/>
          <p:nvPr/>
        </p:nvSpPr>
        <p:spPr bwMode="auto">
          <a:xfrm>
            <a:off x="3648040" y="3919401"/>
            <a:ext cx="3015597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/>
              <a:t>私钥碎片技术和加密算法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1401588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B5A1C-F75B-4584-AC54-A49289A8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</a:t>
            </a:r>
            <a:r>
              <a:rPr lang="zh-CN" altLang="en-US" dirty="0"/>
              <a:t> 核心竞争力分析</a:t>
            </a:r>
          </a:p>
        </p:txBody>
      </p:sp>
      <p:grpSp>
        <p:nvGrpSpPr>
          <p:cNvPr id="5" name="d683843d-2e0c-4c5d-9056-2740c6075df3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id="{E239C519-55AD-4903-A712-D884BD57A9F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12212" y="542547"/>
            <a:ext cx="11167576" cy="5772906"/>
            <a:chOff x="512214" y="542547"/>
            <a:chExt cx="11167574" cy="5772905"/>
          </a:xfrm>
        </p:grpSpPr>
        <p:grpSp>
          <p:nvGrpSpPr>
            <p:cNvPr id="6" name="ïśļíḑê">
              <a:extLst>
                <a:ext uri="{FF2B5EF4-FFF2-40B4-BE49-F238E27FC236}">
                  <a16:creationId xmlns:a16="http://schemas.microsoft.com/office/drawing/2014/main" id="{DEAD01D9-18BE-4368-A873-3CCDBAE3747D}"/>
                </a:ext>
              </a:extLst>
            </p:cNvPr>
            <p:cNvGrpSpPr/>
            <p:nvPr/>
          </p:nvGrpSpPr>
          <p:grpSpPr>
            <a:xfrm>
              <a:off x="512214" y="542547"/>
              <a:ext cx="11167574" cy="5772905"/>
              <a:chOff x="1489576" y="1175752"/>
              <a:chExt cx="9568609" cy="4042773"/>
            </a:xfrm>
            <a:solidFill>
              <a:schemeClr val="tx2">
                <a:lumMod val="20000"/>
                <a:lumOff val="80000"/>
                <a:alpha val="40000"/>
              </a:schemeClr>
            </a:solidFill>
          </p:grpSpPr>
          <p:grpSp>
            <p:nvGrpSpPr>
              <p:cNvPr id="39" name="ï$ḻíďe">
                <a:extLst>
                  <a:ext uri="{FF2B5EF4-FFF2-40B4-BE49-F238E27FC236}">
                    <a16:creationId xmlns:a16="http://schemas.microsoft.com/office/drawing/2014/main" id="{AFFA13E3-C97D-4891-9EDE-EF0377A5B3D5}"/>
                  </a:ext>
                </a:extLst>
              </p:cNvPr>
              <p:cNvGrpSpPr/>
              <p:nvPr/>
            </p:nvGrpSpPr>
            <p:grpSpPr>
              <a:xfrm>
                <a:off x="5385561" y="1195387"/>
                <a:ext cx="5672624" cy="3721938"/>
                <a:chOff x="3875479" y="1499885"/>
                <a:chExt cx="5467545" cy="3787060"/>
              </a:xfrm>
              <a:grpFill/>
            </p:grpSpPr>
            <p:sp>
              <p:nvSpPr>
                <p:cNvPr id="95" name="ïš1iďe">
                  <a:extLst>
                    <a:ext uri="{FF2B5EF4-FFF2-40B4-BE49-F238E27FC236}">
                      <a16:creationId xmlns:a16="http://schemas.microsoft.com/office/drawing/2014/main" id="{0B232BAD-FF70-4AE0-9081-DC8EE57A87B5}"/>
                    </a:ext>
                  </a:extLst>
                </p:cNvPr>
                <p:cNvSpPr/>
                <p:nvPr/>
              </p:nvSpPr>
              <p:spPr bwMode="auto">
                <a:xfrm>
                  <a:off x="7903833" y="2473621"/>
                  <a:ext cx="144608" cy="117690"/>
                </a:xfrm>
                <a:custGeom>
                  <a:avLst/>
                  <a:gdLst>
                    <a:gd name="T0" fmla="*/ 2147483647 w 82"/>
                    <a:gd name="T1" fmla="*/ 2147483647 h 70"/>
                    <a:gd name="T2" fmla="*/ 2147483647 w 82"/>
                    <a:gd name="T3" fmla="*/ 2147483647 h 70"/>
                    <a:gd name="T4" fmla="*/ 2147483647 w 82"/>
                    <a:gd name="T5" fmla="*/ 2147483647 h 70"/>
                    <a:gd name="T6" fmla="*/ 2147483647 w 82"/>
                    <a:gd name="T7" fmla="*/ 2147483647 h 70"/>
                    <a:gd name="T8" fmla="*/ 2147483647 w 82"/>
                    <a:gd name="T9" fmla="*/ 2147483647 h 70"/>
                    <a:gd name="T10" fmla="*/ 2147483647 w 82"/>
                    <a:gd name="T11" fmla="*/ 2147483647 h 70"/>
                    <a:gd name="T12" fmla="*/ 2147483647 w 82"/>
                    <a:gd name="T13" fmla="*/ 2147483647 h 70"/>
                    <a:gd name="T14" fmla="*/ 2147483647 w 82"/>
                    <a:gd name="T15" fmla="*/ 2147483647 h 70"/>
                    <a:gd name="T16" fmla="*/ 2147483647 w 82"/>
                    <a:gd name="T17" fmla="*/ 2147483647 h 70"/>
                    <a:gd name="T18" fmla="*/ 2147483647 w 82"/>
                    <a:gd name="T19" fmla="*/ 2147483647 h 70"/>
                    <a:gd name="T20" fmla="*/ 2147483647 w 82"/>
                    <a:gd name="T21" fmla="*/ 2147483647 h 70"/>
                    <a:gd name="T22" fmla="*/ 2147483647 w 82"/>
                    <a:gd name="T23" fmla="*/ 2147483647 h 70"/>
                    <a:gd name="T24" fmla="*/ 2147483647 w 82"/>
                    <a:gd name="T25" fmla="*/ 2147483647 h 70"/>
                    <a:gd name="T26" fmla="*/ 2147483647 w 82"/>
                    <a:gd name="T27" fmla="*/ 2147483647 h 70"/>
                    <a:gd name="T28" fmla="*/ 2147483647 w 82"/>
                    <a:gd name="T29" fmla="*/ 2147483647 h 70"/>
                    <a:gd name="T30" fmla="*/ 2147483647 w 82"/>
                    <a:gd name="T31" fmla="*/ 2147483647 h 70"/>
                    <a:gd name="T32" fmla="*/ 2147483647 w 82"/>
                    <a:gd name="T33" fmla="*/ 2147483647 h 70"/>
                    <a:gd name="T34" fmla="*/ 2147483647 w 82"/>
                    <a:gd name="T35" fmla="*/ 2147483647 h 70"/>
                    <a:gd name="T36" fmla="*/ 2147483647 w 82"/>
                    <a:gd name="T37" fmla="*/ 2147483647 h 70"/>
                    <a:gd name="T38" fmla="*/ 2147483647 w 82"/>
                    <a:gd name="T39" fmla="*/ 2147483647 h 70"/>
                    <a:gd name="T40" fmla="*/ 2147483647 w 82"/>
                    <a:gd name="T41" fmla="*/ 2147483647 h 70"/>
                    <a:gd name="T42" fmla="*/ 0 w 82"/>
                    <a:gd name="T43" fmla="*/ 0 h 70"/>
                    <a:gd name="T44" fmla="*/ 2147483647 w 82"/>
                    <a:gd name="T45" fmla="*/ 0 h 70"/>
                    <a:gd name="T46" fmla="*/ 2147483647 w 82"/>
                    <a:gd name="T47" fmla="*/ 2147483647 h 70"/>
                    <a:gd name="T48" fmla="*/ 2147483647 w 82"/>
                    <a:gd name="T49" fmla="*/ 2147483647 h 70"/>
                    <a:gd name="T50" fmla="*/ 2147483647 w 82"/>
                    <a:gd name="T51" fmla="*/ 2147483647 h 70"/>
                    <a:gd name="T52" fmla="*/ 2147483647 w 82"/>
                    <a:gd name="T53" fmla="*/ 2147483647 h 70"/>
                    <a:gd name="T54" fmla="*/ 2147483647 w 82"/>
                    <a:gd name="T55" fmla="*/ 2147483647 h 70"/>
                    <a:gd name="T56" fmla="*/ 2147483647 w 82"/>
                    <a:gd name="T57" fmla="*/ 2147483647 h 70"/>
                    <a:gd name="T58" fmla="*/ 2147483647 w 82"/>
                    <a:gd name="T59" fmla="*/ 2147483647 h 70"/>
                    <a:gd name="T60" fmla="*/ 2147483647 w 82"/>
                    <a:gd name="T61" fmla="*/ 2147483647 h 70"/>
                    <a:gd name="T62" fmla="*/ 2147483647 w 82"/>
                    <a:gd name="T63" fmla="*/ 2147483647 h 70"/>
                    <a:gd name="T64" fmla="*/ 2147483647 w 82"/>
                    <a:gd name="T65" fmla="*/ 2147483647 h 70"/>
                    <a:gd name="T66" fmla="*/ 2147483647 w 82"/>
                    <a:gd name="T67" fmla="*/ 2147483647 h 70"/>
                    <a:gd name="T68" fmla="*/ 2147483647 w 82"/>
                    <a:gd name="T69" fmla="*/ 2147483647 h 70"/>
                    <a:gd name="T70" fmla="*/ 2147483647 w 82"/>
                    <a:gd name="T71" fmla="*/ 2147483647 h 70"/>
                    <a:gd name="T72" fmla="*/ 2147483647 w 82"/>
                    <a:gd name="T73" fmla="*/ 2147483647 h 70"/>
                    <a:gd name="T74" fmla="*/ 2147483647 w 82"/>
                    <a:gd name="T75" fmla="*/ 2147483647 h 70"/>
                    <a:gd name="T76" fmla="*/ 2147483647 w 82"/>
                    <a:gd name="T77" fmla="*/ 2147483647 h 70"/>
                    <a:gd name="T78" fmla="*/ 2147483647 w 82"/>
                    <a:gd name="T79" fmla="*/ 2147483647 h 70"/>
                    <a:gd name="T80" fmla="*/ 2147483647 w 82"/>
                    <a:gd name="T81" fmla="*/ 2147483647 h 70"/>
                    <a:gd name="T82" fmla="*/ 2147483647 w 82"/>
                    <a:gd name="T83" fmla="*/ 2147483647 h 70"/>
                    <a:gd name="T84" fmla="*/ 2147483647 w 82"/>
                    <a:gd name="T85" fmla="*/ 2147483647 h 7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82"/>
                    <a:gd name="T130" fmla="*/ 0 h 70"/>
                    <a:gd name="T131" fmla="*/ 82 w 82"/>
                    <a:gd name="T132" fmla="*/ 70 h 7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82" h="70">
                      <a:moveTo>
                        <a:pt x="28" y="52"/>
                      </a:moveTo>
                      <a:lnTo>
                        <a:pt x="20" y="54"/>
                      </a:lnTo>
                      <a:lnTo>
                        <a:pt x="14" y="56"/>
                      </a:lnTo>
                      <a:lnTo>
                        <a:pt x="26" y="62"/>
                      </a:lnTo>
                      <a:lnTo>
                        <a:pt x="30" y="64"/>
                      </a:lnTo>
                      <a:lnTo>
                        <a:pt x="36" y="70"/>
                      </a:lnTo>
                      <a:lnTo>
                        <a:pt x="20" y="70"/>
                      </a:lnTo>
                      <a:lnTo>
                        <a:pt x="14" y="62"/>
                      </a:lnTo>
                      <a:lnTo>
                        <a:pt x="12" y="58"/>
                      </a:lnTo>
                      <a:lnTo>
                        <a:pt x="8" y="56"/>
                      </a:lnTo>
                      <a:lnTo>
                        <a:pt x="10" y="50"/>
                      </a:lnTo>
                      <a:lnTo>
                        <a:pt x="14" y="46"/>
                      </a:lnTo>
                      <a:lnTo>
                        <a:pt x="12" y="44"/>
                      </a:lnTo>
                      <a:lnTo>
                        <a:pt x="10" y="40"/>
                      </a:lnTo>
                      <a:lnTo>
                        <a:pt x="18" y="40"/>
                      </a:lnTo>
                      <a:lnTo>
                        <a:pt x="16" y="34"/>
                      </a:lnTo>
                      <a:lnTo>
                        <a:pt x="14" y="28"/>
                      </a:lnTo>
                      <a:lnTo>
                        <a:pt x="14" y="16"/>
                      </a:lnTo>
                      <a:lnTo>
                        <a:pt x="10" y="12"/>
                      </a:lnTo>
                      <a:lnTo>
                        <a:pt x="6" y="8"/>
                      </a:lnTo>
                      <a:lnTo>
                        <a:pt x="2" y="4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12" y="4"/>
                      </a:lnTo>
                      <a:lnTo>
                        <a:pt x="24" y="14"/>
                      </a:lnTo>
                      <a:lnTo>
                        <a:pt x="40" y="22"/>
                      </a:lnTo>
                      <a:lnTo>
                        <a:pt x="46" y="24"/>
                      </a:lnTo>
                      <a:lnTo>
                        <a:pt x="54" y="26"/>
                      </a:lnTo>
                      <a:lnTo>
                        <a:pt x="60" y="26"/>
                      </a:lnTo>
                      <a:lnTo>
                        <a:pt x="66" y="24"/>
                      </a:lnTo>
                      <a:lnTo>
                        <a:pt x="74" y="20"/>
                      </a:lnTo>
                      <a:lnTo>
                        <a:pt x="74" y="30"/>
                      </a:lnTo>
                      <a:lnTo>
                        <a:pt x="74" y="34"/>
                      </a:lnTo>
                      <a:lnTo>
                        <a:pt x="76" y="36"/>
                      </a:lnTo>
                      <a:lnTo>
                        <a:pt x="82" y="42"/>
                      </a:lnTo>
                      <a:lnTo>
                        <a:pt x="78" y="44"/>
                      </a:lnTo>
                      <a:lnTo>
                        <a:pt x="72" y="44"/>
                      </a:lnTo>
                      <a:lnTo>
                        <a:pt x="60" y="46"/>
                      </a:lnTo>
                      <a:lnTo>
                        <a:pt x="60" y="62"/>
                      </a:lnTo>
                      <a:lnTo>
                        <a:pt x="52" y="60"/>
                      </a:lnTo>
                      <a:lnTo>
                        <a:pt x="44" y="56"/>
                      </a:lnTo>
                      <a:lnTo>
                        <a:pt x="38" y="54"/>
                      </a:lnTo>
                      <a:lnTo>
                        <a:pt x="28" y="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6" name="íṩḻîḓè">
                  <a:extLst>
                    <a:ext uri="{FF2B5EF4-FFF2-40B4-BE49-F238E27FC236}">
                      <a16:creationId xmlns:a16="http://schemas.microsoft.com/office/drawing/2014/main" id="{3C67365C-907D-49B2-B983-F9141243CAF5}"/>
                    </a:ext>
                  </a:extLst>
                </p:cNvPr>
                <p:cNvSpPr/>
                <p:nvPr/>
              </p:nvSpPr>
              <p:spPr bwMode="auto">
                <a:xfrm>
                  <a:off x="7819823" y="2598314"/>
                  <a:ext cx="238258" cy="246586"/>
                </a:xfrm>
                <a:custGeom>
                  <a:avLst/>
                  <a:gdLst>
                    <a:gd name="T0" fmla="*/ 2147483647 w 136"/>
                    <a:gd name="T1" fmla="*/ 2147483647 h 148"/>
                    <a:gd name="T2" fmla="*/ 2147483647 w 136"/>
                    <a:gd name="T3" fmla="*/ 0 h 148"/>
                    <a:gd name="T4" fmla="*/ 2147483647 w 136"/>
                    <a:gd name="T5" fmla="*/ 2147483647 h 148"/>
                    <a:gd name="T6" fmla="*/ 2147483647 w 136"/>
                    <a:gd name="T7" fmla="*/ 2147483647 h 148"/>
                    <a:gd name="T8" fmla="*/ 2147483647 w 136"/>
                    <a:gd name="T9" fmla="*/ 2147483647 h 148"/>
                    <a:gd name="T10" fmla="*/ 2147483647 w 136"/>
                    <a:gd name="T11" fmla="*/ 2147483647 h 148"/>
                    <a:gd name="T12" fmla="*/ 2147483647 w 136"/>
                    <a:gd name="T13" fmla="*/ 2147483647 h 148"/>
                    <a:gd name="T14" fmla="*/ 2147483647 w 136"/>
                    <a:gd name="T15" fmla="*/ 2147483647 h 148"/>
                    <a:gd name="T16" fmla="*/ 2147483647 w 136"/>
                    <a:gd name="T17" fmla="*/ 2147483647 h 148"/>
                    <a:gd name="T18" fmla="*/ 2147483647 w 136"/>
                    <a:gd name="T19" fmla="*/ 2147483647 h 148"/>
                    <a:gd name="T20" fmla="*/ 2147483647 w 136"/>
                    <a:gd name="T21" fmla="*/ 2147483647 h 148"/>
                    <a:gd name="T22" fmla="*/ 2147483647 w 136"/>
                    <a:gd name="T23" fmla="*/ 2147483647 h 148"/>
                    <a:gd name="T24" fmla="*/ 2147483647 w 136"/>
                    <a:gd name="T25" fmla="*/ 2147483647 h 148"/>
                    <a:gd name="T26" fmla="*/ 2147483647 w 136"/>
                    <a:gd name="T27" fmla="*/ 2147483647 h 148"/>
                    <a:gd name="T28" fmla="*/ 2147483647 w 136"/>
                    <a:gd name="T29" fmla="*/ 2147483647 h 148"/>
                    <a:gd name="T30" fmla="*/ 2147483647 w 136"/>
                    <a:gd name="T31" fmla="*/ 2147483647 h 148"/>
                    <a:gd name="T32" fmla="*/ 2147483647 w 136"/>
                    <a:gd name="T33" fmla="*/ 2147483647 h 148"/>
                    <a:gd name="T34" fmla="*/ 2147483647 w 136"/>
                    <a:gd name="T35" fmla="*/ 2147483647 h 148"/>
                    <a:gd name="T36" fmla="*/ 2147483647 w 136"/>
                    <a:gd name="T37" fmla="*/ 2147483647 h 148"/>
                    <a:gd name="T38" fmla="*/ 2147483647 w 136"/>
                    <a:gd name="T39" fmla="*/ 2147483647 h 148"/>
                    <a:gd name="T40" fmla="*/ 2147483647 w 136"/>
                    <a:gd name="T41" fmla="*/ 2147483647 h 148"/>
                    <a:gd name="T42" fmla="*/ 2147483647 w 136"/>
                    <a:gd name="T43" fmla="*/ 2147483647 h 148"/>
                    <a:gd name="T44" fmla="*/ 2147483647 w 136"/>
                    <a:gd name="T45" fmla="*/ 2147483647 h 148"/>
                    <a:gd name="T46" fmla="*/ 2147483647 w 136"/>
                    <a:gd name="T47" fmla="*/ 2147483647 h 148"/>
                    <a:gd name="T48" fmla="*/ 0 w 136"/>
                    <a:gd name="T49" fmla="*/ 2147483647 h 148"/>
                    <a:gd name="T50" fmla="*/ 2147483647 w 136"/>
                    <a:gd name="T51" fmla="*/ 2147483647 h 148"/>
                    <a:gd name="T52" fmla="*/ 2147483647 w 136"/>
                    <a:gd name="T53" fmla="*/ 2147483647 h 148"/>
                    <a:gd name="T54" fmla="*/ 2147483647 w 136"/>
                    <a:gd name="T55" fmla="*/ 2147483647 h 148"/>
                    <a:gd name="T56" fmla="*/ 2147483647 w 136"/>
                    <a:gd name="T57" fmla="*/ 2147483647 h 148"/>
                    <a:gd name="T58" fmla="*/ 2147483647 w 136"/>
                    <a:gd name="T59" fmla="*/ 2147483647 h 148"/>
                    <a:gd name="T60" fmla="*/ 2147483647 w 136"/>
                    <a:gd name="T61" fmla="*/ 2147483647 h 148"/>
                    <a:gd name="T62" fmla="*/ 2147483647 w 136"/>
                    <a:gd name="T63" fmla="*/ 2147483647 h 148"/>
                    <a:gd name="T64" fmla="*/ 2147483647 w 136"/>
                    <a:gd name="T65" fmla="*/ 2147483647 h 148"/>
                    <a:gd name="T66" fmla="*/ 2147483647 w 136"/>
                    <a:gd name="T67" fmla="*/ 2147483647 h 148"/>
                    <a:gd name="T68" fmla="*/ 2147483647 w 136"/>
                    <a:gd name="T69" fmla="*/ 2147483647 h 148"/>
                    <a:gd name="T70" fmla="*/ 2147483647 w 136"/>
                    <a:gd name="T71" fmla="*/ 2147483647 h 148"/>
                    <a:gd name="T72" fmla="*/ 2147483647 w 136"/>
                    <a:gd name="T73" fmla="*/ 2147483647 h 148"/>
                    <a:gd name="T74" fmla="*/ 2147483647 w 136"/>
                    <a:gd name="T75" fmla="*/ 2147483647 h 148"/>
                    <a:gd name="T76" fmla="*/ 2147483647 w 136"/>
                    <a:gd name="T77" fmla="*/ 2147483647 h 148"/>
                    <a:gd name="T78" fmla="*/ 2147483647 w 136"/>
                    <a:gd name="T79" fmla="*/ 2147483647 h 148"/>
                    <a:gd name="T80" fmla="*/ 2147483647 w 136"/>
                    <a:gd name="T81" fmla="*/ 2147483647 h 148"/>
                    <a:gd name="T82" fmla="*/ 2147483647 w 136"/>
                    <a:gd name="T83" fmla="*/ 2147483647 h 148"/>
                    <a:gd name="T84" fmla="*/ 2147483647 w 136"/>
                    <a:gd name="T85" fmla="*/ 2147483647 h 148"/>
                    <a:gd name="T86" fmla="*/ 2147483647 w 136"/>
                    <a:gd name="T87" fmla="*/ 2147483647 h 148"/>
                    <a:gd name="T88" fmla="*/ 2147483647 w 136"/>
                    <a:gd name="T89" fmla="*/ 2147483647 h 148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36"/>
                    <a:gd name="T136" fmla="*/ 0 h 148"/>
                    <a:gd name="T137" fmla="*/ 136 w 136"/>
                    <a:gd name="T138" fmla="*/ 148 h 148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36" h="148">
                      <a:moveTo>
                        <a:pt x="76" y="12"/>
                      </a:moveTo>
                      <a:lnTo>
                        <a:pt x="78" y="6"/>
                      </a:lnTo>
                      <a:lnTo>
                        <a:pt x="80" y="4"/>
                      </a:lnTo>
                      <a:lnTo>
                        <a:pt x="86" y="0"/>
                      </a:lnTo>
                      <a:lnTo>
                        <a:pt x="98" y="10"/>
                      </a:lnTo>
                      <a:lnTo>
                        <a:pt x="110" y="24"/>
                      </a:lnTo>
                      <a:lnTo>
                        <a:pt x="116" y="30"/>
                      </a:lnTo>
                      <a:lnTo>
                        <a:pt x="118" y="38"/>
                      </a:lnTo>
                      <a:lnTo>
                        <a:pt x="122" y="46"/>
                      </a:lnTo>
                      <a:lnTo>
                        <a:pt x="122" y="52"/>
                      </a:lnTo>
                      <a:lnTo>
                        <a:pt x="120" y="56"/>
                      </a:lnTo>
                      <a:lnTo>
                        <a:pt x="118" y="60"/>
                      </a:lnTo>
                      <a:lnTo>
                        <a:pt x="126" y="78"/>
                      </a:lnTo>
                      <a:lnTo>
                        <a:pt x="136" y="102"/>
                      </a:lnTo>
                      <a:lnTo>
                        <a:pt x="134" y="110"/>
                      </a:lnTo>
                      <a:lnTo>
                        <a:pt x="132" y="114"/>
                      </a:lnTo>
                      <a:lnTo>
                        <a:pt x="130" y="114"/>
                      </a:lnTo>
                      <a:lnTo>
                        <a:pt x="126" y="114"/>
                      </a:lnTo>
                      <a:lnTo>
                        <a:pt x="126" y="110"/>
                      </a:lnTo>
                      <a:lnTo>
                        <a:pt x="130" y="106"/>
                      </a:lnTo>
                      <a:lnTo>
                        <a:pt x="122" y="108"/>
                      </a:lnTo>
                      <a:lnTo>
                        <a:pt x="118" y="110"/>
                      </a:lnTo>
                      <a:lnTo>
                        <a:pt x="116" y="120"/>
                      </a:lnTo>
                      <a:lnTo>
                        <a:pt x="116" y="116"/>
                      </a:lnTo>
                      <a:lnTo>
                        <a:pt x="114" y="114"/>
                      </a:lnTo>
                      <a:lnTo>
                        <a:pt x="108" y="120"/>
                      </a:lnTo>
                      <a:lnTo>
                        <a:pt x="104" y="122"/>
                      </a:lnTo>
                      <a:lnTo>
                        <a:pt x="100" y="122"/>
                      </a:lnTo>
                      <a:lnTo>
                        <a:pt x="92" y="122"/>
                      </a:lnTo>
                      <a:lnTo>
                        <a:pt x="88" y="120"/>
                      </a:lnTo>
                      <a:lnTo>
                        <a:pt x="84" y="120"/>
                      </a:lnTo>
                      <a:lnTo>
                        <a:pt x="82" y="120"/>
                      </a:lnTo>
                      <a:lnTo>
                        <a:pt x="82" y="122"/>
                      </a:lnTo>
                      <a:lnTo>
                        <a:pt x="86" y="128"/>
                      </a:lnTo>
                      <a:lnTo>
                        <a:pt x="90" y="132"/>
                      </a:lnTo>
                      <a:lnTo>
                        <a:pt x="86" y="138"/>
                      </a:lnTo>
                      <a:lnTo>
                        <a:pt x="82" y="148"/>
                      </a:lnTo>
                      <a:lnTo>
                        <a:pt x="74" y="144"/>
                      </a:lnTo>
                      <a:lnTo>
                        <a:pt x="70" y="138"/>
                      </a:lnTo>
                      <a:lnTo>
                        <a:pt x="66" y="132"/>
                      </a:lnTo>
                      <a:lnTo>
                        <a:pt x="64" y="122"/>
                      </a:lnTo>
                      <a:lnTo>
                        <a:pt x="54" y="122"/>
                      </a:lnTo>
                      <a:lnTo>
                        <a:pt x="46" y="124"/>
                      </a:lnTo>
                      <a:lnTo>
                        <a:pt x="38" y="126"/>
                      </a:lnTo>
                      <a:lnTo>
                        <a:pt x="30" y="130"/>
                      </a:lnTo>
                      <a:lnTo>
                        <a:pt x="20" y="130"/>
                      </a:lnTo>
                      <a:lnTo>
                        <a:pt x="20" y="136"/>
                      </a:lnTo>
                      <a:lnTo>
                        <a:pt x="8" y="134"/>
                      </a:lnTo>
                      <a:lnTo>
                        <a:pt x="2" y="134"/>
                      </a:lnTo>
                      <a:lnTo>
                        <a:pt x="0" y="132"/>
                      </a:lnTo>
                      <a:lnTo>
                        <a:pt x="0" y="128"/>
                      </a:lnTo>
                      <a:lnTo>
                        <a:pt x="6" y="126"/>
                      </a:lnTo>
                      <a:lnTo>
                        <a:pt x="8" y="124"/>
                      </a:lnTo>
                      <a:lnTo>
                        <a:pt x="14" y="116"/>
                      </a:lnTo>
                      <a:lnTo>
                        <a:pt x="20" y="108"/>
                      </a:lnTo>
                      <a:lnTo>
                        <a:pt x="24" y="106"/>
                      </a:lnTo>
                      <a:lnTo>
                        <a:pt x="28" y="106"/>
                      </a:lnTo>
                      <a:lnTo>
                        <a:pt x="34" y="106"/>
                      </a:lnTo>
                      <a:lnTo>
                        <a:pt x="36" y="104"/>
                      </a:lnTo>
                      <a:lnTo>
                        <a:pt x="42" y="102"/>
                      </a:lnTo>
                      <a:lnTo>
                        <a:pt x="46" y="102"/>
                      </a:lnTo>
                      <a:lnTo>
                        <a:pt x="52" y="102"/>
                      </a:lnTo>
                      <a:lnTo>
                        <a:pt x="54" y="104"/>
                      </a:lnTo>
                      <a:lnTo>
                        <a:pt x="60" y="108"/>
                      </a:lnTo>
                      <a:lnTo>
                        <a:pt x="62" y="106"/>
                      </a:lnTo>
                      <a:lnTo>
                        <a:pt x="62" y="102"/>
                      </a:lnTo>
                      <a:lnTo>
                        <a:pt x="62" y="96"/>
                      </a:lnTo>
                      <a:lnTo>
                        <a:pt x="60" y="94"/>
                      </a:lnTo>
                      <a:lnTo>
                        <a:pt x="62" y="90"/>
                      </a:lnTo>
                      <a:lnTo>
                        <a:pt x="64" y="86"/>
                      </a:lnTo>
                      <a:lnTo>
                        <a:pt x="68" y="84"/>
                      </a:lnTo>
                      <a:lnTo>
                        <a:pt x="68" y="80"/>
                      </a:lnTo>
                      <a:lnTo>
                        <a:pt x="68" y="78"/>
                      </a:lnTo>
                      <a:lnTo>
                        <a:pt x="68" y="74"/>
                      </a:lnTo>
                      <a:lnTo>
                        <a:pt x="70" y="78"/>
                      </a:lnTo>
                      <a:lnTo>
                        <a:pt x="68" y="82"/>
                      </a:lnTo>
                      <a:lnTo>
                        <a:pt x="76" y="80"/>
                      </a:lnTo>
                      <a:lnTo>
                        <a:pt x="82" y="78"/>
                      </a:lnTo>
                      <a:lnTo>
                        <a:pt x="86" y="76"/>
                      </a:lnTo>
                      <a:lnTo>
                        <a:pt x="90" y="72"/>
                      </a:lnTo>
                      <a:lnTo>
                        <a:pt x="92" y="60"/>
                      </a:lnTo>
                      <a:lnTo>
                        <a:pt x="94" y="50"/>
                      </a:lnTo>
                      <a:lnTo>
                        <a:pt x="94" y="44"/>
                      </a:lnTo>
                      <a:lnTo>
                        <a:pt x="92" y="40"/>
                      </a:lnTo>
                      <a:lnTo>
                        <a:pt x="88" y="32"/>
                      </a:lnTo>
                      <a:lnTo>
                        <a:pt x="84" y="26"/>
                      </a:lnTo>
                      <a:lnTo>
                        <a:pt x="82" y="24"/>
                      </a:lnTo>
                      <a:lnTo>
                        <a:pt x="80" y="20"/>
                      </a:lnTo>
                      <a:lnTo>
                        <a:pt x="78" y="16"/>
                      </a:lnTo>
                      <a:lnTo>
                        <a:pt x="76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7" name="ïŝḷíḍe">
                  <a:extLst>
                    <a:ext uri="{FF2B5EF4-FFF2-40B4-BE49-F238E27FC236}">
                      <a16:creationId xmlns:a16="http://schemas.microsoft.com/office/drawing/2014/main" id="{B0BF21B5-1C7D-4318-AD20-0A349845F9C2}"/>
                    </a:ext>
                  </a:extLst>
                </p:cNvPr>
                <p:cNvSpPr/>
                <p:nvPr/>
              </p:nvSpPr>
              <p:spPr bwMode="auto">
                <a:xfrm>
                  <a:off x="7874913" y="2816880"/>
                  <a:ext cx="53711" cy="42031"/>
                </a:xfrm>
                <a:custGeom>
                  <a:avLst/>
                  <a:gdLst>
                    <a:gd name="T0" fmla="*/ 2147483647 w 32"/>
                    <a:gd name="T1" fmla="*/ 2147483647 h 26"/>
                    <a:gd name="T2" fmla="*/ 2147483647 w 32"/>
                    <a:gd name="T3" fmla="*/ 2147483647 h 26"/>
                    <a:gd name="T4" fmla="*/ 2147483647 w 32"/>
                    <a:gd name="T5" fmla="*/ 0 h 26"/>
                    <a:gd name="T6" fmla="*/ 2147483647 w 32"/>
                    <a:gd name="T7" fmla="*/ 0 h 26"/>
                    <a:gd name="T8" fmla="*/ 2147483647 w 32"/>
                    <a:gd name="T9" fmla="*/ 2147483647 h 26"/>
                    <a:gd name="T10" fmla="*/ 2147483647 w 32"/>
                    <a:gd name="T11" fmla="*/ 2147483647 h 26"/>
                    <a:gd name="T12" fmla="*/ 2147483647 w 32"/>
                    <a:gd name="T13" fmla="*/ 2147483647 h 26"/>
                    <a:gd name="T14" fmla="*/ 2147483647 w 32"/>
                    <a:gd name="T15" fmla="*/ 2147483647 h 26"/>
                    <a:gd name="T16" fmla="*/ 2147483647 w 32"/>
                    <a:gd name="T17" fmla="*/ 2147483647 h 26"/>
                    <a:gd name="T18" fmla="*/ 2147483647 w 32"/>
                    <a:gd name="T19" fmla="*/ 2147483647 h 26"/>
                    <a:gd name="T20" fmla="*/ 2147483647 w 32"/>
                    <a:gd name="T21" fmla="*/ 2147483647 h 26"/>
                    <a:gd name="T22" fmla="*/ 2147483647 w 32"/>
                    <a:gd name="T23" fmla="*/ 2147483647 h 26"/>
                    <a:gd name="T24" fmla="*/ 2147483647 w 32"/>
                    <a:gd name="T25" fmla="*/ 2147483647 h 26"/>
                    <a:gd name="T26" fmla="*/ 2147483647 w 32"/>
                    <a:gd name="T27" fmla="*/ 2147483647 h 26"/>
                    <a:gd name="T28" fmla="*/ 0 w 32"/>
                    <a:gd name="T29" fmla="*/ 2147483647 h 26"/>
                    <a:gd name="T30" fmla="*/ 0 w 32"/>
                    <a:gd name="T31" fmla="*/ 2147483647 h 26"/>
                    <a:gd name="T32" fmla="*/ 2147483647 w 32"/>
                    <a:gd name="T33" fmla="*/ 2147483647 h 26"/>
                    <a:gd name="T34" fmla="*/ 2147483647 w 32"/>
                    <a:gd name="T35" fmla="*/ 2147483647 h 26"/>
                    <a:gd name="T36" fmla="*/ 2147483647 w 32"/>
                    <a:gd name="T37" fmla="*/ 2147483647 h 26"/>
                    <a:gd name="T38" fmla="*/ 2147483647 w 32"/>
                    <a:gd name="T39" fmla="*/ 2147483647 h 2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32"/>
                    <a:gd name="T61" fmla="*/ 0 h 26"/>
                    <a:gd name="T62" fmla="*/ 32 w 32"/>
                    <a:gd name="T63" fmla="*/ 26 h 2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32" h="26">
                      <a:moveTo>
                        <a:pt x="14" y="4"/>
                      </a:moveTo>
                      <a:lnTo>
                        <a:pt x="16" y="4"/>
                      </a:lnTo>
                      <a:lnTo>
                        <a:pt x="14" y="0"/>
                      </a:lnTo>
                      <a:lnTo>
                        <a:pt x="22" y="0"/>
                      </a:lnTo>
                      <a:lnTo>
                        <a:pt x="26" y="2"/>
                      </a:lnTo>
                      <a:lnTo>
                        <a:pt x="32" y="8"/>
                      </a:lnTo>
                      <a:lnTo>
                        <a:pt x="30" y="12"/>
                      </a:lnTo>
                      <a:lnTo>
                        <a:pt x="24" y="14"/>
                      </a:lnTo>
                      <a:lnTo>
                        <a:pt x="14" y="16"/>
                      </a:lnTo>
                      <a:lnTo>
                        <a:pt x="14" y="24"/>
                      </a:lnTo>
                      <a:lnTo>
                        <a:pt x="12" y="26"/>
                      </a:lnTo>
                      <a:lnTo>
                        <a:pt x="10" y="26"/>
                      </a:lnTo>
                      <a:lnTo>
                        <a:pt x="6" y="24"/>
                      </a:lnTo>
                      <a:lnTo>
                        <a:pt x="4" y="20"/>
                      </a:lnTo>
                      <a:lnTo>
                        <a:pt x="0" y="14"/>
                      </a:lnTo>
                      <a:lnTo>
                        <a:pt x="0" y="8"/>
                      </a:lnTo>
                      <a:lnTo>
                        <a:pt x="2" y="6"/>
                      </a:lnTo>
                      <a:lnTo>
                        <a:pt x="4" y="4"/>
                      </a:lnTo>
                      <a:lnTo>
                        <a:pt x="8" y="4"/>
                      </a:lnTo>
                      <a:lnTo>
                        <a:pt x="14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8" name="i$líďe">
                  <a:extLst>
                    <a:ext uri="{FF2B5EF4-FFF2-40B4-BE49-F238E27FC236}">
                      <a16:creationId xmlns:a16="http://schemas.microsoft.com/office/drawing/2014/main" id="{963FEF35-A922-4DE7-8EB6-85FBFBA67C06}"/>
                    </a:ext>
                  </a:extLst>
                </p:cNvPr>
                <p:cNvSpPr/>
                <p:nvPr/>
              </p:nvSpPr>
              <p:spPr bwMode="auto">
                <a:xfrm>
                  <a:off x="7803296" y="2826687"/>
                  <a:ext cx="71616" cy="84063"/>
                </a:xfrm>
                <a:custGeom>
                  <a:avLst/>
                  <a:gdLst>
                    <a:gd name="T0" fmla="*/ 2147483647 w 40"/>
                    <a:gd name="T1" fmla="*/ 2147483647 h 52"/>
                    <a:gd name="T2" fmla="*/ 2147483647 w 40"/>
                    <a:gd name="T3" fmla="*/ 2147483647 h 52"/>
                    <a:gd name="T4" fmla="*/ 2147483647 w 40"/>
                    <a:gd name="T5" fmla="*/ 2147483647 h 52"/>
                    <a:gd name="T6" fmla="*/ 0 w 40"/>
                    <a:gd name="T7" fmla="*/ 2147483647 h 52"/>
                    <a:gd name="T8" fmla="*/ 2147483647 w 40"/>
                    <a:gd name="T9" fmla="*/ 2147483647 h 52"/>
                    <a:gd name="T10" fmla="*/ 2147483647 w 40"/>
                    <a:gd name="T11" fmla="*/ 2147483647 h 52"/>
                    <a:gd name="T12" fmla="*/ 2147483647 w 40"/>
                    <a:gd name="T13" fmla="*/ 0 h 52"/>
                    <a:gd name="T14" fmla="*/ 2147483647 w 40"/>
                    <a:gd name="T15" fmla="*/ 2147483647 h 52"/>
                    <a:gd name="T16" fmla="*/ 2147483647 w 40"/>
                    <a:gd name="T17" fmla="*/ 2147483647 h 52"/>
                    <a:gd name="T18" fmla="*/ 2147483647 w 40"/>
                    <a:gd name="T19" fmla="*/ 2147483647 h 52"/>
                    <a:gd name="T20" fmla="*/ 2147483647 w 40"/>
                    <a:gd name="T21" fmla="*/ 2147483647 h 52"/>
                    <a:gd name="T22" fmla="*/ 2147483647 w 40"/>
                    <a:gd name="T23" fmla="*/ 2147483647 h 52"/>
                    <a:gd name="T24" fmla="*/ 2147483647 w 40"/>
                    <a:gd name="T25" fmla="*/ 2147483647 h 52"/>
                    <a:gd name="T26" fmla="*/ 2147483647 w 40"/>
                    <a:gd name="T27" fmla="*/ 2147483647 h 52"/>
                    <a:gd name="T28" fmla="*/ 2147483647 w 40"/>
                    <a:gd name="T29" fmla="*/ 2147483647 h 52"/>
                    <a:gd name="T30" fmla="*/ 2147483647 w 40"/>
                    <a:gd name="T31" fmla="*/ 2147483647 h 52"/>
                    <a:gd name="T32" fmla="*/ 2147483647 w 40"/>
                    <a:gd name="T33" fmla="*/ 2147483647 h 52"/>
                    <a:gd name="T34" fmla="*/ 2147483647 w 40"/>
                    <a:gd name="T35" fmla="*/ 2147483647 h 52"/>
                    <a:gd name="T36" fmla="*/ 2147483647 w 40"/>
                    <a:gd name="T37" fmla="*/ 2147483647 h 52"/>
                    <a:gd name="T38" fmla="*/ 2147483647 w 40"/>
                    <a:gd name="T39" fmla="*/ 2147483647 h 52"/>
                    <a:gd name="T40" fmla="*/ 2147483647 w 40"/>
                    <a:gd name="T41" fmla="*/ 2147483647 h 52"/>
                    <a:gd name="T42" fmla="*/ 2147483647 w 40"/>
                    <a:gd name="T43" fmla="*/ 2147483647 h 52"/>
                    <a:gd name="T44" fmla="*/ 2147483647 w 40"/>
                    <a:gd name="T45" fmla="*/ 2147483647 h 52"/>
                    <a:gd name="T46" fmla="*/ 2147483647 w 40"/>
                    <a:gd name="T47" fmla="*/ 2147483647 h 52"/>
                    <a:gd name="T48" fmla="*/ 2147483647 w 40"/>
                    <a:gd name="T49" fmla="*/ 2147483647 h 52"/>
                    <a:gd name="T50" fmla="*/ 2147483647 w 40"/>
                    <a:gd name="T51" fmla="*/ 2147483647 h 52"/>
                    <a:gd name="T52" fmla="*/ 2147483647 w 40"/>
                    <a:gd name="T53" fmla="*/ 2147483647 h 52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40"/>
                    <a:gd name="T82" fmla="*/ 0 h 52"/>
                    <a:gd name="T83" fmla="*/ 40 w 40"/>
                    <a:gd name="T84" fmla="*/ 52 h 52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40" h="52">
                      <a:moveTo>
                        <a:pt x="12" y="24"/>
                      </a:moveTo>
                      <a:lnTo>
                        <a:pt x="4" y="20"/>
                      </a:lnTo>
                      <a:lnTo>
                        <a:pt x="2" y="16"/>
                      </a:lnTo>
                      <a:lnTo>
                        <a:pt x="0" y="12"/>
                      </a:lnTo>
                      <a:lnTo>
                        <a:pt x="2" y="8"/>
                      </a:lnTo>
                      <a:lnTo>
                        <a:pt x="6" y="4"/>
                      </a:lnTo>
                      <a:lnTo>
                        <a:pt x="14" y="0"/>
                      </a:lnTo>
                      <a:lnTo>
                        <a:pt x="18" y="4"/>
                      </a:lnTo>
                      <a:lnTo>
                        <a:pt x="18" y="6"/>
                      </a:lnTo>
                      <a:lnTo>
                        <a:pt x="28" y="6"/>
                      </a:lnTo>
                      <a:lnTo>
                        <a:pt x="30" y="12"/>
                      </a:lnTo>
                      <a:lnTo>
                        <a:pt x="32" y="16"/>
                      </a:lnTo>
                      <a:lnTo>
                        <a:pt x="40" y="22"/>
                      </a:lnTo>
                      <a:lnTo>
                        <a:pt x="36" y="24"/>
                      </a:lnTo>
                      <a:lnTo>
                        <a:pt x="34" y="28"/>
                      </a:lnTo>
                      <a:lnTo>
                        <a:pt x="36" y="32"/>
                      </a:lnTo>
                      <a:lnTo>
                        <a:pt x="38" y="36"/>
                      </a:lnTo>
                      <a:lnTo>
                        <a:pt x="38" y="40"/>
                      </a:lnTo>
                      <a:lnTo>
                        <a:pt x="40" y="42"/>
                      </a:lnTo>
                      <a:lnTo>
                        <a:pt x="38" y="48"/>
                      </a:lnTo>
                      <a:lnTo>
                        <a:pt x="38" y="52"/>
                      </a:lnTo>
                      <a:lnTo>
                        <a:pt x="32" y="50"/>
                      </a:lnTo>
                      <a:lnTo>
                        <a:pt x="24" y="46"/>
                      </a:lnTo>
                      <a:lnTo>
                        <a:pt x="18" y="42"/>
                      </a:lnTo>
                      <a:lnTo>
                        <a:pt x="18" y="36"/>
                      </a:lnTo>
                      <a:lnTo>
                        <a:pt x="18" y="30"/>
                      </a:lnTo>
                      <a:lnTo>
                        <a:pt x="12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9" name="isļíďé">
                  <a:extLst>
                    <a:ext uri="{FF2B5EF4-FFF2-40B4-BE49-F238E27FC236}">
                      <a16:creationId xmlns:a16="http://schemas.microsoft.com/office/drawing/2014/main" id="{2750EA3A-9C84-4264-AD80-3DBC4740CEDA}"/>
                    </a:ext>
                  </a:extLst>
                </p:cNvPr>
                <p:cNvSpPr/>
                <p:nvPr/>
              </p:nvSpPr>
              <p:spPr bwMode="auto">
                <a:xfrm>
                  <a:off x="7635276" y="3088685"/>
                  <a:ext cx="42693" cy="95272"/>
                </a:xfrm>
                <a:custGeom>
                  <a:avLst/>
                  <a:gdLst>
                    <a:gd name="T0" fmla="*/ 2147483647 w 24"/>
                    <a:gd name="T1" fmla="*/ 0 h 56"/>
                    <a:gd name="T2" fmla="*/ 2147483647 w 24"/>
                    <a:gd name="T3" fmla="*/ 2147483647 h 56"/>
                    <a:gd name="T4" fmla="*/ 2147483647 w 24"/>
                    <a:gd name="T5" fmla="*/ 2147483647 h 56"/>
                    <a:gd name="T6" fmla="*/ 2147483647 w 24"/>
                    <a:gd name="T7" fmla="*/ 2147483647 h 56"/>
                    <a:gd name="T8" fmla="*/ 2147483647 w 24"/>
                    <a:gd name="T9" fmla="*/ 2147483647 h 56"/>
                    <a:gd name="T10" fmla="*/ 2147483647 w 24"/>
                    <a:gd name="T11" fmla="*/ 2147483647 h 56"/>
                    <a:gd name="T12" fmla="*/ 0 w 24"/>
                    <a:gd name="T13" fmla="*/ 2147483647 h 56"/>
                    <a:gd name="T14" fmla="*/ 0 w 24"/>
                    <a:gd name="T15" fmla="*/ 2147483647 h 56"/>
                    <a:gd name="T16" fmla="*/ 2147483647 w 24"/>
                    <a:gd name="T17" fmla="*/ 2147483647 h 56"/>
                    <a:gd name="T18" fmla="*/ 2147483647 w 24"/>
                    <a:gd name="T19" fmla="*/ 2147483647 h 56"/>
                    <a:gd name="T20" fmla="*/ 2147483647 w 24"/>
                    <a:gd name="T21" fmla="*/ 2147483647 h 56"/>
                    <a:gd name="T22" fmla="*/ 2147483647 w 24"/>
                    <a:gd name="T23" fmla="*/ 2147483647 h 56"/>
                    <a:gd name="T24" fmla="*/ 2147483647 w 24"/>
                    <a:gd name="T25" fmla="*/ 0 h 5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"/>
                    <a:gd name="T40" fmla="*/ 0 h 56"/>
                    <a:gd name="T41" fmla="*/ 24 w 24"/>
                    <a:gd name="T42" fmla="*/ 56 h 5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" h="56">
                      <a:moveTo>
                        <a:pt x="24" y="0"/>
                      </a:moveTo>
                      <a:lnTo>
                        <a:pt x="24" y="12"/>
                      </a:lnTo>
                      <a:lnTo>
                        <a:pt x="22" y="32"/>
                      </a:lnTo>
                      <a:lnTo>
                        <a:pt x="16" y="56"/>
                      </a:lnTo>
                      <a:lnTo>
                        <a:pt x="4" y="44"/>
                      </a:lnTo>
                      <a:lnTo>
                        <a:pt x="2" y="38"/>
                      </a:lnTo>
                      <a:lnTo>
                        <a:pt x="0" y="32"/>
                      </a:lnTo>
                      <a:lnTo>
                        <a:pt x="0" y="20"/>
                      </a:lnTo>
                      <a:lnTo>
                        <a:pt x="4" y="10"/>
                      </a:lnTo>
                      <a:lnTo>
                        <a:pt x="8" y="4"/>
                      </a:lnTo>
                      <a:lnTo>
                        <a:pt x="12" y="4"/>
                      </a:lnTo>
                      <a:lnTo>
                        <a:pt x="18" y="2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0" name="îŝlíḓe">
                  <a:extLst>
                    <a:ext uri="{FF2B5EF4-FFF2-40B4-BE49-F238E27FC236}">
                      <a16:creationId xmlns:a16="http://schemas.microsoft.com/office/drawing/2014/main" id="{ADE1F015-7A88-4C8F-9652-3CE10A23A304}"/>
                    </a:ext>
                  </a:extLst>
                </p:cNvPr>
                <p:cNvSpPr/>
                <p:nvPr/>
              </p:nvSpPr>
              <p:spPr bwMode="auto">
                <a:xfrm>
                  <a:off x="7346061" y="3242801"/>
                  <a:ext cx="57844" cy="57443"/>
                </a:xfrm>
                <a:custGeom>
                  <a:avLst/>
                  <a:gdLst>
                    <a:gd name="T0" fmla="*/ 2147483647 w 34"/>
                    <a:gd name="T1" fmla="*/ 2147483647 h 36"/>
                    <a:gd name="T2" fmla="*/ 2147483647 w 34"/>
                    <a:gd name="T3" fmla="*/ 2147483647 h 36"/>
                    <a:gd name="T4" fmla="*/ 2147483647 w 34"/>
                    <a:gd name="T5" fmla="*/ 2147483647 h 36"/>
                    <a:gd name="T6" fmla="*/ 2147483647 w 34"/>
                    <a:gd name="T7" fmla="*/ 2147483647 h 36"/>
                    <a:gd name="T8" fmla="*/ 0 w 34"/>
                    <a:gd name="T9" fmla="*/ 2147483647 h 36"/>
                    <a:gd name="T10" fmla="*/ 2147483647 w 34"/>
                    <a:gd name="T11" fmla="*/ 2147483647 h 36"/>
                    <a:gd name="T12" fmla="*/ 2147483647 w 34"/>
                    <a:gd name="T13" fmla="*/ 2147483647 h 36"/>
                    <a:gd name="T14" fmla="*/ 2147483647 w 34"/>
                    <a:gd name="T15" fmla="*/ 2147483647 h 36"/>
                    <a:gd name="T16" fmla="*/ 2147483647 w 34"/>
                    <a:gd name="T17" fmla="*/ 2147483647 h 36"/>
                    <a:gd name="T18" fmla="*/ 2147483647 w 34"/>
                    <a:gd name="T19" fmla="*/ 0 h 36"/>
                    <a:gd name="T20" fmla="*/ 2147483647 w 34"/>
                    <a:gd name="T21" fmla="*/ 2147483647 h 36"/>
                    <a:gd name="T22" fmla="*/ 2147483647 w 34"/>
                    <a:gd name="T23" fmla="*/ 2147483647 h 36"/>
                    <a:gd name="T24" fmla="*/ 2147483647 w 34"/>
                    <a:gd name="T25" fmla="*/ 2147483647 h 36"/>
                    <a:gd name="T26" fmla="*/ 2147483647 w 34"/>
                    <a:gd name="T27" fmla="*/ 2147483647 h 36"/>
                    <a:gd name="T28" fmla="*/ 2147483647 w 34"/>
                    <a:gd name="T29" fmla="*/ 2147483647 h 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4"/>
                    <a:gd name="T46" fmla="*/ 0 h 36"/>
                    <a:gd name="T47" fmla="*/ 34 w 34"/>
                    <a:gd name="T48" fmla="*/ 36 h 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4" h="36">
                      <a:moveTo>
                        <a:pt x="18" y="36"/>
                      </a:moveTo>
                      <a:lnTo>
                        <a:pt x="12" y="34"/>
                      </a:lnTo>
                      <a:lnTo>
                        <a:pt x="6" y="30"/>
                      </a:lnTo>
                      <a:lnTo>
                        <a:pt x="2" y="24"/>
                      </a:lnTo>
                      <a:lnTo>
                        <a:pt x="0" y="20"/>
                      </a:lnTo>
                      <a:lnTo>
                        <a:pt x="2" y="16"/>
                      </a:lnTo>
                      <a:lnTo>
                        <a:pt x="4" y="12"/>
                      </a:lnTo>
                      <a:lnTo>
                        <a:pt x="12" y="6"/>
                      </a:lnTo>
                      <a:lnTo>
                        <a:pt x="26" y="2"/>
                      </a:lnTo>
                      <a:lnTo>
                        <a:pt x="34" y="0"/>
                      </a:lnTo>
                      <a:lnTo>
                        <a:pt x="34" y="10"/>
                      </a:lnTo>
                      <a:lnTo>
                        <a:pt x="30" y="20"/>
                      </a:lnTo>
                      <a:lnTo>
                        <a:pt x="24" y="32"/>
                      </a:lnTo>
                      <a:lnTo>
                        <a:pt x="22" y="34"/>
                      </a:lnTo>
                      <a:lnTo>
                        <a:pt x="18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1" name="iṧliḍê">
                  <a:extLst>
                    <a:ext uri="{FF2B5EF4-FFF2-40B4-BE49-F238E27FC236}">
                      <a16:creationId xmlns:a16="http://schemas.microsoft.com/office/drawing/2014/main" id="{C2791D3D-FBC9-4826-BD0E-12A5B3E3379E}"/>
                    </a:ext>
                  </a:extLst>
                </p:cNvPr>
                <p:cNvSpPr/>
                <p:nvPr/>
              </p:nvSpPr>
              <p:spPr bwMode="auto">
                <a:xfrm>
                  <a:off x="6569313" y="3560840"/>
                  <a:ext cx="64729" cy="120491"/>
                </a:xfrm>
                <a:custGeom>
                  <a:avLst/>
                  <a:gdLst>
                    <a:gd name="T0" fmla="*/ 2147483647 w 36"/>
                    <a:gd name="T1" fmla="*/ 2147483647 h 70"/>
                    <a:gd name="T2" fmla="*/ 2147483647 w 36"/>
                    <a:gd name="T3" fmla="*/ 2147483647 h 70"/>
                    <a:gd name="T4" fmla="*/ 2147483647 w 36"/>
                    <a:gd name="T5" fmla="*/ 2147483647 h 70"/>
                    <a:gd name="T6" fmla="*/ 2147483647 w 36"/>
                    <a:gd name="T7" fmla="*/ 2147483647 h 70"/>
                    <a:gd name="T8" fmla="*/ 2147483647 w 36"/>
                    <a:gd name="T9" fmla="*/ 2147483647 h 70"/>
                    <a:gd name="T10" fmla="*/ 2147483647 w 36"/>
                    <a:gd name="T11" fmla="*/ 2147483647 h 70"/>
                    <a:gd name="T12" fmla="*/ 2147483647 w 36"/>
                    <a:gd name="T13" fmla="*/ 2147483647 h 70"/>
                    <a:gd name="T14" fmla="*/ 2147483647 w 36"/>
                    <a:gd name="T15" fmla="*/ 2147483647 h 70"/>
                    <a:gd name="T16" fmla="*/ 2147483647 w 36"/>
                    <a:gd name="T17" fmla="*/ 2147483647 h 70"/>
                    <a:gd name="T18" fmla="*/ 2147483647 w 36"/>
                    <a:gd name="T19" fmla="*/ 2147483647 h 70"/>
                    <a:gd name="T20" fmla="*/ 0 w 36"/>
                    <a:gd name="T21" fmla="*/ 2147483647 h 70"/>
                    <a:gd name="T22" fmla="*/ 2147483647 w 36"/>
                    <a:gd name="T23" fmla="*/ 2147483647 h 70"/>
                    <a:gd name="T24" fmla="*/ 2147483647 w 36"/>
                    <a:gd name="T25" fmla="*/ 2147483647 h 70"/>
                    <a:gd name="T26" fmla="*/ 2147483647 w 36"/>
                    <a:gd name="T27" fmla="*/ 2147483647 h 70"/>
                    <a:gd name="T28" fmla="*/ 2147483647 w 36"/>
                    <a:gd name="T29" fmla="*/ 0 h 70"/>
                    <a:gd name="T30" fmla="*/ 2147483647 w 36"/>
                    <a:gd name="T31" fmla="*/ 2147483647 h 70"/>
                    <a:gd name="T32" fmla="*/ 2147483647 w 36"/>
                    <a:gd name="T33" fmla="*/ 2147483647 h 70"/>
                    <a:gd name="T34" fmla="*/ 2147483647 w 36"/>
                    <a:gd name="T35" fmla="*/ 2147483647 h 70"/>
                    <a:gd name="T36" fmla="*/ 2147483647 w 36"/>
                    <a:gd name="T37" fmla="*/ 2147483647 h 70"/>
                    <a:gd name="T38" fmla="*/ 2147483647 w 36"/>
                    <a:gd name="T39" fmla="*/ 2147483647 h 70"/>
                    <a:gd name="T40" fmla="*/ 2147483647 w 36"/>
                    <a:gd name="T41" fmla="*/ 2147483647 h 7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36"/>
                    <a:gd name="T64" fmla="*/ 0 h 70"/>
                    <a:gd name="T65" fmla="*/ 36 w 36"/>
                    <a:gd name="T66" fmla="*/ 70 h 70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36" h="70">
                      <a:moveTo>
                        <a:pt x="36" y="52"/>
                      </a:moveTo>
                      <a:lnTo>
                        <a:pt x="34" y="58"/>
                      </a:lnTo>
                      <a:lnTo>
                        <a:pt x="30" y="64"/>
                      </a:lnTo>
                      <a:lnTo>
                        <a:pt x="22" y="68"/>
                      </a:lnTo>
                      <a:lnTo>
                        <a:pt x="16" y="70"/>
                      </a:lnTo>
                      <a:lnTo>
                        <a:pt x="12" y="68"/>
                      </a:lnTo>
                      <a:lnTo>
                        <a:pt x="8" y="64"/>
                      </a:lnTo>
                      <a:lnTo>
                        <a:pt x="6" y="60"/>
                      </a:lnTo>
                      <a:lnTo>
                        <a:pt x="4" y="54"/>
                      </a:lnTo>
                      <a:lnTo>
                        <a:pt x="2" y="44"/>
                      </a:lnTo>
                      <a:lnTo>
                        <a:pt x="0" y="34"/>
                      </a:lnTo>
                      <a:lnTo>
                        <a:pt x="2" y="24"/>
                      </a:lnTo>
                      <a:lnTo>
                        <a:pt x="4" y="18"/>
                      </a:lnTo>
                      <a:lnTo>
                        <a:pt x="6" y="10"/>
                      </a:lnTo>
                      <a:lnTo>
                        <a:pt x="8" y="0"/>
                      </a:lnTo>
                      <a:lnTo>
                        <a:pt x="14" y="2"/>
                      </a:lnTo>
                      <a:lnTo>
                        <a:pt x="16" y="8"/>
                      </a:lnTo>
                      <a:lnTo>
                        <a:pt x="26" y="20"/>
                      </a:lnTo>
                      <a:lnTo>
                        <a:pt x="34" y="36"/>
                      </a:lnTo>
                      <a:lnTo>
                        <a:pt x="36" y="44"/>
                      </a:lnTo>
                      <a:lnTo>
                        <a:pt x="36" y="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2" name="îšḷidè">
                  <a:extLst>
                    <a:ext uri="{FF2B5EF4-FFF2-40B4-BE49-F238E27FC236}">
                      <a16:creationId xmlns:a16="http://schemas.microsoft.com/office/drawing/2014/main" id="{1D0DA8FC-92AD-418C-BB1A-97D60823AB4D}"/>
                    </a:ext>
                  </a:extLst>
                </p:cNvPr>
                <p:cNvSpPr/>
                <p:nvPr/>
              </p:nvSpPr>
              <p:spPr bwMode="auto">
                <a:xfrm>
                  <a:off x="7139479" y="3144726"/>
                  <a:ext cx="261671" cy="452541"/>
                </a:xfrm>
                <a:custGeom>
                  <a:avLst/>
                  <a:gdLst>
                    <a:gd name="T0" fmla="*/ 2147483647 w 150"/>
                    <a:gd name="T1" fmla="*/ 2147483647 h 270"/>
                    <a:gd name="T2" fmla="*/ 2147483647 w 150"/>
                    <a:gd name="T3" fmla="*/ 2147483647 h 270"/>
                    <a:gd name="T4" fmla="*/ 2147483647 w 150"/>
                    <a:gd name="T5" fmla="*/ 2147483647 h 270"/>
                    <a:gd name="T6" fmla="*/ 2147483647 w 150"/>
                    <a:gd name="T7" fmla="*/ 2147483647 h 270"/>
                    <a:gd name="T8" fmla="*/ 2147483647 w 150"/>
                    <a:gd name="T9" fmla="*/ 2147483647 h 270"/>
                    <a:gd name="T10" fmla="*/ 2147483647 w 150"/>
                    <a:gd name="T11" fmla="*/ 2147483647 h 270"/>
                    <a:gd name="T12" fmla="*/ 2147483647 w 150"/>
                    <a:gd name="T13" fmla="*/ 2147483647 h 270"/>
                    <a:gd name="T14" fmla="*/ 2147483647 w 150"/>
                    <a:gd name="T15" fmla="*/ 2147483647 h 270"/>
                    <a:gd name="T16" fmla="*/ 2147483647 w 150"/>
                    <a:gd name="T17" fmla="*/ 2147483647 h 270"/>
                    <a:gd name="T18" fmla="*/ 2147483647 w 150"/>
                    <a:gd name="T19" fmla="*/ 2147483647 h 270"/>
                    <a:gd name="T20" fmla="*/ 2147483647 w 150"/>
                    <a:gd name="T21" fmla="*/ 2147483647 h 270"/>
                    <a:gd name="T22" fmla="*/ 2147483647 w 150"/>
                    <a:gd name="T23" fmla="*/ 2147483647 h 270"/>
                    <a:gd name="T24" fmla="*/ 2147483647 w 150"/>
                    <a:gd name="T25" fmla="*/ 2147483647 h 270"/>
                    <a:gd name="T26" fmla="*/ 2147483647 w 150"/>
                    <a:gd name="T27" fmla="*/ 2147483647 h 270"/>
                    <a:gd name="T28" fmla="*/ 2147483647 w 150"/>
                    <a:gd name="T29" fmla="*/ 2147483647 h 270"/>
                    <a:gd name="T30" fmla="*/ 2147483647 w 150"/>
                    <a:gd name="T31" fmla="*/ 2147483647 h 270"/>
                    <a:gd name="T32" fmla="*/ 2147483647 w 150"/>
                    <a:gd name="T33" fmla="*/ 2147483647 h 270"/>
                    <a:gd name="T34" fmla="*/ 2147483647 w 150"/>
                    <a:gd name="T35" fmla="*/ 2147483647 h 270"/>
                    <a:gd name="T36" fmla="*/ 0 w 150"/>
                    <a:gd name="T37" fmla="*/ 2147483647 h 270"/>
                    <a:gd name="T38" fmla="*/ 2147483647 w 150"/>
                    <a:gd name="T39" fmla="*/ 2147483647 h 270"/>
                    <a:gd name="T40" fmla="*/ 2147483647 w 150"/>
                    <a:gd name="T41" fmla="*/ 2147483647 h 270"/>
                    <a:gd name="T42" fmla="*/ 2147483647 w 150"/>
                    <a:gd name="T43" fmla="*/ 2147483647 h 270"/>
                    <a:gd name="T44" fmla="*/ 2147483647 w 150"/>
                    <a:gd name="T45" fmla="*/ 2147483647 h 270"/>
                    <a:gd name="T46" fmla="*/ 2147483647 w 150"/>
                    <a:gd name="T47" fmla="*/ 2147483647 h 270"/>
                    <a:gd name="T48" fmla="*/ 2147483647 w 150"/>
                    <a:gd name="T49" fmla="*/ 2147483647 h 270"/>
                    <a:gd name="T50" fmla="*/ 2147483647 w 150"/>
                    <a:gd name="T51" fmla="*/ 2147483647 h 270"/>
                    <a:gd name="T52" fmla="*/ 2147483647 w 150"/>
                    <a:gd name="T53" fmla="*/ 2147483647 h 270"/>
                    <a:gd name="T54" fmla="*/ 2147483647 w 150"/>
                    <a:gd name="T55" fmla="*/ 2147483647 h 270"/>
                    <a:gd name="T56" fmla="*/ 2147483647 w 150"/>
                    <a:gd name="T57" fmla="*/ 2147483647 h 270"/>
                    <a:gd name="T58" fmla="*/ 2147483647 w 150"/>
                    <a:gd name="T59" fmla="*/ 2147483647 h 270"/>
                    <a:gd name="T60" fmla="*/ 2147483647 w 150"/>
                    <a:gd name="T61" fmla="*/ 2147483647 h 270"/>
                    <a:gd name="T62" fmla="*/ 2147483647 w 150"/>
                    <a:gd name="T63" fmla="*/ 2147483647 h 270"/>
                    <a:gd name="T64" fmla="*/ 2147483647 w 150"/>
                    <a:gd name="T65" fmla="*/ 2147483647 h 270"/>
                    <a:gd name="T66" fmla="*/ 2147483647 w 150"/>
                    <a:gd name="T67" fmla="*/ 2147483647 h 270"/>
                    <a:gd name="T68" fmla="*/ 2147483647 w 150"/>
                    <a:gd name="T69" fmla="*/ 2147483647 h 270"/>
                    <a:gd name="T70" fmla="*/ 2147483647 w 150"/>
                    <a:gd name="T71" fmla="*/ 2147483647 h 270"/>
                    <a:gd name="T72" fmla="*/ 2147483647 w 150"/>
                    <a:gd name="T73" fmla="*/ 2147483647 h 270"/>
                    <a:gd name="T74" fmla="*/ 2147483647 w 150"/>
                    <a:gd name="T75" fmla="*/ 2147483647 h 270"/>
                    <a:gd name="T76" fmla="*/ 2147483647 w 150"/>
                    <a:gd name="T77" fmla="*/ 2147483647 h 270"/>
                    <a:gd name="T78" fmla="*/ 2147483647 w 150"/>
                    <a:gd name="T79" fmla="*/ 2147483647 h 270"/>
                    <a:gd name="T80" fmla="*/ 2147483647 w 150"/>
                    <a:gd name="T81" fmla="*/ 2147483647 h 270"/>
                    <a:gd name="T82" fmla="*/ 2147483647 w 150"/>
                    <a:gd name="T83" fmla="*/ 2147483647 h 270"/>
                    <a:gd name="T84" fmla="*/ 2147483647 w 150"/>
                    <a:gd name="T85" fmla="*/ 2147483647 h 270"/>
                    <a:gd name="T86" fmla="*/ 2147483647 w 150"/>
                    <a:gd name="T87" fmla="*/ 2147483647 h 270"/>
                    <a:gd name="T88" fmla="*/ 2147483647 w 150"/>
                    <a:gd name="T89" fmla="*/ 2147483647 h 270"/>
                    <a:gd name="T90" fmla="*/ 2147483647 w 150"/>
                    <a:gd name="T91" fmla="*/ 2147483647 h 270"/>
                    <a:gd name="T92" fmla="*/ 2147483647 w 150"/>
                    <a:gd name="T93" fmla="*/ 2147483647 h 270"/>
                    <a:gd name="T94" fmla="*/ 2147483647 w 150"/>
                    <a:gd name="T95" fmla="*/ 2147483647 h 270"/>
                    <a:gd name="T96" fmla="*/ 2147483647 w 150"/>
                    <a:gd name="T97" fmla="*/ 2147483647 h 270"/>
                    <a:gd name="T98" fmla="*/ 2147483647 w 150"/>
                    <a:gd name="T99" fmla="*/ 2147483647 h 270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50"/>
                    <a:gd name="T151" fmla="*/ 0 h 270"/>
                    <a:gd name="T152" fmla="*/ 150 w 150"/>
                    <a:gd name="T153" fmla="*/ 270 h 270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50" h="270">
                      <a:moveTo>
                        <a:pt x="64" y="232"/>
                      </a:moveTo>
                      <a:lnTo>
                        <a:pt x="70" y="228"/>
                      </a:lnTo>
                      <a:lnTo>
                        <a:pt x="78" y="226"/>
                      </a:lnTo>
                      <a:lnTo>
                        <a:pt x="96" y="220"/>
                      </a:lnTo>
                      <a:lnTo>
                        <a:pt x="92" y="216"/>
                      </a:lnTo>
                      <a:lnTo>
                        <a:pt x="90" y="216"/>
                      </a:lnTo>
                      <a:lnTo>
                        <a:pt x="88" y="214"/>
                      </a:lnTo>
                      <a:lnTo>
                        <a:pt x="112" y="200"/>
                      </a:lnTo>
                      <a:lnTo>
                        <a:pt x="114" y="198"/>
                      </a:lnTo>
                      <a:lnTo>
                        <a:pt x="116" y="194"/>
                      </a:lnTo>
                      <a:lnTo>
                        <a:pt x="114" y="190"/>
                      </a:lnTo>
                      <a:lnTo>
                        <a:pt x="114" y="186"/>
                      </a:lnTo>
                      <a:lnTo>
                        <a:pt x="114" y="182"/>
                      </a:lnTo>
                      <a:lnTo>
                        <a:pt x="112" y="176"/>
                      </a:lnTo>
                      <a:lnTo>
                        <a:pt x="112" y="160"/>
                      </a:lnTo>
                      <a:lnTo>
                        <a:pt x="106" y="146"/>
                      </a:lnTo>
                      <a:lnTo>
                        <a:pt x="100" y="136"/>
                      </a:lnTo>
                      <a:lnTo>
                        <a:pt x="86" y="118"/>
                      </a:lnTo>
                      <a:lnTo>
                        <a:pt x="82" y="112"/>
                      </a:lnTo>
                      <a:lnTo>
                        <a:pt x="76" y="106"/>
                      </a:lnTo>
                      <a:lnTo>
                        <a:pt x="70" y="106"/>
                      </a:lnTo>
                      <a:lnTo>
                        <a:pt x="68" y="102"/>
                      </a:lnTo>
                      <a:lnTo>
                        <a:pt x="66" y="96"/>
                      </a:lnTo>
                      <a:lnTo>
                        <a:pt x="60" y="92"/>
                      </a:lnTo>
                      <a:lnTo>
                        <a:pt x="52" y="86"/>
                      </a:lnTo>
                      <a:lnTo>
                        <a:pt x="42" y="78"/>
                      </a:lnTo>
                      <a:lnTo>
                        <a:pt x="34" y="70"/>
                      </a:lnTo>
                      <a:lnTo>
                        <a:pt x="32" y="64"/>
                      </a:lnTo>
                      <a:lnTo>
                        <a:pt x="30" y="60"/>
                      </a:lnTo>
                      <a:lnTo>
                        <a:pt x="38" y="58"/>
                      </a:lnTo>
                      <a:lnTo>
                        <a:pt x="42" y="54"/>
                      </a:lnTo>
                      <a:lnTo>
                        <a:pt x="42" y="48"/>
                      </a:lnTo>
                      <a:lnTo>
                        <a:pt x="26" y="44"/>
                      </a:lnTo>
                      <a:lnTo>
                        <a:pt x="14" y="38"/>
                      </a:lnTo>
                      <a:lnTo>
                        <a:pt x="8" y="34"/>
                      </a:lnTo>
                      <a:lnTo>
                        <a:pt x="4" y="30"/>
                      </a:lnTo>
                      <a:lnTo>
                        <a:pt x="0" y="24"/>
                      </a:lnTo>
                      <a:lnTo>
                        <a:pt x="0" y="18"/>
                      </a:lnTo>
                      <a:lnTo>
                        <a:pt x="0" y="14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26" y="12"/>
                      </a:lnTo>
                      <a:lnTo>
                        <a:pt x="34" y="6"/>
                      </a:lnTo>
                      <a:lnTo>
                        <a:pt x="42" y="2"/>
                      </a:lnTo>
                      <a:lnTo>
                        <a:pt x="50" y="0"/>
                      </a:lnTo>
                      <a:lnTo>
                        <a:pt x="56" y="2"/>
                      </a:lnTo>
                      <a:lnTo>
                        <a:pt x="60" y="4"/>
                      </a:lnTo>
                      <a:lnTo>
                        <a:pt x="66" y="6"/>
                      </a:lnTo>
                      <a:lnTo>
                        <a:pt x="70" y="6"/>
                      </a:lnTo>
                      <a:lnTo>
                        <a:pt x="72" y="12"/>
                      </a:lnTo>
                      <a:lnTo>
                        <a:pt x="74" y="16"/>
                      </a:lnTo>
                      <a:lnTo>
                        <a:pt x="82" y="24"/>
                      </a:lnTo>
                      <a:lnTo>
                        <a:pt x="90" y="28"/>
                      </a:lnTo>
                      <a:lnTo>
                        <a:pt x="98" y="30"/>
                      </a:lnTo>
                      <a:lnTo>
                        <a:pt x="96" y="36"/>
                      </a:lnTo>
                      <a:lnTo>
                        <a:pt x="94" y="42"/>
                      </a:lnTo>
                      <a:lnTo>
                        <a:pt x="90" y="42"/>
                      </a:lnTo>
                      <a:lnTo>
                        <a:pt x="84" y="42"/>
                      </a:lnTo>
                      <a:lnTo>
                        <a:pt x="82" y="42"/>
                      </a:lnTo>
                      <a:lnTo>
                        <a:pt x="82" y="48"/>
                      </a:lnTo>
                      <a:lnTo>
                        <a:pt x="80" y="52"/>
                      </a:lnTo>
                      <a:lnTo>
                        <a:pt x="76" y="56"/>
                      </a:lnTo>
                      <a:lnTo>
                        <a:pt x="72" y="64"/>
                      </a:lnTo>
                      <a:lnTo>
                        <a:pt x="70" y="70"/>
                      </a:lnTo>
                      <a:lnTo>
                        <a:pt x="72" y="84"/>
                      </a:lnTo>
                      <a:lnTo>
                        <a:pt x="76" y="88"/>
                      </a:lnTo>
                      <a:lnTo>
                        <a:pt x="78" y="92"/>
                      </a:lnTo>
                      <a:lnTo>
                        <a:pt x="86" y="96"/>
                      </a:lnTo>
                      <a:lnTo>
                        <a:pt x="98" y="110"/>
                      </a:lnTo>
                      <a:lnTo>
                        <a:pt x="110" y="124"/>
                      </a:lnTo>
                      <a:lnTo>
                        <a:pt x="122" y="136"/>
                      </a:lnTo>
                      <a:lnTo>
                        <a:pt x="138" y="148"/>
                      </a:lnTo>
                      <a:lnTo>
                        <a:pt x="138" y="156"/>
                      </a:lnTo>
                      <a:lnTo>
                        <a:pt x="142" y="170"/>
                      </a:lnTo>
                      <a:lnTo>
                        <a:pt x="150" y="192"/>
                      </a:lnTo>
                      <a:lnTo>
                        <a:pt x="146" y="198"/>
                      </a:lnTo>
                      <a:lnTo>
                        <a:pt x="146" y="204"/>
                      </a:lnTo>
                      <a:lnTo>
                        <a:pt x="146" y="210"/>
                      </a:lnTo>
                      <a:lnTo>
                        <a:pt x="144" y="214"/>
                      </a:lnTo>
                      <a:lnTo>
                        <a:pt x="138" y="220"/>
                      </a:lnTo>
                      <a:lnTo>
                        <a:pt x="128" y="228"/>
                      </a:lnTo>
                      <a:lnTo>
                        <a:pt x="120" y="232"/>
                      </a:lnTo>
                      <a:lnTo>
                        <a:pt x="112" y="234"/>
                      </a:lnTo>
                      <a:lnTo>
                        <a:pt x="104" y="242"/>
                      </a:lnTo>
                      <a:lnTo>
                        <a:pt x="98" y="254"/>
                      </a:lnTo>
                      <a:lnTo>
                        <a:pt x="88" y="266"/>
                      </a:lnTo>
                      <a:lnTo>
                        <a:pt x="84" y="270"/>
                      </a:lnTo>
                      <a:lnTo>
                        <a:pt x="78" y="270"/>
                      </a:lnTo>
                      <a:lnTo>
                        <a:pt x="76" y="270"/>
                      </a:lnTo>
                      <a:lnTo>
                        <a:pt x="74" y="268"/>
                      </a:lnTo>
                      <a:lnTo>
                        <a:pt x="74" y="260"/>
                      </a:lnTo>
                      <a:lnTo>
                        <a:pt x="74" y="252"/>
                      </a:lnTo>
                      <a:lnTo>
                        <a:pt x="76" y="246"/>
                      </a:lnTo>
                      <a:lnTo>
                        <a:pt x="76" y="242"/>
                      </a:lnTo>
                      <a:lnTo>
                        <a:pt x="74" y="236"/>
                      </a:lnTo>
                      <a:lnTo>
                        <a:pt x="70" y="236"/>
                      </a:lnTo>
                      <a:lnTo>
                        <a:pt x="66" y="234"/>
                      </a:lnTo>
                      <a:lnTo>
                        <a:pt x="62" y="234"/>
                      </a:lnTo>
                      <a:lnTo>
                        <a:pt x="60" y="234"/>
                      </a:lnTo>
                      <a:lnTo>
                        <a:pt x="64" y="2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3" name="íṧľîḓè">
                  <a:extLst>
                    <a:ext uri="{FF2B5EF4-FFF2-40B4-BE49-F238E27FC236}">
                      <a16:creationId xmlns:a16="http://schemas.microsoft.com/office/drawing/2014/main" id="{8AC1A67D-2B60-4EB1-ADE6-60733D189F23}"/>
                    </a:ext>
                  </a:extLst>
                </p:cNvPr>
                <p:cNvSpPr/>
                <p:nvPr/>
              </p:nvSpPr>
              <p:spPr bwMode="auto">
                <a:xfrm>
                  <a:off x="7191813" y="3412329"/>
                  <a:ext cx="151494" cy="127496"/>
                </a:xfrm>
                <a:custGeom>
                  <a:avLst/>
                  <a:gdLst>
                    <a:gd name="T0" fmla="*/ 2147483647 w 86"/>
                    <a:gd name="T1" fmla="*/ 0 h 76"/>
                    <a:gd name="T2" fmla="*/ 2147483647 w 86"/>
                    <a:gd name="T3" fmla="*/ 0 h 76"/>
                    <a:gd name="T4" fmla="*/ 2147483647 w 86"/>
                    <a:gd name="T5" fmla="*/ 2147483647 h 76"/>
                    <a:gd name="T6" fmla="*/ 2147483647 w 86"/>
                    <a:gd name="T7" fmla="*/ 0 h 76"/>
                    <a:gd name="T8" fmla="*/ 2147483647 w 86"/>
                    <a:gd name="T9" fmla="*/ 0 h 76"/>
                    <a:gd name="T10" fmla="*/ 2147483647 w 86"/>
                    <a:gd name="T11" fmla="*/ 0 h 76"/>
                    <a:gd name="T12" fmla="*/ 2147483647 w 86"/>
                    <a:gd name="T13" fmla="*/ 2147483647 h 76"/>
                    <a:gd name="T14" fmla="*/ 2147483647 w 86"/>
                    <a:gd name="T15" fmla="*/ 2147483647 h 76"/>
                    <a:gd name="T16" fmla="*/ 2147483647 w 86"/>
                    <a:gd name="T17" fmla="*/ 2147483647 h 76"/>
                    <a:gd name="T18" fmla="*/ 2147483647 w 86"/>
                    <a:gd name="T19" fmla="*/ 2147483647 h 76"/>
                    <a:gd name="T20" fmla="*/ 2147483647 w 86"/>
                    <a:gd name="T21" fmla="*/ 2147483647 h 76"/>
                    <a:gd name="T22" fmla="*/ 2147483647 w 86"/>
                    <a:gd name="T23" fmla="*/ 2147483647 h 76"/>
                    <a:gd name="T24" fmla="*/ 2147483647 w 86"/>
                    <a:gd name="T25" fmla="*/ 2147483647 h 76"/>
                    <a:gd name="T26" fmla="*/ 2147483647 w 86"/>
                    <a:gd name="T27" fmla="*/ 2147483647 h 76"/>
                    <a:gd name="T28" fmla="*/ 2147483647 w 86"/>
                    <a:gd name="T29" fmla="*/ 2147483647 h 76"/>
                    <a:gd name="T30" fmla="*/ 2147483647 w 86"/>
                    <a:gd name="T31" fmla="*/ 2147483647 h 76"/>
                    <a:gd name="T32" fmla="*/ 2147483647 w 86"/>
                    <a:gd name="T33" fmla="*/ 2147483647 h 76"/>
                    <a:gd name="T34" fmla="*/ 0 w 86"/>
                    <a:gd name="T35" fmla="*/ 2147483647 h 76"/>
                    <a:gd name="T36" fmla="*/ 2147483647 w 86"/>
                    <a:gd name="T37" fmla="*/ 2147483647 h 76"/>
                    <a:gd name="T38" fmla="*/ 2147483647 w 86"/>
                    <a:gd name="T39" fmla="*/ 2147483647 h 76"/>
                    <a:gd name="T40" fmla="*/ 2147483647 w 86"/>
                    <a:gd name="T41" fmla="*/ 2147483647 h 76"/>
                    <a:gd name="T42" fmla="*/ 2147483647 w 86"/>
                    <a:gd name="T43" fmla="*/ 2147483647 h 76"/>
                    <a:gd name="T44" fmla="*/ 2147483647 w 86"/>
                    <a:gd name="T45" fmla="*/ 2147483647 h 76"/>
                    <a:gd name="T46" fmla="*/ 2147483647 w 86"/>
                    <a:gd name="T47" fmla="*/ 2147483647 h 76"/>
                    <a:gd name="T48" fmla="*/ 2147483647 w 86"/>
                    <a:gd name="T49" fmla="*/ 2147483647 h 76"/>
                    <a:gd name="T50" fmla="*/ 2147483647 w 86"/>
                    <a:gd name="T51" fmla="*/ 2147483647 h 76"/>
                    <a:gd name="T52" fmla="*/ 2147483647 w 86"/>
                    <a:gd name="T53" fmla="*/ 2147483647 h 76"/>
                    <a:gd name="T54" fmla="*/ 2147483647 w 86"/>
                    <a:gd name="T55" fmla="*/ 2147483647 h 76"/>
                    <a:gd name="T56" fmla="*/ 2147483647 w 86"/>
                    <a:gd name="T57" fmla="*/ 2147483647 h 76"/>
                    <a:gd name="T58" fmla="*/ 2147483647 w 86"/>
                    <a:gd name="T59" fmla="*/ 2147483647 h 76"/>
                    <a:gd name="T60" fmla="*/ 2147483647 w 86"/>
                    <a:gd name="T61" fmla="*/ 2147483647 h 76"/>
                    <a:gd name="T62" fmla="*/ 2147483647 w 86"/>
                    <a:gd name="T63" fmla="*/ 2147483647 h 76"/>
                    <a:gd name="T64" fmla="*/ 2147483647 w 86"/>
                    <a:gd name="T65" fmla="*/ 2147483647 h 76"/>
                    <a:gd name="T66" fmla="*/ 2147483647 w 86"/>
                    <a:gd name="T67" fmla="*/ 2147483647 h 76"/>
                    <a:gd name="T68" fmla="*/ 2147483647 w 86"/>
                    <a:gd name="T69" fmla="*/ 2147483647 h 76"/>
                    <a:gd name="T70" fmla="*/ 2147483647 w 86"/>
                    <a:gd name="T71" fmla="*/ 2147483647 h 76"/>
                    <a:gd name="T72" fmla="*/ 2147483647 w 86"/>
                    <a:gd name="T73" fmla="*/ 2147483647 h 76"/>
                    <a:gd name="T74" fmla="*/ 2147483647 w 86"/>
                    <a:gd name="T75" fmla="*/ 2147483647 h 76"/>
                    <a:gd name="T76" fmla="*/ 2147483647 w 86"/>
                    <a:gd name="T77" fmla="*/ 2147483647 h 76"/>
                    <a:gd name="T78" fmla="*/ 2147483647 w 86"/>
                    <a:gd name="T79" fmla="*/ 2147483647 h 76"/>
                    <a:gd name="T80" fmla="*/ 2147483647 w 86"/>
                    <a:gd name="T81" fmla="*/ 2147483647 h 76"/>
                    <a:gd name="T82" fmla="*/ 2147483647 w 86"/>
                    <a:gd name="T83" fmla="*/ 2147483647 h 76"/>
                    <a:gd name="T84" fmla="*/ 2147483647 w 86"/>
                    <a:gd name="T85" fmla="*/ 2147483647 h 76"/>
                    <a:gd name="T86" fmla="*/ 2147483647 w 86"/>
                    <a:gd name="T87" fmla="*/ 2147483647 h 76"/>
                    <a:gd name="T88" fmla="*/ 2147483647 w 86"/>
                    <a:gd name="T89" fmla="*/ 0 h 76"/>
                    <a:gd name="T90" fmla="*/ 2147483647 w 86"/>
                    <a:gd name="T91" fmla="*/ 0 h 7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86"/>
                    <a:gd name="T139" fmla="*/ 0 h 76"/>
                    <a:gd name="T140" fmla="*/ 86 w 86"/>
                    <a:gd name="T141" fmla="*/ 76 h 76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86" h="76">
                      <a:moveTo>
                        <a:pt x="80" y="0"/>
                      </a:moveTo>
                      <a:lnTo>
                        <a:pt x="78" y="0"/>
                      </a:lnTo>
                      <a:lnTo>
                        <a:pt x="74" y="2"/>
                      </a:lnTo>
                      <a:lnTo>
                        <a:pt x="70" y="0"/>
                      </a:lnTo>
                      <a:lnTo>
                        <a:pt x="66" y="0"/>
                      </a:lnTo>
                      <a:lnTo>
                        <a:pt x="62" y="0"/>
                      </a:lnTo>
                      <a:lnTo>
                        <a:pt x="60" y="4"/>
                      </a:lnTo>
                      <a:lnTo>
                        <a:pt x="58" y="10"/>
                      </a:lnTo>
                      <a:lnTo>
                        <a:pt x="52" y="8"/>
                      </a:lnTo>
                      <a:lnTo>
                        <a:pt x="46" y="4"/>
                      </a:lnTo>
                      <a:lnTo>
                        <a:pt x="40" y="2"/>
                      </a:lnTo>
                      <a:lnTo>
                        <a:pt x="30" y="2"/>
                      </a:lnTo>
                      <a:lnTo>
                        <a:pt x="18" y="2"/>
                      </a:lnTo>
                      <a:lnTo>
                        <a:pt x="10" y="6"/>
                      </a:lnTo>
                      <a:lnTo>
                        <a:pt x="6" y="10"/>
                      </a:lnTo>
                      <a:lnTo>
                        <a:pt x="2" y="14"/>
                      </a:lnTo>
                      <a:lnTo>
                        <a:pt x="2" y="20"/>
                      </a:lnTo>
                      <a:lnTo>
                        <a:pt x="0" y="26"/>
                      </a:lnTo>
                      <a:lnTo>
                        <a:pt x="2" y="30"/>
                      </a:lnTo>
                      <a:lnTo>
                        <a:pt x="4" y="36"/>
                      </a:lnTo>
                      <a:lnTo>
                        <a:pt x="6" y="40"/>
                      </a:lnTo>
                      <a:lnTo>
                        <a:pt x="8" y="46"/>
                      </a:lnTo>
                      <a:lnTo>
                        <a:pt x="10" y="52"/>
                      </a:lnTo>
                      <a:lnTo>
                        <a:pt x="10" y="54"/>
                      </a:lnTo>
                      <a:lnTo>
                        <a:pt x="12" y="58"/>
                      </a:lnTo>
                      <a:lnTo>
                        <a:pt x="14" y="62"/>
                      </a:lnTo>
                      <a:lnTo>
                        <a:pt x="18" y="66"/>
                      </a:lnTo>
                      <a:lnTo>
                        <a:pt x="24" y="66"/>
                      </a:lnTo>
                      <a:lnTo>
                        <a:pt x="24" y="76"/>
                      </a:lnTo>
                      <a:lnTo>
                        <a:pt x="30" y="74"/>
                      </a:lnTo>
                      <a:lnTo>
                        <a:pt x="34" y="72"/>
                      </a:lnTo>
                      <a:lnTo>
                        <a:pt x="40" y="68"/>
                      </a:lnTo>
                      <a:lnTo>
                        <a:pt x="48" y="66"/>
                      </a:lnTo>
                      <a:lnTo>
                        <a:pt x="66" y="60"/>
                      </a:lnTo>
                      <a:lnTo>
                        <a:pt x="62" y="56"/>
                      </a:lnTo>
                      <a:lnTo>
                        <a:pt x="60" y="56"/>
                      </a:lnTo>
                      <a:lnTo>
                        <a:pt x="58" y="54"/>
                      </a:lnTo>
                      <a:lnTo>
                        <a:pt x="82" y="40"/>
                      </a:lnTo>
                      <a:lnTo>
                        <a:pt x="84" y="38"/>
                      </a:lnTo>
                      <a:lnTo>
                        <a:pt x="86" y="34"/>
                      </a:lnTo>
                      <a:lnTo>
                        <a:pt x="84" y="30"/>
                      </a:lnTo>
                      <a:lnTo>
                        <a:pt x="84" y="26"/>
                      </a:lnTo>
                      <a:lnTo>
                        <a:pt x="84" y="22"/>
                      </a:lnTo>
                      <a:lnTo>
                        <a:pt x="82" y="16"/>
                      </a:lnTo>
                      <a:lnTo>
                        <a:pt x="82" y="0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4" name="iṡḻïdé">
                  <a:extLst>
                    <a:ext uri="{FF2B5EF4-FFF2-40B4-BE49-F238E27FC236}">
                      <a16:creationId xmlns:a16="http://schemas.microsoft.com/office/drawing/2014/main" id="{C8FF589E-BED4-4E08-8B05-B868708EF861}"/>
                    </a:ext>
                  </a:extLst>
                </p:cNvPr>
                <p:cNvSpPr/>
                <p:nvPr/>
              </p:nvSpPr>
              <p:spPr bwMode="auto">
                <a:xfrm>
                  <a:off x="7091277" y="3169945"/>
                  <a:ext cx="243767" cy="260596"/>
                </a:xfrm>
                <a:custGeom>
                  <a:avLst/>
                  <a:gdLst>
                    <a:gd name="T0" fmla="*/ 2147483647 w 140"/>
                    <a:gd name="T1" fmla="*/ 2147483647 h 156"/>
                    <a:gd name="T2" fmla="*/ 2147483647 w 140"/>
                    <a:gd name="T3" fmla="*/ 2147483647 h 156"/>
                    <a:gd name="T4" fmla="*/ 2147483647 w 140"/>
                    <a:gd name="T5" fmla="*/ 2147483647 h 156"/>
                    <a:gd name="T6" fmla="*/ 2147483647 w 140"/>
                    <a:gd name="T7" fmla="*/ 2147483647 h 156"/>
                    <a:gd name="T8" fmla="*/ 2147483647 w 140"/>
                    <a:gd name="T9" fmla="*/ 2147483647 h 156"/>
                    <a:gd name="T10" fmla="*/ 2147483647 w 140"/>
                    <a:gd name="T11" fmla="*/ 2147483647 h 156"/>
                    <a:gd name="T12" fmla="*/ 2147483647 w 140"/>
                    <a:gd name="T13" fmla="*/ 2147483647 h 156"/>
                    <a:gd name="T14" fmla="*/ 2147483647 w 140"/>
                    <a:gd name="T15" fmla="*/ 2147483647 h 156"/>
                    <a:gd name="T16" fmla="*/ 2147483647 w 140"/>
                    <a:gd name="T17" fmla="*/ 2147483647 h 156"/>
                    <a:gd name="T18" fmla="*/ 2147483647 w 140"/>
                    <a:gd name="T19" fmla="*/ 2147483647 h 156"/>
                    <a:gd name="T20" fmla="*/ 2147483647 w 140"/>
                    <a:gd name="T21" fmla="*/ 2147483647 h 156"/>
                    <a:gd name="T22" fmla="*/ 2147483647 w 140"/>
                    <a:gd name="T23" fmla="*/ 2147483647 h 156"/>
                    <a:gd name="T24" fmla="*/ 2147483647 w 140"/>
                    <a:gd name="T25" fmla="*/ 2147483647 h 156"/>
                    <a:gd name="T26" fmla="*/ 2147483647 w 140"/>
                    <a:gd name="T27" fmla="*/ 2147483647 h 156"/>
                    <a:gd name="T28" fmla="*/ 2147483647 w 140"/>
                    <a:gd name="T29" fmla="*/ 2147483647 h 156"/>
                    <a:gd name="T30" fmla="*/ 2147483647 w 140"/>
                    <a:gd name="T31" fmla="*/ 2147483647 h 156"/>
                    <a:gd name="T32" fmla="*/ 0 w 140"/>
                    <a:gd name="T33" fmla="*/ 2147483647 h 156"/>
                    <a:gd name="T34" fmla="*/ 2147483647 w 140"/>
                    <a:gd name="T35" fmla="*/ 2147483647 h 156"/>
                    <a:gd name="T36" fmla="*/ 2147483647 w 140"/>
                    <a:gd name="T37" fmla="*/ 2147483647 h 156"/>
                    <a:gd name="T38" fmla="*/ 2147483647 w 140"/>
                    <a:gd name="T39" fmla="*/ 2147483647 h 156"/>
                    <a:gd name="T40" fmla="*/ 2147483647 w 140"/>
                    <a:gd name="T41" fmla="*/ 2147483647 h 156"/>
                    <a:gd name="T42" fmla="*/ 2147483647 w 140"/>
                    <a:gd name="T43" fmla="*/ 2147483647 h 156"/>
                    <a:gd name="T44" fmla="*/ 2147483647 w 140"/>
                    <a:gd name="T45" fmla="*/ 2147483647 h 156"/>
                    <a:gd name="T46" fmla="*/ 2147483647 w 140"/>
                    <a:gd name="T47" fmla="*/ 2147483647 h 156"/>
                    <a:gd name="T48" fmla="*/ 2147483647 w 140"/>
                    <a:gd name="T49" fmla="*/ 2147483647 h 156"/>
                    <a:gd name="T50" fmla="*/ 2147483647 w 140"/>
                    <a:gd name="T51" fmla="*/ 2147483647 h 156"/>
                    <a:gd name="T52" fmla="*/ 2147483647 w 140"/>
                    <a:gd name="T53" fmla="*/ 2147483647 h 156"/>
                    <a:gd name="T54" fmla="*/ 2147483647 w 140"/>
                    <a:gd name="T55" fmla="*/ 2147483647 h 156"/>
                    <a:gd name="T56" fmla="*/ 2147483647 w 140"/>
                    <a:gd name="T57" fmla="*/ 2147483647 h 156"/>
                    <a:gd name="T58" fmla="*/ 2147483647 w 140"/>
                    <a:gd name="T59" fmla="*/ 2147483647 h 156"/>
                    <a:gd name="T60" fmla="*/ 2147483647 w 140"/>
                    <a:gd name="T61" fmla="*/ 2147483647 h 156"/>
                    <a:gd name="T62" fmla="*/ 2147483647 w 140"/>
                    <a:gd name="T63" fmla="*/ 2147483647 h 156"/>
                    <a:gd name="T64" fmla="*/ 2147483647 w 140"/>
                    <a:gd name="T65" fmla="*/ 2147483647 h 156"/>
                    <a:gd name="T66" fmla="*/ 2147483647 w 140"/>
                    <a:gd name="T67" fmla="*/ 2147483647 h 156"/>
                    <a:gd name="T68" fmla="*/ 2147483647 w 140"/>
                    <a:gd name="T69" fmla="*/ 2147483647 h 156"/>
                    <a:gd name="T70" fmla="*/ 2147483647 w 140"/>
                    <a:gd name="T71" fmla="*/ 2147483647 h 156"/>
                    <a:gd name="T72" fmla="*/ 2147483647 w 140"/>
                    <a:gd name="T73" fmla="*/ 2147483647 h 156"/>
                    <a:gd name="T74" fmla="*/ 2147483647 w 140"/>
                    <a:gd name="T75" fmla="*/ 2147483647 h 156"/>
                    <a:gd name="T76" fmla="*/ 2147483647 w 140"/>
                    <a:gd name="T77" fmla="*/ 2147483647 h 156"/>
                    <a:gd name="T78" fmla="*/ 2147483647 w 140"/>
                    <a:gd name="T79" fmla="*/ 2147483647 h 15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140"/>
                    <a:gd name="T121" fmla="*/ 0 h 156"/>
                    <a:gd name="T122" fmla="*/ 140 w 140"/>
                    <a:gd name="T123" fmla="*/ 156 h 15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140" h="156">
                      <a:moveTo>
                        <a:pt x="104" y="150"/>
                      </a:moveTo>
                      <a:lnTo>
                        <a:pt x="102" y="124"/>
                      </a:lnTo>
                      <a:lnTo>
                        <a:pt x="98" y="120"/>
                      </a:lnTo>
                      <a:lnTo>
                        <a:pt x="94" y="116"/>
                      </a:lnTo>
                      <a:lnTo>
                        <a:pt x="90" y="108"/>
                      </a:lnTo>
                      <a:lnTo>
                        <a:pt x="88" y="102"/>
                      </a:lnTo>
                      <a:lnTo>
                        <a:pt x="88" y="98"/>
                      </a:lnTo>
                      <a:lnTo>
                        <a:pt x="86" y="94"/>
                      </a:lnTo>
                      <a:lnTo>
                        <a:pt x="80" y="90"/>
                      </a:lnTo>
                      <a:lnTo>
                        <a:pt x="74" y="84"/>
                      </a:lnTo>
                      <a:lnTo>
                        <a:pt x="70" y="76"/>
                      </a:lnTo>
                      <a:lnTo>
                        <a:pt x="66" y="76"/>
                      </a:lnTo>
                      <a:lnTo>
                        <a:pt x="62" y="78"/>
                      </a:lnTo>
                      <a:lnTo>
                        <a:pt x="58" y="82"/>
                      </a:lnTo>
                      <a:lnTo>
                        <a:pt x="56" y="86"/>
                      </a:lnTo>
                      <a:lnTo>
                        <a:pt x="52" y="88"/>
                      </a:lnTo>
                      <a:lnTo>
                        <a:pt x="50" y="86"/>
                      </a:lnTo>
                      <a:lnTo>
                        <a:pt x="48" y="84"/>
                      </a:lnTo>
                      <a:lnTo>
                        <a:pt x="46" y="82"/>
                      </a:lnTo>
                      <a:lnTo>
                        <a:pt x="44" y="80"/>
                      </a:lnTo>
                      <a:lnTo>
                        <a:pt x="40" y="80"/>
                      </a:lnTo>
                      <a:lnTo>
                        <a:pt x="36" y="84"/>
                      </a:lnTo>
                      <a:lnTo>
                        <a:pt x="28" y="90"/>
                      </a:lnTo>
                      <a:lnTo>
                        <a:pt x="26" y="70"/>
                      </a:lnTo>
                      <a:lnTo>
                        <a:pt x="26" y="64"/>
                      </a:lnTo>
                      <a:lnTo>
                        <a:pt x="26" y="58"/>
                      </a:lnTo>
                      <a:lnTo>
                        <a:pt x="22" y="56"/>
                      </a:lnTo>
                      <a:lnTo>
                        <a:pt x="18" y="56"/>
                      </a:lnTo>
                      <a:lnTo>
                        <a:pt x="16" y="56"/>
                      </a:lnTo>
                      <a:lnTo>
                        <a:pt x="12" y="56"/>
                      </a:lnTo>
                      <a:lnTo>
                        <a:pt x="8" y="52"/>
                      </a:lnTo>
                      <a:lnTo>
                        <a:pt x="6" y="44"/>
                      </a:lnTo>
                      <a:lnTo>
                        <a:pt x="4" y="40"/>
                      </a:lnTo>
                      <a:lnTo>
                        <a:pt x="0" y="38"/>
                      </a:lnTo>
                      <a:lnTo>
                        <a:pt x="8" y="32"/>
                      </a:lnTo>
                      <a:lnTo>
                        <a:pt x="10" y="28"/>
                      </a:lnTo>
                      <a:lnTo>
                        <a:pt x="10" y="24"/>
                      </a:lnTo>
                      <a:lnTo>
                        <a:pt x="12" y="22"/>
                      </a:lnTo>
                      <a:lnTo>
                        <a:pt x="16" y="18"/>
                      </a:lnTo>
                      <a:lnTo>
                        <a:pt x="20" y="22"/>
                      </a:lnTo>
                      <a:lnTo>
                        <a:pt x="22" y="22"/>
                      </a:lnTo>
                      <a:lnTo>
                        <a:pt x="26" y="20"/>
                      </a:lnTo>
                      <a:lnTo>
                        <a:pt x="22" y="14"/>
                      </a:lnTo>
                      <a:lnTo>
                        <a:pt x="20" y="8"/>
                      </a:lnTo>
                      <a:lnTo>
                        <a:pt x="20" y="4"/>
                      </a:lnTo>
                      <a:lnTo>
                        <a:pt x="22" y="2"/>
                      </a:lnTo>
                      <a:lnTo>
                        <a:pt x="28" y="0"/>
                      </a:lnTo>
                      <a:lnTo>
                        <a:pt x="28" y="4"/>
                      </a:lnTo>
                      <a:lnTo>
                        <a:pt x="28" y="10"/>
                      </a:lnTo>
                      <a:lnTo>
                        <a:pt x="32" y="16"/>
                      </a:lnTo>
                      <a:lnTo>
                        <a:pt x="36" y="20"/>
                      </a:lnTo>
                      <a:lnTo>
                        <a:pt x="42" y="24"/>
                      </a:lnTo>
                      <a:lnTo>
                        <a:pt x="54" y="30"/>
                      </a:lnTo>
                      <a:lnTo>
                        <a:pt x="70" y="34"/>
                      </a:lnTo>
                      <a:lnTo>
                        <a:pt x="70" y="40"/>
                      </a:lnTo>
                      <a:lnTo>
                        <a:pt x="66" y="44"/>
                      </a:lnTo>
                      <a:lnTo>
                        <a:pt x="58" y="46"/>
                      </a:lnTo>
                      <a:lnTo>
                        <a:pt x="60" y="50"/>
                      </a:lnTo>
                      <a:lnTo>
                        <a:pt x="62" y="56"/>
                      </a:lnTo>
                      <a:lnTo>
                        <a:pt x="70" y="64"/>
                      </a:lnTo>
                      <a:lnTo>
                        <a:pt x="80" y="72"/>
                      </a:lnTo>
                      <a:lnTo>
                        <a:pt x="88" y="78"/>
                      </a:lnTo>
                      <a:lnTo>
                        <a:pt x="94" y="82"/>
                      </a:lnTo>
                      <a:lnTo>
                        <a:pt x="96" y="88"/>
                      </a:lnTo>
                      <a:lnTo>
                        <a:pt x="98" y="92"/>
                      </a:lnTo>
                      <a:lnTo>
                        <a:pt x="104" y="92"/>
                      </a:lnTo>
                      <a:lnTo>
                        <a:pt x="110" y="98"/>
                      </a:lnTo>
                      <a:lnTo>
                        <a:pt x="114" y="104"/>
                      </a:lnTo>
                      <a:lnTo>
                        <a:pt x="128" y="122"/>
                      </a:lnTo>
                      <a:lnTo>
                        <a:pt x="134" y="132"/>
                      </a:lnTo>
                      <a:lnTo>
                        <a:pt x="140" y="146"/>
                      </a:lnTo>
                      <a:lnTo>
                        <a:pt x="138" y="146"/>
                      </a:lnTo>
                      <a:lnTo>
                        <a:pt x="136" y="146"/>
                      </a:lnTo>
                      <a:lnTo>
                        <a:pt x="132" y="148"/>
                      </a:lnTo>
                      <a:lnTo>
                        <a:pt x="128" y="146"/>
                      </a:lnTo>
                      <a:lnTo>
                        <a:pt x="124" y="146"/>
                      </a:lnTo>
                      <a:lnTo>
                        <a:pt x="120" y="146"/>
                      </a:lnTo>
                      <a:lnTo>
                        <a:pt x="118" y="150"/>
                      </a:lnTo>
                      <a:lnTo>
                        <a:pt x="116" y="156"/>
                      </a:lnTo>
                      <a:lnTo>
                        <a:pt x="110" y="154"/>
                      </a:lnTo>
                      <a:lnTo>
                        <a:pt x="104" y="1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5" name="îšľidê">
                  <a:extLst>
                    <a:ext uri="{FF2B5EF4-FFF2-40B4-BE49-F238E27FC236}">
                      <a16:creationId xmlns:a16="http://schemas.microsoft.com/office/drawing/2014/main" id="{2158B5C1-49B2-4427-92F1-E990DD3E008B}"/>
                    </a:ext>
                  </a:extLst>
                </p:cNvPr>
                <p:cNvSpPr/>
                <p:nvPr/>
              </p:nvSpPr>
              <p:spPr bwMode="auto">
                <a:xfrm>
                  <a:off x="7033433" y="3231593"/>
                  <a:ext cx="238258" cy="453942"/>
                </a:xfrm>
                <a:custGeom>
                  <a:avLst/>
                  <a:gdLst>
                    <a:gd name="T0" fmla="*/ 2147483647 w 136"/>
                    <a:gd name="T1" fmla="*/ 2147483647 h 272"/>
                    <a:gd name="T2" fmla="*/ 2147483647 w 136"/>
                    <a:gd name="T3" fmla="*/ 2147483647 h 272"/>
                    <a:gd name="T4" fmla="*/ 2147483647 w 136"/>
                    <a:gd name="T5" fmla="*/ 2147483647 h 272"/>
                    <a:gd name="T6" fmla="*/ 2147483647 w 136"/>
                    <a:gd name="T7" fmla="*/ 2147483647 h 272"/>
                    <a:gd name="T8" fmla="*/ 2147483647 w 136"/>
                    <a:gd name="T9" fmla="*/ 2147483647 h 272"/>
                    <a:gd name="T10" fmla="*/ 2147483647 w 136"/>
                    <a:gd name="T11" fmla="*/ 2147483647 h 272"/>
                    <a:gd name="T12" fmla="*/ 2147483647 w 136"/>
                    <a:gd name="T13" fmla="*/ 2147483647 h 272"/>
                    <a:gd name="T14" fmla="*/ 2147483647 w 136"/>
                    <a:gd name="T15" fmla="*/ 2147483647 h 272"/>
                    <a:gd name="T16" fmla="*/ 2147483647 w 136"/>
                    <a:gd name="T17" fmla="*/ 2147483647 h 272"/>
                    <a:gd name="T18" fmla="*/ 2147483647 w 136"/>
                    <a:gd name="T19" fmla="*/ 2147483647 h 272"/>
                    <a:gd name="T20" fmla="*/ 2147483647 w 136"/>
                    <a:gd name="T21" fmla="*/ 2147483647 h 272"/>
                    <a:gd name="T22" fmla="*/ 2147483647 w 136"/>
                    <a:gd name="T23" fmla="*/ 2147483647 h 272"/>
                    <a:gd name="T24" fmla="*/ 2147483647 w 136"/>
                    <a:gd name="T25" fmla="*/ 2147483647 h 272"/>
                    <a:gd name="T26" fmla="*/ 2147483647 w 136"/>
                    <a:gd name="T27" fmla="*/ 2147483647 h 272"/>
                    <a:gd name="T28" fmla="*/ 2147483647 w 136"/>
                    <a:gd name="T29" fmla="*/ 2147483647 h 272"/>
                    <a:gd name="T30" fmla="*/ 2147483647 w 136"/>
                    <a:gd name="T31" fmla="*/ 2147483647 h 272"/>
                    <a:gd name="T32" fmla="*/ 2147483647 w 136"/>
                    <a:gd name="T33" fmla="*/ 2147483647 h 272"/>
                    <a:gd name="T34" fmla="*/ 2147483647 w 136"/>
                    <a:gd name="T35" fmla="*/ 2147483647 h 272"/>
                    <a:gd name="T36" fmla="*/ 2147483647 w 136"/>
                    <a:gd name="T37" fmla="*/ 2147483647 h 272"/>
                    <a:gd name="T38" fmla="*/ 2147483647 w 136"/>
                    <a:gd name="T39" fmla="*/ 2147483647 h 272"/>
                    <a:gd name="T40" fmla="*/ 2147483647 w 136"/>
                    <a:gd name="T41" fmla="*/ 2147483647 h 272"/>
                    <a:gd name="T42" fmla="*/ 2147483647 w 136"/>
                    <a:gd name="T43" fmla="*/ 2147483647 h 272"/>
                    <a:gd name="T44" fmla="*/ 2147483647 w 136"/>
                    <a:gd name="T45" fmla="*/ 2147483647 h 272"/>
                    <a:gd name="T46" fmla="*/ 2147483647 w 136"/>
                    <a:gd name="T47" fmla="*/ 2147483647 h 272"/>
                    <a:gd name="T48" fmla="*/ 2147483647 w 136"/>
                    <a:gd name="T49" fmla="*/ 2147483647 h 272"/>
                    <a:gd name="T50" fmla="*/ 2147483647 w 136"/>
                    <a:gd name="T51" fmla="*/ 2147483647 h 272"/>
                    <a:gd name="T52" fmla="*/ 2147483647 w 136"/>
                    <a:gd name="T53" fmla="*/ 2147483647 h 272"/>
                    <a:gd name="T54" fmla="*/ 2147483647 w 136"/>
                    <a:gd name="T55" fmla="*/ 2147483647 h 272"/>
                    <a:gd name="T56" fmla="*/ 2147483647 w 136"/>
                    <a:gd name="T57" fmla="*/ 2147483647 h 272"/>
                    <a:gd name="T58" fmla="*/ 2147483647 w 136"/>
                    <a:gd name="T59" fmla="*/ 2147483647 h 272"/>
                    <a:gd name="T60" fmla="*/ 2147483647 w 136"/>
                    <a:gd name="T61" fmla="*/ 2147483647 h 272"/>
                    <a:gd name="T62" fmla="*/ 2147483647 w 136"/>
                    <a:gd name="T63" fmla="*/ 2147483647 h 272"/>
                    <a:gd name="T64" fmla="*/ 2147483647 w 136"/>
                    <a:gd name="T65" fmla="*/ 2147483647 h 272"/>
                    <a:gd name="T66" fmla="*/ 2147483647 w 136"/>
                    <a:gd name="T67" fmla="*/ 2147483647 h 272"/>
                    <a:gd name="T68" fmla="*/ 2147483647 w 136"/>
                    <a:gd name="T69" fmla="*/ 2147483647 h 272"/>
                    <a:gd name="T70" fmla="*/ 2147483647 w 136"/>
                    <a:gd name="T71" fmla="*/ 2147483647 h 272"/>
                    <a:gd name="T72" fmla="*/ 2147483647 w 136"/>
                    <a:gd name="T73" fmla="*/ 2147483647 h 272"/>
                    <a:gd name="T74" fmla="*/ 2147483647 w 136"/>
                    <a:gd name="T75" fmla="*/ 2147483647 h 272"/>
                    <a:gd name="T76" fmla="*/ 2147483647 w 136"/>
                    <a:gd name="T77" fmla="*/ 2147483647 h 272"/>
                    <a:gd name="T78" fmla="*/ 2147483647 w 136"/>
                    <a:gd name="T79" fmla="*/ 2147483647 h 272"/>
                    <a:gd name="T80" fmla="*/ 2147483647 w 136"/>
                    <a:gd name="T81" fmla="*/ 2147483647 h 272"/>
                    <a:gd name="T82" fmla="*/ 2147483647 w 136"/>
                    <a:gd name="T83" fmla="*/ 2147483647 h 272"/>
                    <a:gd name="T84" fmla="*/ 2147483647 w 136"/>
                    <a:gd name="T85" fmla="*/ 2147483647 h 272"/>
                    <a:gd name="T86" fmla="*/ 2147483647 w 136"/>
                    <a:gd name="T87" fmla="*/ 2147483647 h 272"/>
                    <a:gd name="T88" fmla="*/ 2147483647 w 136"/>
                    <a:gd name="T89" fmla="*/ 2147483647 h 272"/>
                    <a:gd name="T90" fmla="*/ 2147483647 w 136"/>
                    <a:gd name="T91" fmla="*/ 2147483647 h 272"/>
                    <a:gd name="T92" fmla="*/ 2147483647 w 136"/>
                    <a:gd name="T93" fmla="*/ 2147483647 h 272"/>
                    <a:gd name="T94" fmla="*/ 2147483647 w 136"/>
                    <a:gd name="T95" fmla="*/ 2147483647 h 272"/>
                    <a:gd name="T96" fmla="*/ 2147483647 w 136"/>
                    <a:gd name="T97" fmla="*/ 2147483647 h 272"/>
                    <a:gd name="T98" fmla="*/ 2147483647 w 136"/>
                    <a:gd name="T99" fmla="*/ 2147483647 h 272"/>
                    <a:gd name="T100" fmla="*/ 2147483647 w 136"/>
                    <a:gd name="T101" fmla="*/ 2147483647 h 272"/>
                    <a:gd name="T102" fmla="*/ 2147483647 w 136"/>
                    <a:gd name="T103" fmla="*/ 2147483647 h 272"/>
                    <a:gd name="T104" fmla="*/ 2147483647 w 136"/>
                    <a:gd name="T105" fmla="*/ 2147483647 h 272"/>
                    <a:gd name="T106" fmla="*/ 2147483647 w 136"/>
                    <a:gd name="T107" fmla="*/ 2147483647 h 272"/>
                    <a:gd name="T108" fmla="*/ 2147483647 w 136"/>
                    <a:gd name="T109" fmla="*/ 2147483647 h 272"/>
                    <a:gd name="T110" fmla="*/ 2147483647 w 136"/>
                    <a:gd name="T111" fmla="*/ 2147483647 h 272"/>
                    <a:gd name="T112" fmla="*/ 2147483647 w 136"/>
                    <a:gd name="T113" fmla="*/ 2147483647 h 272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36"/>
                    <a:gd name="T172" fmla="*/ 0 h 272"/>
                    <a:gd name="T173" fmla="*/ 136 w 136"/>
                    <a:gd name="T174" fmla="*/ 272 h 272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36" h="272">
                      <a:moveTo>
                        <a:pt x="104" y="266"/>
                      </a:moveTo>
                      <a:lnTo>
                        <a:pt x="96" y="266"/>
                      </a:lnTo>
                      <a:lnTo>
                        <a:pt x="94" y="272"/>
                      </a:lnTo>
                      <a:lnTo>
                        <a:pt x="92" y="272"/>
                      </a:lnTo>
                      <a:lnTo>
                        <a:pt x="88" y="272"/>
                      </a:lnTo>
                      <a:lnTo>
                        <a:pt x="84" y="272"/>
                      </a:lnTo>
                      <a:lnTo>
                        <a:pt x="82" y="272"/>
                      </a:lnTo>
                      <a:lnTo>
                        <a:pt x="76" y="264"/>
                      </a:lnTo>
                      <a:lnTo>
                        <a:pt x="72" y="258"/>
                      </a:lnTo>
                      <a:lnTo>
                        <a:pt x="68" y="254"/>
                      </a:lnTo>
                      <a:lnTo>
                        <a:pt x="62" y="254"/>
                      </a:lnTo>
                      <a:lnTo>
                        <a:pt x="56" y="242"/>
                      </a:lnTo>
                      <a:lnTo>
                        <a:pt x="50" y="236"/>
                      </a:lnTo>
                      <a:lnTo>
                        <a:pt x="44" y="230"/>
                      </a:lnTo>
                      <a:lnTo>
                        <a:pt x="38" y="226"/>
                      </a:lnTo>
                      <a:lnTo>
                        <a:pt x="34" y="232"/>
                      </a:lnTo>
                      <a:lnTo>
                        <a:pt x="32" y="228"/>
                      </a:lnTo>
                      <a:lnTo>
                        <a:pt x="30" y="220"/>
                      </a:lnTo>
                      <a:lnTo>
                        <a:pt x="30" y="206"/>
                      </a:lnTo>
                      <a:lnTo>
                        <a:pt x="32" y="172"/>
                      </a:lnTo>
                      <a:lnTo>
                        <a:pt x="38" y="172"/>
                      </a:lnTo>
                      <a:lnTo>
                        <a:pt x="42" y="166"/>
                      </a:lnTo>
                      <a:lnTo>
                        <a:pt x="44" y="162"/>
                      </a:lnTo>
                      <a:lnTo>
                        <a:pt x="44" y="156"/>
                      </a:lnTo>
                      <a:lnTo>
                        <a:pt x="44" y="146"/>
                      </a:lnTo>
                      <a:lnTo>
                        <a:pt x="40" y="134"/>
                      </a:lnTo>
                      <a:lnTo>
                        <a:pt x="34" y="124"/>
                      </a:lnTo>
                      <a:lnTo>
                        <a:pt x="30" y="116"/>
                      </a:lnTo>
                      <a:lnTo>
                        <a:pt x="18" y="106"/>
                      </a:lnTo>
                      <a:lnTo>
                        <a:pt x="20" y="100"/>
                      </a:lnTo>
                      <a:lnTo>
                        <a:pt x="20" y="94"/>
                      </a:lnTo>
                      <a:lnTo>
                        <a:pt x="22" y="88"/>
                      </a:lnTo>
                      <a:lnTo>
                        <a:pt x="22" y="82"/>
                      </a:lnTo>
                      <a:lnTo>
                        <a:pt x="22" y="74"/>
                      </a:lnTo>
                      <a:lnTo>
                        <a:pt x="20" y="68"/>
                      </a:lnTo>
                      <a:lnTo>
                        <a:pt x="12" y="58"/>
                      </a:lnTo>
                      <a:lnTo>
                        <a:pt x="4" y="50"/>
                      </a:lnTo>
                      <a:lnTo>
                        <a:pt x="2" y="44"/>
                      </a:lnTo>
                      <a:lnTo>
                        <a:pt x="0" y="34"/>
                      </a:lnTo>
                      <a:lnTo>
                        <a:pt x="2" y="26"/>
                      </a:lnTo>
                      <a:lnTo>
                        <a:pt x="4" y="22"/>
                      </a:lnTo>
                      <a:lnTo>
                        <a:pt x="8" y="16"/>
                      </a:lnTo>
                      <a:lnTo>
                        <a:pt x="10" y="14"/>
                      </a:lnTo>
                      <a:lnTo>
                        <a:pt x="22" y="6"/>
                      </a:lnTo>
                      <a:lnTo>
                        <a:pt x="32" y="0"/>
                      </a:lnTo>
                      <a:lnTo>
                        <a:pt x="36" y="2"/>
                      </a:lnTo>
                      <a:lnTo>
                        <a:pt x="38" y="6"/>
                      </a:lnTo>
                      <a:lnTo>
                        <a:pt x="40" y="14"/>
                      </a:lnTo>
                      <a:lnTo>
                        <a:pt x="44" y="18"/>
                      </a:lnTo>
                      <a:lnTo>
                        <a:pt x="48" y="18"/>
                      </a:lnTo>
                      <a:lnTo>
                        <a:pt x="50" y="18"/>
                      </a:lnTo>
                      <a:lnTo>
                        <a:pt x="54" y="18"/>
                      </a:lnTo>
                      <a:lnTo>
                        <a:pt x="58" y="20"/>
                      </a:lnTo>
                      <a:lnTo>
                        <a:pt x="58" y="26"/>
                      </a:lnTo>
                      <a:lnTo>
                        <a:pt x="58" y="32"/>
                      </a:lnTo>
                      <a:lnTo>
                        <a:pt x="60" y="52"/>
                      </a:lnTo>
                      <a:lnTo>
                        <a:pt x="68" y="46"/>
                      </a:lnTo>
                      <a:lnTo>
                        <a:pt x="72" y="42"/>
                      </a:lnTo>
                      <a:lnTo>
                        <a:pt x="76" y="42"/>
                      </a:lnTo>
                      <a:lnTo>
                        <a:pt x="78" y="44"/>
                      </a:lnTo>
                      <a:lnTo>
                        <a:pt x="80" y="46"/>
                      </a:lnTo>
                      <a:lnTo>
                        <a:pt x="82" y="48"/>
                      </a:lnTo>
                      <a:lnTo>
                        <a:pt x="84" y="50"/>
                      </a:lnTo>
                      <a:lnTo>
                        <a:pt x="88" y="48"/>
                      </a:lnTo>
                      <a:lnTo>
                        <a:pt x="90" y="44"/>
                      </a:lnTo>
                      <a:lnTo>
                        <a:pt x="94" y="40"/>
                      </a:lnTo>
                      <a:lnTo>
                        <a:pt x="98" y="38"/>
                      </a:lnTo>
                      <a:lnTo>
                        <a:pt x="102" y="38"/>
                      </a:lnTo>
                      <a:lnTo>
                        <a:pt x="106" y="46"/>
                      </a:lnTo>
                      <a:lnTo>
                        <a:pt x="112" y="52"/>
                      </a:lnTo>
                      <a:lnTo>
                        <a:pt x="118" y="56"/>
                      </a:lnTo>
                      <a:lnTo>
                        <a:pt x="120" y="60"/>
                      </a:lnTo>
                      <a:lnTo>
                        <a:pt x="120" y="64"/>
                      </a:lnTo>
                      <a:lnTo>
                        <a:pt x="122" y="70"/>
                      </a:lnTo>
                      <a:lnTo>
                        <a:pt x="126" y="78"/>
                      </a:lnTo>
                      <a:lnTo>
                        <a:pt x="130" y="82"/>
                      </a:lnTo>
                      <a:lnTo>
                        <a:pt x="134" y="86"/>
                      </a:lnTo>
                      <a:lnTo>
                        <a:pt x="136" y="112"/>
                      </a:lnTo>
                      <a:lnTo>
                        <a:pt x="130" y="110"/>
                      </a:lnTo>
                      <a:lnTo>
                        <a:pt x="120" y="110"/>
                      </a:lnTo>
                      <a:lnTo>
                        <a:pt x="108" y="110"/>
                      </a:lnTo>
                      <a:lnTo>
                        <a:pt x="100" y="114"/>
                      </a:lnTo>
                      <a:lnTo>
                        <a:pt x="96" y="118"/>
                      </a:lnTo>
                      <a:lnTo>
                        <a:pt x="92" y="122"/>
                      </a:lnTo>
                      <a:lnTo>
                        <a:pt x="92" y="128"/>
                      </a:lnTo>
                      <a:lnTo>
                        <a:pt x="90" y="134"/>
                      </a:lnTo>
                      <a:lnTo>
                        <a:pt x="92" y="138"/>
                      </a:lnTo>
                      <a:lnTo>
                        <a:pt x="94" y="144"/>
                      </a:lnTo>
                      <a:lnTo>
                        <a:pt x="96" y="148"/>
                      </a:lnTo>
                      <a:lnTo>
                        <a:pt x="98" y="154"/>
                      </a:lnTo>
                      <a:lnTo>
                        <a:pt x="92" y="152"/>
                      </a:lnTo>
                      <a:lnTo>
                        <a:pt x="86" y="150"/>
                      </a:lnTo>
                      <a:lnTo>
                        <a:pt x="76" y="144"/>
                      </a:lnTo>
                      <a:lnTo>
                        <a:pt x="68" y="136"/>
                      </a:lnTo>
                      <a:lnTo>
                        <a:pt x="60" y="128"/>
                      </a:lnTo>
                      <a:lnTo>
                        <a:pt x="52" y="128"/>
                      </a:lnTo>
                      <a:lnTo>
                        <a:pt x="52" y="150"/>
                      </a:lnTo>
                      <a:lnTo>
                        <a:pt x="50" y="158"/>
                      </a:lnTo>
                      <a:lnTo>
                        <a:pt x="48" y="166"/>
                      </a:lnTo>
                      <a:lnTo>
                        <a:pt x="48" y="176"/>
                      </a:lnTo>
                      <a:lnTo>
                        <a:pt x="46" y="188"/>
                      </a:lnTo>
                      <a:lnTo>
                        <a:pt x="48" y="192"/>
                      </a:lnTo>
                      <a:lnTo>
                        <a:pt x="48" y="200"/>
                      </a:lnTo>
                      <a:lnTo>
                        <a:pt x="52" y="204"/>
                      </a:lnTo>
                      <a:lnTo>
                        <a:pt x="60" y="206"/>
                      </a:lnTo>
                      <a:lnTo>
                        <a:pt x="60" y="216"/>
                      </a:lnTo>
                      <a:lnTo>
                        <a:pt x="62" y="220"/>
                      </a:lnTo>
                      <a:lnTo>
                        <a:pt x="66" y="224"/>
                      </a:lnTo>
                      <a:lnTo>
                        <a:pt x="66" y="234"/>
                      </a:lnTo>
                      <a:lnTo>
                        <a:pt x="68" y="238"/>
                      </a:lnTo>
                      <a:lnTo>
                        <a:pt x="70" y="240"/>
                      </a:lnTo>
                      <a:lnTo>
                        <a:pt x="74" y="244"/>
                      </a:lnTo>
                      <a:lnTo>
                        <a:pt x="84" y="248"/>
                      </a:lnTo>
                      <a:lnTo>
                        <a:pt x="104" y="26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6" name="iṩḻîḍé">
                  <a:extLst>
                    <a:ext uri="{FF2B5EF4-FFF2-40B4-BE49-F238E27FC236}">
                      <a16:creationId xmlns:a16="http://schemas.microsoft.com/office/drawing/2014/main" id="{A3EF99A2-BAE5-4C0C-9171-BAE3463C5DF6}"/>
                    </a:ext>
                  </a:extLst>
                </p:cNvPr>
                <p:cNvSpPr/>
                <p:nvPr/>
              </p:nvSpPr>
              <p:spPr bwMode="auto">
                <a:xfrm>
                  <a:off x="7142234" y="3656114"/>
                  <a:ext cx="126704" cy="170929"/>
                </a:xfrm>
                <a:custGeom>
                  <a:avLst/>
                  <a:gdLst>
                    <a:gd name="T0" fmla="*/ 2147483647 w 72"/>
                    <a:gd name="T1" fmla="*/ 2147483647 h 102"/>
                    <a:gd name="T2" fmla="*/ 2147483647 w 72"/>
                    <a:gd name="T3" fmla="*/ 2147483647 h 102"/>
                    <a:gd name="T4" fmla="*/ 2147483647 w 72"/>
                    <a:gd name="T5" fmla="*/ 2147483647 h 102"/>
                    <a:gd name="T6" fmla="*/ 2147483647 w 72"/>
                    <a:gd name="T7" fmla="*/ 2147483647 h 102"/>
                    <a:gd name="T8" fmla="*/ 2147483647 w 72"/>
                    <a:gd name="T9" fmla="*/ 2147483647 h 102"/>
                    <a:gd name="T10" fmla="*/ 2147483647 w 72"/>
                    <a:gd name="T11" fmla="*/ 2147483647 h 102"/>
                    <a:gd name="T12" fmla="*/ 2147483647 w 72"/>
                    <a:gd name="T13" fmla="*/ 2147483647 h 102"/>
                    <a:gd name="T14" fmla="*/ 2147483647 w 72"/>
                    <a:gd name="T15" fmla="*/ 2147483647 h 102"/>
                    <a:gd name="T16" fmla="*/ 2147483647 w 72"/>
                    <a:gd name="T17" fmla="*/ 2147483647 h 102"/>
                    <a:gd name="T18" fmla="*/ 2147483647 w 72"/>
                    <a:gd name="T19" fmla="*/ 0 h 102"/>
                    <a:gd name="T20" fmla="*/ 0 w 72"/>
                    <a:gd name="T21" fmla="*/ 0 h 102"/>
                    <a:gd name="T22" fmla="*/ 2147483647 w 72"/>
                    <a:gd name="T23" fmla="*/ 2147483647 h 102"/>
                    <a:gd name="T24" fmla="*/ 2147483647 w 72"/>
                    <a:gd name="T25" fmla="*/ 2147483647 h 102"/>
                    <a:gd name="T26" fmla="*/ 2147483647 w 72"/>
                    <a:gd name="T27" fmla="*/ 2147483647 h 102"/>
                    <a:gd name="T28" fmla="*/ 2147483647 w 72"/>
                    <a:gd name="T29" fmla="*/ 2147483647 h 102"/>
                    <a:gd name="T30" fmla="*/ 2147483647 w 72"/>
                    <a:gd name="T31" fmla="*/ 2147483647 h 102"/>
                    <a:gd name="T32" fmla="*/ 2147483647 w 72"/>
                    <a:gd name="T33" fmla="*/ 2147483647 h 102"/>
                    <a:gd name="T34" fmla="*/ 2147483647 w 72"/>
                    <a:gd name="T35" fmla="*/ 2147483647 h 102"/>
                    <a:gd name="T36" fmla="*/ 2147483647 w 72"/>
                    <a:gd name="T37" fmla="*/ 2147483647 h 102"/>
                    <a:gd name="T38" fmla="*/ 2147483647 w 72"/>
                    <a:gd name="T39" fmla="*/ 2147483647 h 102"/>
                    <a:gd name="T40" fmla="*/ 2147483647 w 72"/>
                    <a:gd name="T41" fmla="*/ 2147483647 h 102"/>
                    <a:gd name="T42" fmla="*/ 2147483647 w 72"/>
                    <a:gd name="T43" fmla="*/ 2147483647 h 102"/>
                    <a:gd name="T44" fmla="*/ 2147483647 w 72"/>
                    <a:gd name="T45" fmla="*/ 2147483647 h 102"/>
                    <a:gd name="T46" fmla="*/ 2147483647 w 72"/>
                    <a:gd name="T47" fmla="*/ 2147483647 h 102"/>
                    <a:gd name="T48" fmla="*/ 2147483647 w 72"/>
                    <a:gd name="T49" fmla="*/ 2147483647 h 102"/>
                    <a:gd name="T50" fmla="*/ 2147483647 w 72"/>
                    <a:gd name="T51" fmla="*/ 2147483647 h 102"/>
                    <a:gd name="T52" fmla="*/ 2147483647 w 72"/>
                    <a:gd name="T53" fmla="*/ 2147483647 h 102"/>
                    <a:gd name="T54" fmla="*/ 2147483647 w 72"/>
                    <a:gd name="T55" fmla="*/ 2147483647 h 102"/>
                    <a:gd name="T56" fmla="*/ 2147483647 w 72"/>
                    <a:gd name="T57" fmla="*/ 2147483647 h 102"/>
                    <a:gd name="T58" fmla="*/ 2147483647 w 72"/>
                    <a:gd name="T59" fmla="*/ 2147483647 h 102"/>
                    <a:gd name="T60" fmla="*/ 2147483647 w 72"/>
                    <a:gd name="T61" fmla="*/ 2147483647 h 102"/>
                    <a:gd name="T62" fmla="*/ 2147483647 w 72"/>
                    <a:gd name="T63" fmla="*/ 2147483647 h 102"/>
                    <a:gd name="T64" fmla="*/ 2147483647 w 72"/>
                    <a:gd name="T65" fmla="*/ 2147483647 h 102"/>
                    <a:gd name="T66" fmla="*/ 2147483647 w 72"/>
                    <a:gd name="T67" fmla="*/ 2147483647 h 102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72"/>
                    <a:gd name="T103" fmla="*/ 0 h 102"/>
                    <a:gd name="T104" fmla="*/ 72 w 72"/>
                    <a:gd name="T105" fmla="*/ 102 h 102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72" h="102">
                      <a:moveTo>
                        <a:pt x="42" y="12"/>
                      </a:moveTo>
                      <a:lnTo>
                        <a:pt x="34" y="12"/>
                      </a:lnTo>
                      <a:lnTo>
                        <a:pt x="32" y="18"/>
                      </a:lnTo>
                      <a:lnTo>
                        <a:pt x="30" y="18"/>
                      </a:lnTo>
                      <a:lnTo>
                        <a:pt x="26" y="18"/>
                      </a:lnTo>
                      <a:lnTo>
                        <a:pt x="22" y="18"/>
                      </a:lnTo>
                      <a:lnTo>
                        <a:pt x="20" y="18"/>
                      </a:lnTo>
                      <a:lnTo>
                        <a:pt x="14" y="10"/>
                      </a:lnTo>
                      <a:lnTo>
                        <a:pt x="10" y="4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2" y="8"/>
                      </a:lnTo>
                      <a:lnTo>
                        <a:pt x="4" y="14"/>
                      </a:lnTo>
                      <a:lnTo>
                        <a:pt x="6" y="24"/>
                      </a:lnTo>
                      <a:lnTo>
                        <a:pt x="10" y="36"/>
                      </a:lnTo>
                      <a:lnTo>
                        <a:pt x="14" y="46"/>
                      </a:lnTo>
                      <a:lnTo>
                        <a:pt x="18" y="54"/>
                      </a:lnTo>
                      <a:lnTo>
                        <a:pt x="34" y="72"/>
                      </a:lnTo>
                      <a:lnTo>
                        <a:pt x="50" y="86"/>
                      </a:lnTo>
                      <a:lnTo>
                        <a:pt x="58" y="96"/>
                      </a:lnTo>
                      <a:lnTo>
                        <a:pt x="66" y="102"/>
                      </a:lnTo>
                      <a:lnTo>
                        <a:pt x="68" y="100"/>
                      </a:lnTo>
                      <a:lnTo>
                        <a:pt x="70" y="100"/>
                      </a:lnTo>
                      <a:lnTo>
                        <a:pt x="72" y="96"/>
                      </a:lnTo>
                      <a:lnTo>
                        <a:pt x="72" y="90"/>
                      </a:lnTo>
                      <a:lnTo>
                        <a:pt x="70" y="84"/>
                      </a:lnTo>
                      <a:lnTo>
                        <a:pt x="66" y="74"/>
                      </a:lnTo>
                      <a:lnTo>
                        <a:pt x="62" y="68"/>
                      </a:lnTo>
                      <a:lnTo>
                        <a:pt x="60" y="64"/>
                      </a:lnTo>
                      <a:lnTo>
                        <a:pt x="58" y="60"/>
                      </a:lnTo>
                      <a:lnTo>
                        <a:pt x="58" y="40"/>
                      </a:lnTo>
                      <a:lnTo>
                        <a:pt x="58" y="32"/>
                      </a:lnTo>
                      <a:lnTo>
                        <a:pt x="52" y="24"/>
                      </a:lnTo>
                      <a:lnTo>
                        <a:pt x="42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7" name="ïSḷíḓe">
                  <a:extLst>
                    <a:ext uri="{FF2B5EF4-FFF2-40B4-BE49-F238E27FC236}">
                      <a16:creationId xmlns:a16="http://schemas.microsoft.com/office/drawing/2014/main" id="{8B1E760A-7C01-49BE-83C5-D830F9DDB935}"/>
                    </a:ext>
                  </a:extLst>
                </p:cNvPr>
                <p:cNvSpPr/>
                <p:nvPr/>
              </p:nvSpPr>
              <p:spPr bwMode="auto">
                <a:xfrm>
                  <a:off x="6876430" y="2987808"/>
                  <a:ext cx="235504" cy="531001"/>
                </a:xfrm>
                <a:custGeom>
                  <a:avLst/>
                  <a:gdLst>
                    <a:gd name="T0" fmla="*/ 0 w 134"/>
                    <a:gd name="T1" fmla="*/ 2147483647 h 318"/>
                    <a:gd name="T2" fmla="*/ 2147483647 w 134"/>
                    <a:gd name="T3" fmla="*/ 2147483647 h 318"/>
                    <a:gd name="T4" fmla="*/ 2147483647 w 134"/>
                    <a:gd name="T5" fmla="*/ 2147483647 h 318"/>
                    <a:gd name="T6" fmla="*/ 2147483647 w 134"/>
                    <a:gd name="T7" fmla="*/ 2147483647 h 318"/>
                    <a:gd name="T8" fmla="*/ 2147483647 w 134"/>
                    <a:gd name="T9" fmla="*/ 2147483647 h 318"/>
                    <a:gd name="T10" fmla="*/ 2147483647 w 134"/>
                    <a:gd name="T11" fmla="*/ 2147483647 h 318"/>
                    <a:gd name="T12" fmla="*/ 2147483647 w 134"/>
                    <a:gd name="T13" fmla="*/ 2147483647 h 318"/>
                    <a:gd name="T14" fmla="*/ 2147483647 w 134"/>
                    <a:gd name="T15" fmla="*/ 2147483647 h 318"/>
                    <a:gd name="T16" fmla="*/ 2147483647 w 134"/>
                    <a:gd name="T17" fmla="*/ 2147483647 h 318"/>
                    <a:gd name="T18" fmla="*/ 2147483647 w 134"/>
                    <a:gd name="T19" fmla="*/ 2147483647 h 318"/>
                    <a:gd name="T20" fmla="*/ 2147483647 w 134"/>
                    <a:gd name="T21" fmla="*/ 2147483647 h 318"/>
                    <a:gd name="T22" fmla="*/ 2147483647 w 134"/>
                    <a:gd name="T23" fmla="*/ 2147483647 h 318"/>
                    <a:gd name="T24" fmla="*/ 2147483647 w 134"/>
                    <a:gd name="T25" fmla="*/ 2147483647 h 318"/>
                    <a:gd name="T26" fmla="*/ 2147483647 w 134"/>
                    <a:gd name="T27" fmla="*/ 2147483647 h 318"/>
                    <a:gd name="T28" fmla="*/ 2147483647 w 134"/>
                    <a:gd name="T29" fmla="*/ 2147483647 h 318"/>
                    <a:gd name="T30" fmla="*/ 2147483647 w 134"/>
                    <a:gd name="T31" fmla="*/ 2147483647 h 318"/>
                    <a:gd name="T32" fmla="*/ 2147483647 w 134"/>
                    <a:gd name="T33" fmla="*/ 2147483647 h 318"/>
                    <a:gd name="T34" fmla="*/ 2147483647 w 134"/>
                    <a:gd name="T35" fmla="*/ 2147483647 h 318"/>
                    <a:gd name="T36" fmla="*/ 2147483647 w 134"/>
                    <a:gd name="T37" fmla="*/ 2147483647 h 318"/>
                    <a:gd name="T38" fmla="*/ 2147483647 w 134"/>
                    <a:gd name="T39" fmla="*/ 2147483647 h 318"/>
                    <a:gd name="T40" fmla="*/ 2147483647 w 134"/>
                    <a:gd name="T41" fmla="*/ 2147483647 h 318"/>
                    <a:gd name="T42" fmla="*/ 2147483647 w 134"/>
                    <a:gd name="T43" fmla="*/ 2147483647 h 318"/>
                    <a:gd name="T44" fmla="*/ 2147483647 w 134"/>
                    <a:gd name="T45" fmla="*/ 2147483647 h 318"/>
                    <a:gd name="T46" fmla="*/ 2147483647 w 134"/>
                    <a:gd name="T47" fmla="*/ 2147483647 h 318"/>
                    <a:gd name="T48" fmla="*/ 2147483647 w 134"/>
                    <a:gd name="T49" fmla="*/ 2147483647 h 318"/>
                    <a:gd name="T50" fmla="*/ 2147483647 w 134"/>
                    <a:gd name="T51" fmla="*/ 2147483647 h 318"/>
                    <a:gd name="T52" fmla="*/ 2147483647 w 134"/>
                    <a:gd name="T53" fmla="*/ 2147483647 h 318"/>
                    <a:gd name="T54" fmla="*/ 2147483647 w 134"/>
                    <a:gd name="T55" fmla="*/ 2147483647 h 318"/>
                    <a:gd name="T56" fmla="*/ 2147483647 w 134"/>
                    <a:gd name="T57" fmla="*/ 2147483647 h 318"/>
                    <a:gd name="T58" fmla="*/ 2147483647 w 134"/>
                    <a:gd name="T59" fmla="*/ 2147483647 h 318"/>
                    <a:gd name="T60" fmla="*/ 2147483647 w 134"/>
                    <a:gd name="T61" fmla="*/ 2147483647 h 318"/>
                    <a:gd name="T62" fmla="*/ 2147483647 w 134"/>
                    <a:gd name="T63" fmla="*/ 2147483647 h 318"/>
                    <a:gd name="T64" fmla="*/ 2147483647 w 134"/>
                    <a:gd name="T65" fmla="*/ 2147483647 h 318"/>
                    <a:gd name="T66" fmla="*/ 2147483647 w 134"/>
                    <a:gd name="T67" fmla="*/ 2147483647 h 318"/>
                    <a:gd name="T68" fmla="*/ 2147483647 w 134"/>
                    <a:gd name="T69" fmla="*/ 2147483647 h 318"/>
                    <a:gd name="T70" fmla="*/ 2147483647 w 134"/>
                    <a:gd name="T71" fmla="*/ 2147483647 h 318"/>
                    <a:gd name="T72" fmla="*/ 2147483647 w 134"/>
                    <a:gd name="T73" fmla="*/ 2147483647 h 318"/>
                    <a:gd name="T74" fmla="*/ 2147483647 w 134"/>
                    <a:gd name="T75" fmla="*/ 2147483647 h 318"/>
                    <a:gd name="T76" fmla="*/ 2147483647 w 134"/>
                    <a:gd name="T77" fmla="*/ 2147483647 h 318"/>
                    <a:gd name="T78" fmla="*/ 2147483647 w 134"/>
                    <a:gd name="T79" fmla="*/ 2147483647 h 318"/>
                    <a:gd name="T80" fmla="*/ 2147483647 w 134"/>
                    <a:gd name="T81" fmla="*/ 2147483647 h 318"/>
                    <a:gd name="T82" fmla="*/ 2147483647 w 134"/>
                    <a:gd name="T83" fmla="*/ 2147483647 h 318"/>
                    <a:gd name="T84" fmla="*/ 2147483647 w 134"/>
                    <a:gd name="T85" fmla="*/ 2147483647 h 318"/>
                    <a:gd name="T86" fmla="*/ 2147483647 w 134"/>
                    <a:gd name="T87" fmla="*/ 2147483647 h 318"/>
                    <a:gd name="T88" fmla="*/ 2147483647 w 134"/>
                    <a:gd name="T89" fmla="*/ 2147483647 h 318"/>
                    <a:gd name="T90" fmla="*/ 2147483647 w 134"/>
                    <a:gd name="T91" fmla="*/ 2147483647 h 318"/>
                    <a:gd name="T92" fmla="*/ 2147483647 w 134"/>
                    <a:gd name="T93" fmla="*/ 0 h 318"/>
                    <a:gd name="T94" fmla="*/ 2147483647 w 134"/>
                    <a:gd name="T95" fmla="*/ 2147483647 h 318"/>
                    <a:gd name="T96" fmla="*/ 2147483647 w 134"/>
                    <a:gd name="T97" fmla="*/ 2147483647 h 318"/>
                    <a:gd name="T98" fmla="*/ 2147483647 w 134"/>
                    <a:gd name="T99" fmla="*/ 2147483647 h 318"/>
                    <a:gd name="T100" fmla="*/ 2147483647 w 134"/>
                    <a:gd name="T101" fmla="*/ 2147483647 h 318"/>
                    <a:gd name="T102" fmla="*/ 2147483647 w 134"/>
                    <a:gd name="T103" fmla="*/ 2147483647 h 318"/>
                    <a:gd name="T104" fmla="*/ 2147483647 w 134"/>
                    <a:gd name="T105" fmla="*/ 2147483647 h 318"/>
                    <a:gd name="T106" fmla="*/ 2147483647 w 134"/>
                    <a:gd name="T107" fmla="*/ 2147483647 h 318"/>
                    <a:gd name="T108" fmla="*/ 2147483647 w 134"/>
                    <a:gd name="T109" fmla="*/ 2147483647 h 318"/>
                    <a:gd name="T110" fmla="*/ 2147483647 w 134"/>
                    <a:gd name="T111" fmla="*/ 2147483647 h 318"/>
                    <a:gd name="T112" fmla="*/ 2147483647 w 134"/>
                    <a:gd name="T113" fmla="*/ 2147483647 h 318"/>
                    <a:gd name="T114" fmla="*/ 2147483647 w 134"/>
                    <a:gd name="T115" fmla="*/ 2147483647 h 318"/>
                    <a:gd name="T116" fmla="*/ 2147483647 w 134"/>
                    <a:gd name="T117" fmla="*/ 2147483647 h 318"/>
                    <a:gd name="T118" fmla="*/ 2147483647 w 134"/>
                    <a:gd name="T119" fmla="*/ 2147483647 h 318"/>
                    <a:gd name="T120" fmla="*/ 2147483647 w 134"/>
                    <a:gd name="T121" fmla="*/ 2147483647 h 318"/>
                    <a:gd name="T122" fmla="*/ 0 w 134"/>
                    <a:gd name="T123" fmla="*/ 2147483647 h 318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134"/>
                    <a:gd name="T187" fmla="*/ 0 h 318"/>
                    <a:gd name="T188" fmla="*/ 134 w 134"/>
                    <a:gd name="T189" fmla="*/ 318 h 318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134" h="318">
                      <a:moveTo>
                        <a:pt x="0" y="136"/>
                      </a:moveTo>
                      <a:lnTo>
                        <a:pt x="0" y="140"/>
                      </a:lnTo>
                      <a:lnTo>
                        <a:pt x="14" y="152"/>
                      </a:lnTo>
                      <a:lnTo>
                        <a:pt x="28" y="166"/>
                      </a:lnTo>
                      <a:lnTo>
                        <a:pt x="36" y="172"/>
                      </a:lnTo>
                      <a:lnTo>
                        <a:pt x="42" y="180"/>
                      </a:lnTo>
                      <a:lnTo>
                        <a:pt x="46" y="190"/>
                      </a:lnTo>
                      <a:lnTo>
                        <a:pt x="48" y="198"/>
                      </a:lnTo>
                      <a:lnTo>
                        <a:pt x="48" y="204"/>
                      </a:lnTo>
                      <a:lnTo>
                        <a:pt x="46" y="212"/>
                      </a:lnTo>
                      <a:lnTo>
                        <a:pt x="44" y="218"/>
                      </a:lnTo>
                      <a:lnTo>
                        <a:pt x="44" y="224"/>
                      </a:lnTo>
                      <a:lnTo>
                        <a:pt x="44" y="226"/>
                      </a:lnTo>
                      <a:lnTo>
                        <a:pt x="48" y="226"/>
                      </a:lnTo>
                      <a:lnTo>
                        <a:pt x="56" y="224"/>
                      </a:lnTo>
                      <a:lnTo>
                        <a:pt x="58" y="228"/>
                      </a:lnTo>
                      <a:lnTo>
                        <a:pt x="62" y="228"/>
                      </a:lnTo>
                      <a:lnTo>
                        <a:pt x="66" y="228"/>
                      </a:lnTo>
                      <a:lnTo>
                        <a:pt x="72" y="228"/>
                      </a:lnTo>
                      <a:lnTo>
                        <a:pt x="80" y="224"/>
                      </a:lnTo>
                      <a:lnTo>
                        <a:pt x="84" y="216"/>
                      </a:lnTo>
                      <a:lnTo>
                        <a:pt x="84" y="206"/>
                      </a:lnTo>
                      <a:lnTo>
                        <a:pt x="90" y="212"/>
                      </a:lnTo>
                      <a:lnTo>
                        <a:pt x="96" y="220"/>
                      </a:lnTo>
                      <a:lnTo>
                        <a:pt x="102" y="234"/>
                      </a:lnTo>
                      <a:lnTo>
                        <a:pt x="106" y="252"/>
                      </a:lnTo>
                      <a:lnTo>
                        <a:pt x="110" y="268"/>
                      </a:lnTo>
                      <a:lnTo>
                        <a:pt x="118" y="276"/>
                      </a:lnTo>
                      <a:lnTo>
                        <a:pt x="122" y="282"/>
                      </a:lnTo>
                      <a:lnTo>
                        <a:pt x="122" y="286"/>
                      </a:lnTo>
                      <a:lnTo>
                        <a:pt x="124" y="304"/>
                      </a:lnTo>
                      <a:lnTo>
                        <a:pt x="124" y="310"/>
                      </a:lnTo>
                      <a:lnTo>
                        <a:pt x="122" y="318"/>
                      </a:lnTo>
                      <a:lnTo>
                        <a:pt x="128" y="318"/>
                      </a:lnTo>
                      <a:lnTo>
                        <a:pt x="132" y="312"/>
                      </a:lnTo>
                      <a:lnTo>
                        <a:pt x="134" y="308"/>
                      </a:lnTo>
                      <a:lnTo>
                        <a:pt x="134" y="302"/>
                      </a:lnTo>
                      <a:lnTo>
                        <a:pt x="134" y="292"/>
                      </a:lnTo>
                      <a:lnTo>
                        <a:pt x="130" y="280"/>
                      </a:lnTo>
                      <a:lnTo>
                        <a:pt x="124" y="270"/>
                      </a:lnTo>
                      <a:lnTo>
                        <a:pt x="120" y="262"/>
                      </a:lnTo>
                      <a:lnTo>
                        <a:pt x="108" y="252"/>
                      </a:lnTo>
                      <a:lnTo>
                        <a:pt x="110" y="246"/>
                      </a:lnTo>
                      <a:lnTo>
                        <a:pt x="110" y="240"/>
                      </a:lnTo>
                      <a:lnTo>
                        <a:pt x="112" y="234"/>
                      </a:lnTo>
                      <a:lnTo>
                        <a:pt x="112" y="228"/>
                      </a:lnTo>
                      <a:lnTo>
                        <a:pt x="112" y="220"/>
                      </a:lnTo>
                      <a:lnTo>
                        <a:pt x="110" y="214"/>
                      </a:lnTo>
                      <a:lnTo>
                        <a:pt x="102" y="204"/>
                      </a:lnTo>
                      <a:lnTo>
                        <a:pt x="94" y="196"/>
                      </a:lnTo>
                      <a:lnTo>
                        <a:pt x="92" y="190"/>
                      </a:lnTo>
                      <a:lnTo>
                        <a:pt x="90" y="180"/>
                      </a:lnTo>
                      <a:lnTo>
                        <a:pt x="92" y="172"/>
                      </a:lnTo>
                      <a:lnTo>
                        <a:pt x="94" y="168"/>
                      </a:lnTo>
                      <a:lnTo>
                        <a:pt x="98" y="162"/>
                      </a:lnTo>
                      <a:lnTo>
                        <a:pt x="106" y="156"/>
                      </a:lnTo>
                      <a:lnTo>
                        <a:pt x="118" y="148"/>
                      </a:lnTo>
                      <a:lnTo>
                        <a:pt x="124" y="144"/>
                      </a:lnTo>
                      <a:lnTo>
                        <a:pt x="130" y="140"/>
                      </a:lnTo>
                      <a:lnTo>
                        <a:pt x="132" y="134"/>
                      </a:lnTo>
                      <a:lnTo>
                        <a:pt x="134" y="130"/>
                      </a:lnTo>
                      <a:lnTo>
                        <a:pt x="132" y="128"/>
                      </a:lnTo>
                      <a:lnTo>
                        <a:pt x="126" y="126"/>
                      </a:lnTo>
                      <a:lnTo>
                        <a:pt x="120" y="122"/>
                      </a:lnTo>
                      <a:lnTo>
                        <a:pt x="114" y="118"/>
                      </a:lnTo>
                      <a:lnTo>
                        <a:pt x="108" y="116"/>
                      </a:lnTo>
                      <a:lnTo>
                        <a:pt x="110" y="106"/>
                      </a:lnTo>
                      <a:lnTo>
                        <a:pt x="110" y="102"/>
                      </a:lnTo>
                      <a:lnTo>
                        <a:pt x="108" y="98"/>
                      </a:lnTo>
                      <a:lnTo>
                        <a:pt x="104" y="96"/>
                      </a:lnTo>
                      <a:lnTo>
                        <a:pt x="100" y="94"/>
                      </a:lnTo>
                      <a:lnTo>
                        <a:pt x="98" y="90"/>
                      </a:lnTo>
                      <a:lnTo>
                        <a:pt x="96" y="84"/>
                      </a:lnTo>
                      <a:lnTo>
                        <a:pt x="94" y="82"/>
                      </a:lnTo>
                      <a:lnTo>
                        <a:pt x="90" y="82"/>
                      </a:lnTo>
                      <a:lnTo>
                        <a:pt x="84" y="82"/>
                      </a:lnTo>
                      <a:lnTo>
                        <a:pt x="80" y="80"/>
                      </a:lnTo>
                      <a:lnTo>
                        <a:pt x="78" y="76"/>
                      </a:lnTo>
                      <a:lnTo>
                        <a:pt x="76" y="68"/>
                      </a:lnTo>
                      <a:lnTo>
                        <a:pt x="76" y="64"/>
                      </a:lnTo>
                      <a:lnTo>
                        <a:pt x="78" y="58"/>
                      </a:lnTo>
                      <a:lnTo>
                        <a:pt x="82" y="52"/>
                      </a:lnTo>
                      <a:lnTo>
                        <a:pt x="88" y="50"/>
                      </a:lnTo>
                      <a:lnTo>
                        <a:pt x="86" y="48"/>
                      </a:lnTo>
                      <a:lnTo>
                        <a:pt x="88" y="44"/>
                      </a:lnTo>
                      <a:lnTo>
                        <a:pt x="84" y="28"/>
                      </a:lnTo>
                      <a:lnTo>
                        <a:pt x="82" y="18"/>
                      </a:lnTo>
                      <a:lnTo>
                        <a:pt x="80" y="14"/>
                      </a:lnTo>
                      <a:lnTo>
                        <a:pt x="76" y="14"/>
                      </a:lnTo>
                      <a:lnTo>
                        <a:pt x="72" y="12"/>
                      </a:lnTo>
                      <a:lnTo>
                        <a:pt x="72" y="10"/>
                      </a:lnTo>
                      <a:lnTo>
                        <a:pt x="68" y="4"/>
                      </a:lnTo>
                      <a:lnTo>
                        <a:pt x="66" y="2"/>
                      </a:lnTo>
                      <a:lnTo>
                        <a:pt x="62" y="0"/>
                      </a:lnTo>
                      <a:lnTo>
                        <a:pt x="56" y="0"/>
                      </a:lnTo>
                      <a:lnTo>
                        <a:pt x="56" y="8"/>
                      </a:lnTo>
                      <a:lnTo>
                        <a:pt x="54" y="14"/>
                      </a:lnTo>
                      <a:lnTo>
                        <a:pt x="56" y="20"/>
                      </a:lnTo>
                      <a:lnTo>
                        <a:pt x="50" y="20"/>
                      </a:lnTo>
                      <a:lnTo>
                        <a:pt x="44" y="22"/>
                      </a:lnTo>
                      <a:lnTo>
                        <a:pt x="36" y="28"/>
                      </a:lnTo>
                      <a:lnTo>
                        <a:pt x="30" y="34"/>
                      </a:lnTo>
                      <a:lnTo>
                        <a:pt x="28" y="36"/>
                      </a:lnTo>
                      <a:lnTo>
                        <a:pt x="30" y="40"/>
                      </a:lnTo>
                      <a:lnTo>
                        <a:pt x="32" y="42"/>
                      </a:lnTo>
                      <a:lnTo>
                        <a:pt x="26" y="60"/>
                      </a:lnTo>
                      <a:lnTo>
                        <a:pt x="26" y="62"/>
                      </a:lnTo>
                      <a:lnTo>
                        <a:pt x="28" y="64"/>
                      </a:lnTo>
                      <a:lnTo>
                        <a:pt x="30" y="64"/>
                      </a:lnTo>
                      <a:lnTo>
                        <a:pt x="28" y="70"/>
                      </a:lnTo>
                      <a:lnTo>
                        <a:pt x="26" y="74"/>
                      </a:lnTo>
                      <a:lnTo>
                        <a:pt x="20" y="84"/>
                      </a:lnTo>
                      <a:lnTo>
                        <a:pt x="18" y="84"/>
                      </a:lnTo>
                      <a:lnTo>
                        <a:pt x="16" y="82"/>
                      </a:lnTo>
                      <a:lnTo>
                        <a:pt x="12" y="86"/>
                      </a:lnTo>
                      <a:lnTo>
                        <a:pt x="10" y="86"/>
                      </a:lnTo>
                      <a:lnTo>
                        <a:pt x="12" y="92"/>
                      </a:lnTo>
                      <a:lnTo>
                        <a:pt x="12" y="100"/>
                      </a:lnTo>
                      <a:lnTo>
                        <a:pt x="10" y="110"/>
                      </a:lnTo>
                      <a:lnTo>
                        <a:pt x="10" y="118"/>
                      </a:lnTo>
                      <a:lnTo>
                        <a:pt x="4" y="118"/>
                      </a:lnTo>
                      <a:lnTo>
                        <a:pt x="2" y="124"/>
                      </a:lnTo>
                      <a:lnTo>
                        <a:pt x="0" y="130"/>
                      </a:lnTo>
                      <a:lnTo>
                        <a:pt x="0" y="1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8" name="íş1íďe">
                  <a:extLst>
                    <a:ext uri="{FF2B5EF4-FFF2-40B4-BE49-F238E27FC236}">
                      <a16:creationId xmlns:a16="http://schemas.microsoft.com/office/drawing/2014/main" id="{C70FE89B-B365-4C61-BDF9-D2702DE87573}"/>
                    </a:ext>
                  </a:extLst>
                </p:cNvPr>
                <p:cNvSpPr/>
                <p:nvPr/>
              </p:nvSpPr>
              <p:spPr bwMode="auto">
                <a:xfrm>
                  <a:off x="6741464" y="3052258"/>
                  <a:ext cx="147361" cy="161122"/>
                </a:xfrm>
                <a:custGeom>
                  <a:avLst/>
                  <a:gdLst>
                    <a:gd name="T0" fmla="*/ 2147483647 w 84"/>
                    <a:gd name="T1" fmla="*/ 2147483647 h 96"/>
                    <a:gd name="T2" fmla="*/ 2147483647 w 84"/>
                    <a:gd name="T3" fmla="*/ 2147483647 h 96"/>
                    <a:gd name="T4" fmla="*/ 2147483647 w 84"/>
                    <a:gd name="T5" fmla="*/ 2147483647 h 96"/>
                    <a:gd name="T6" fmla="*/ 2147483647 w 84"/>
                    <a:gd name="T7" fmla="*/ 2147483647 h 96"/>
                    <a:gd name="T8" fmla="*/ 2147483647 w 84"/>
                    <a:gd name="T9" fmla="*/ 2147483647 h 96"/>
                    <a:gd name="T10" fmla="*/ 2147483647 w 84"/>
                    <a:gd name="T11" fmla="*/ 2147483647 h 96"/>
                    <a:gd name="T12" fmla="*/ 2147483647 w 84"/>
                    <a:gd name="T13" fmla="*/ 2147483647 h 96"/>
                    <a:gd name="T14" fmla="*/ 2147483647 w 84"/>
                    <a:gd name="T15" fmla="*/ 2147483647 h 96"/>
                    <a:gd name="T16" fmla="*/ 2147483647 w 84"/>
                    <a:gd name="T17" fmla="*/ 2147483647 h 96"/>
                    <a:gd name="T18" fmla="*/ 2147483647 w 84"/>
                    <a:gd name="T19" fmla="*/ 2147483647 h 96"/>
                    <a:gd name="T20" fmla="*/ 2147483647 w 84"/>
                    <a:gd name="T21" fmla="*/ 2147483647 h 96"/>
                    <a:gd name="T22" fmla="*/ 2147483647 w 84"/>
                    <a:gd name="T23" fmla="*/ 2147483647 h 96"/>
                    <a:gd name="T24" fmla="*/ 2147483647 w 84"/>
                    <a:gd name="T25" fmla="*/ 2147483647 h 96"/>
                    <a:gd name="T26" fmla="*/ 2147483647 w 84"/>
                    <a:gd name="T27" fmla="*/ 2147483647 h 96"/>
                    <a:gd name="T28" fmla="*/ 2147483647 w 84"/>
                    <a:gd name="T29" fmla="*/ 2147483647 h 96"/>
                    <a:gd name="T30" fmla="*/ 2147483647 w 84"/>
                    <a:gd name="T31" fmla="*/ 2147483647 h 96"/>
                    <a:gd name="T32" fmla="*/ 2147483647 w 84"/>
                    <a:gd name="T33" fmla="*/ 2147483647 h 96"/>
                    <a:gd name="T34" fmla="*/ 0 w 84"/>
                    <a:gd name="T35" fmla="*/ 2147483647 h 96"/>
                    <a:gd name="T36" fmla="*/ 2147483647 w 84"/>
                    <a:gd name="T37" fmla="*/ 0 h 96"/>
                    <a:gd name="T38" fmla="*/ 2147483647 w 84"/>
                    <a:gd name="T39" fmla="*/ 2147483647 h 96"/>
                    <a:gd name="T40" fmla="*/ 2147483647 w 84"/>
                    <a:gd name="T41" fmla="*/ 2147483647 h 96"/>
                    <a:gd name="T42" fmla="*/ 2147483647 w 84"/>
                    <a:gd name="T43" fmla="*/ 2147483647 h 96"/>
                    <a:gd name="T44" fmla="*/ 2147483647 w 84"/>
                    <a:gd name="T45" fmla="*/ 2147483647 h 96"/>
                    <a:gd name="T46" fmla="*/ 2147483647 w 84"/>
                    <a:gd name="T47" fmla="*/ 2147483647 h 96"/>
                    <a:gd name="T48" fmla="*/ 2147483647 w 84"/>
                    <a:gd name="T49" fmla="*/ 2147483647 h 96"/>
                    <a:gd name="T50" fmla="*/ 2147483647 w 84"/>
                    <a:gd name="T51" fmla="*/ 2147483647 h 96"/>
                    <a:gd name="T52" fmla="*/ 2147483647 w 84"/>
                    <a:gd name="T53" fmla="*/ 2147483647 h 96"/>
                    <a:gd name="T54" fmla="*/ 2147483647 w 84"/>
                    <a:gd name="T55" fmla="*/ 2147483647 h 96"/>
                    <a:gd name="T56" fmla="*/ 2147483647 w 84"/>
                    <a:gd name="T57" fmla="*/ 2147483647 h 96"/>
                    <a:gd name="T58" fmla="*/ 2147483647 w 84"/>
                    <a:gd name="T59" fmla="*/ 2147483647 h 96"/>
                    <a:gd name="T60" fmla="*/ 2147483647 w 84"/>
                    <a:gd name="T61" fmla="*/ 2147483647 h 96"/>
                    <a:gd name="T62" fmla="*/ 2147483647 w 84"/>
                    <a:gd name="T63" fmla="*/ 2147483647 h 9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84"/>
                    <a:gd name="T97" fmla="*/ 0 h 96"/>
                    <a:gd name="T98" fmla="*/ 84 w 84"/>
                    <a:gd name="T99" fmla="*/ 96 h 9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84" h="96">
                      <a:moveTo>
                        <a:pt x="82" y="82"/>
                      </a:moveTo>
                      <a:lnTo>
                        <a:pt x="80" y="86"/>
                      </a:lnTo>
                      <a:lnTo>
                        <a:pt x="78" y="96"/>
                      </a:lnTo>
                      <a:lnTo>
                        <a:pt x="74" y="88"/>
                      </a:lnTo>
                      <a:lnTo>
                        <a:pt x="72" y="84"/>
                      </a:lnTo>
                      <a:lnTo>
                        <a:pt x="70" y="76"/>
                      </a:lnTo>
                      <a:lnTo>
                        <a:pt x="64" y="70"/>
                      </a:lnTo>
                      <a:lnTo>
                        <a:pt x="58" y="72"/>
                      </a:lnTo>
                      <a:lnTo>
                        <a:pt x="52" y="72"/>
                      </a:lnTo>
                      <a:lnTo>
                        <a:pt x="50" y="70"/>
                      </a:lnTo>
                      <a:lnTo>
                        <a:pt x="48" y="68"/>
                      </a:lnTo>
                      <a:lnTo>
                        <a:pt x="46" y="66"/>
                      </a:lnTo>
                      <a:lnTo>
                        <a:pt x="46" y="72"/>
                      </a:lnTo>
                      <a:lnTo>
                        <a:pt x="40" y="80"/>
                      </a:lnTo>
                      <a:lnTo>
                        <a:pt x="32" y="84"/>
                      </a:lnTo>
                      <a:lnTo>
                        <a:pt x="26" y="86"/>
                      </a:lnTo>
                      <a:lnTo>
                        <a:pt x="24" y="76"/>
                      </a:lnTo>
                      <a:lnTo>
                        <a:pt x="22" y="70"/>
                      </a:lnTo>
                      <a:lnTo>
                        <a:pt x="22" y="62"/>
                      </a:lnTo>
                      <a:lnTo>
                        <a:pt x="20" y="58"/>
                      </a:lnTo>
                      <a:lnTo>
                        <a:pt x="18" y="54"/>
                      </a:lnTo>
                      <a:lnTo>
                        <a:pt x="14" y="52"/>
                      </a:lnTo>
                      <a:lnTo>
                        <a:pt x="14" y="50"/>
                      </a:lnTo>
                      <a:lnTo>
                        <a:pt x="16" y="40"/>
                      </a:lnTo>
                      <a:lnTo>
                        <a:pt x="10" y="36"/>
                      </a:lnTo>
                      <a:lnTo>
                        <a:pt x="8" y="34"/>
                      </a:lnTo>
                      <a:lnTo>
                        <a:pt x="6" y="30"/>
                      </a:lnTo>
                      <a:lnTo>
                        <a:pt x="6" y="28"/>
                      </a:lnTo>
                      <a:lnTo>
                        <a:pt x="8" y="26"/>
                      </a:lnTo>
                      <a:lnTo>
                        <a:pt x="10" y="26"/>
                      </a:lnTo>
                      <a:lnTo>
                        <a:pt x="12" y="22"/>
                      </a:lnTo>
                      <a:lnTo>
                        <a:pt x="10" y="18"/>
                      </a:lnTo>
                      <a:lnTo>
                        <a:pt x="6" y="14"/>
                      </a:lnTo>
                      <a:lnTo>
                        <a:pt x="2" y="10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20" y="6"/>
                      </a:lnTo>
                      <a:lnTo>
                        <a:pt x="24" y="10"/>
                      </a:lnTo>
                      <a:lnTo>
                        <a:pt x="28" y="12"/>
                      </a:lnTo>
                      <a:lnTo>
                        <a:pt x="28" y="16"/>
                      </a:lnTo>
                      <a:lnTo>
                        <a:pt x="28" y="20"/>
                      </a:lnTo>
                      <a:lnTo>
                        <a:pt x="28" y="22"/>
                      </a:lnTo>
                      <a:lnTo>
                        <a:pt x="30" y="24"/>
                      </a:lnTo>
                      <a:lnTo>
                        <a:pt x="34" y="26"/>
                      </a:lnTo>
                      <a:lnTo>
                        <a:pt x="38" y="26"/>
                      </a:lnTo>
                      <a:lnTo>
                        <a:pt x="46" y="26"/>
                      </a:lnTo>
                      <a:lnTo>
                        <a:pt x="70" y="26"/>
                      </a:lnTo>
                      <a:lnTo>
                        <a:pt x="70" y="30"/>
                      </a:lnTo>
                      <a:lnTo>
                        <a:pt x="52" y="50"/>
                      </a:lnTo>
                      <a:lnTo>
                        <a:pt x="56" y="56"/>
                      </a:lnTo>
                      <a:lnTo>
                        <a:pt x="60" y="60"/>
                      </a:lnTo>
                      <a:lnTo>
                        <a:pt x="62" y="62"/>
                      </a:lnTo>
                      <a:lnTo>
                        <a:pt x="66" y="60"/>
                      </a:lnTo>
                      <a:lnTo>
                        <a:pt x="68" y="56"/>
                      </a:lnTo>
                      <a:lnTo>
                        <a:pt x="68" y="52"/>
                      </a:lnTo>
                      <a:lnTo>
                        <a:pt x="70" y="50"/>
                      </a:lnTo>
                      <a:lnTo>
                        <a:pt x="74" y="56"/>
                      </a:lnTo>
                      <a:lnTo>
                        <a:pt x="78" y="66"/>
                      </a:lnTo>
                      <a:lnTo>
                        <a:pt x="78" y="76"/>
                      </a:lnTo>
                      <a:lnTo>
                        <a:pt x="82" y="78"/>
                      </a:lnTo>
                      <a:lnTo>
                        <a:pt x="84" y="80"/>
                      </a:lnTo>
                      <a:lnTo>
                        <a:pt x="82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9" name="is1ïḋè">
                  <a:extLst>
                    <a:ext uri="{FF2B5EF4-FFF2-40B4-BE49-F238E27FC236}">
                      <a16:creationId xmlns:a16="http://schemas.microsoft.com/office/drawing/2014/main" id="{CB6A07FB-63DC-47B6-B459-31E535913939}"/>
                    </a:ext>
                  </a:extLst>
                </p:cNvPr>
                <p:cNvSpPr/>
                <p:nvPr/>
              </p:nvSpPr>
              <p:spPr bwMode="auto">
                <a:xfrm>
                  <a:off x="6216744" y="2769244"/>
                  <a:ext cx="758845" cy="839233"/>
                </a:xfrm>
                <a:custGeom>
                  <a:avLst/>
                  <a:gdLst>
                    <a:gd name="T0" fmla="*/ 2147483647 w 434"/>
                    <a:gd name="T1" fmla="*/ 2147483647 h 502"/>
                    <a:gd name="T2" fmla="*/ 2147483647 w 434"/>
                    <a:gd name="T3" fmla="*/ 2147483647 h 502"/>
                    <a:gd name="T4" fmla="*/ 2147483647 w 434"/>
                    <a:gd name="T5" fmla="*/ 2147483647 h 502"/>
                    <a:gd name="T6" fmla="*/ 2147483647 w 434"/>
                    <a:gd name="T7" fmla="*/ 2147483647 h 502"/>
                    <a:gd name="T8" fmla="*/ 2147483647 w 434"/>
                    <a:gd name="T9" fmla="*/ 2147483647 h 502"/>
                    <a:gd name="T10" fmla="*/ 2147483647 w 434"/>
                    <a:gd name="T11" fmla="*/ 2147483647 h 502"/>
                    <a:gd name="T12" fmla="*/ 2147483647 w 434"/>
                    <a:gd name="T13" fmla="*/ 2147483647 h 502"/>
                    <a:gd name="T14" fmla="*/ 2147483647 w 434"/>
                    <a:gd name="T15" fmla="*/ 2147483647 h 502"/>
                    <a:gd name="T16" fmla="*/ 2147483647 w 434"/>
                    <a:gd name="T17" fmla="*/ 2147483647 h 502"/>
                    <a:gd name="T18" fmla="*/ 2147483647 w 434"/>
                    <a:gd name="T19" fmla="*/ 2147483647 h 502"/>
                    <a:gd name="T20" fmla="*/ 2147483647 w 434"/>
                    <a:gd name="T21" fmla="*/ 2147483647 h 502"/>
                    <a:gd name="T22" fmla="*/ 2147483647 w 434"/>
                    <a:gd name="T23" fmla="*/ 2147483647 h 502"/>
                    <a:gd name="T24" fmla="*/ 2147483647 w 434"/>
                    <a:gd name="T25" fmla="*/ 2147483647 h 502"/>
                    <a:gd name="T26" fmla="*/ 2147483647 w 434"/>
                    <a:gd name="T27" fmla="*/ 2147483647 h 502"/>
                    <a:gd name="T28" fmla="*/ 2147483647 w 434"/>
                    <a:gd name="T29" fmla="*/ 2147483647 h 502"/>
                    <a:gd name="T30" fmla="*/ 2147483647 w 434"/>
                    <a:gd name="T31" fmla="*/ 2147483647 h 502"/>
                    <a:gd name="T32" fmla="*/ 2147483647 w 434"/>
                    <a:gd name="T33" fmla="*/ 2147483647 h 502"/>
                    <a:gd name="T34" fmla="*/ 2147483647 w 434"/>
                    <a:gd name="T35" fmla="*/ 2147483647 h 502"/>
                    <a:gd name="T36" fmla="*/ 2147483647 w 434"/>
                    <a:gd name="T37" fmla="*/ 2147483647 h 502"/>
                    <a:gd name="T38" fmla="*/ 2147483647 w 434"/>
                    <a:gd name="T39" fmla="*/ 2147483647 h 502"/>
                    <a:gd name="T40" fmla="*/ 2147483647 w 434"/>
                    <a:gd name="T41" fmla="*/ 2147483647 h 502"/>
                    <a:gd name="T42" fmla="*/ 2147483647 w 434"/>
                    <a:gd name="T43" fmla="*/ 2147483647 h 502"/>
                    <a:gd name="T44" fmla="*/ 2147483647 w 434"/>
                    <a:gd name="T45" fmla="*/ 2147483647 h 502"/>
                    <a:gd name="T46" fmla="*/ 2147483647 w 434"/>
                    <a:gd name="T47" fmla="*/ 2147483647 h 502"/>
                    <a:gd name="T48" fmla="*/ 2147483647 w 434"/>
                    <a:gd name="T49" fmla="*/ 2147483647 h 502"/>
                    <a:gd name="T50" fmla="*/ 2147483647 w 434"/>
                    <a:gd name="T51" fmla="*/ 2147483647 h 502"/>
                    <a:gd name="T52" fmla="*/ 2147483647 w 434"/>
                    <a:gd name="T53" fmla="*/ 2147483647 h 502"/>
                    <a:gd name="T54" fmla="*/ 2147483647 w 434"/>
                    <a:gd name="T55" fmla="*/ 2147483647 h 502"/>
                    <a:gd name="T56" fmla="*/ 2147483647 w 434"/>
                    <a:gd name="T57" fmla="*/ 2147483647 h 502"/>
                    <a:gd name="T58" fmla="*/ 2147483647 w 434"/>
                    <a:gd name="T59" fmla="*/ 2147483647 h 502"/>
                    <a:gd name="T60" fmla="*/ 2147483647 w 434"/>
                    <a:gd name="T61" fmla="*/ 2147483647 h 502"/>
                    <a:gd name="T62" fmla="*/ 0 w 434"/>
                    <a:gd name="T63" fmla="*/ 2147483647 h 502"/>
                    <a:gd name="T64" fmla="*/ 2147483647 w 434"/>
                    <a:gd name="T65" fmla="*/ 2147483647 h 502"/>
                    <a:gd name="T66" fmla="*/ 2147483647 w 434"/>
                    <a:gd name="T67" fmla="*/ 2147483647 h 502"/>
                    <a:gd name="T68" fmla="*/ 2147483647 w 434"/>
                    <a:gd name="T69" fmla="*/ 2147483647 h 502"/>
                    <a:gd name="T70" fmla="*/ 2147483647 w 434"/>
                    <a:gd name="T71" fmla="*/ 2147483647 h 502"/>
                    <a:gd name="T72" fmla="*/ 2147483647 w 434"/>
                    <a:gd name="T73" fmla="*/ 2147483647 h 502"/>
                    <a:gd name="T74" fmla="*/ 2147483647 w 434"/>
                    <a:gd name="T75" fmla="*/ 2147483647 h 502"/>
                    <a:gd name="T76" fmla="*/ 2147483647 w 434"/>
                    <a:gd name="T77" fmla="*/ 2147483647 h 502"/>
                    <a:gd name="T78" fmla="*/ 2147483647 w 434"/>
                    <a:gd name="T79" fmla="*/ 2147483647 h 502"/>
                    <a:gd name="T80" fmla="*/ 2147483647 w 434"/>
                    <a:gd name="T81" fmla="*/ 2147483647 h 502"/>
                    <a:gd name="T82" fmla="*/ 2147483647 w 434"/>
                    <a:gd name="T83" fmla="*/ 2147483647 h 502"/>
                    <a:gd name="T84" fmla="*/ 2147483647 w 434"/>
                    <a:gd name="T85" fmla="*/ 2147483647 h 502"/>
                    <a:gd name="T86" fmla="*/ 2147483647 w 434"/>
                    <a:gd name="T87" fmla="*/ 0 h 502"/>
                    <a:gd name="T88" fmla="*/ 2147483647 w 434"/>
                    <a:gd name="T89" fmla="*/ 2147483647 h 502"/>
                    <a:gd name="T90" fmla="*/ 2147483647 w 434"/>
                    <a:gd name="T91" fmla="*/ 2147483647 h 502"/>
                    <a:gd name="T92" fmla="*/ 2147483647 w 434"/>
                    <a:gd name="T93" fmla="*/ 2147483647 h 502"/>
                    <a:gd name="T94" fmla="*/ 2147483647 w 434"/>
                    <a:gd name="T95" fmla="*/ 2147483647 h 502"/>
                    <a:gd name="T96" fmla="*/ 2147483647 w 434"/>
                    <a:gd name="T97" fmla="*/ 2147483647 h 502"/>
                    <a:gd name="T98" fmla="*/ 2147483647 w 434"/>
                    <a:gd name="T99" fmla="*/ 2147483647 h 502"/>
                    <a:gd name="T100" fmla="*/ 2147483647 w 434"/>
                    <a:gd name="T101" fmla="*/ 2147483647 h 502"/>
                    <a:gd name="T102" fmla="*/ 2147483647 w 434"/>
                    <a:gd name="T103" fmla="*/ 2147483647 h 502"/>
                    <a:gd name="T104" fmla="*/ 2147483647 w 434"/>
                    <a:gd name="T105" fmla="*/ 2147483647 h 502"/>
                    <a:gd name="T106" fmla="*/ 2147483647 w 434"/>
                    <a:gd name="T107" fmla="*/ 2147483647 h 502"/>
                    <a:gd name="T108" fmla="*/ 2147483647 w 434"/>
                    <a:gd name="T109" fmla="*/ 2147483647 h 502"/>
                    <a:gd name="T110" fmla="*/ 2147483647 w 434"/>
                    <a:gd name="T111" fmla="*/ 2147483647 h 502"/>
                    <a:gd name="T112" fmla="*/ 2147483647 w 434"/>
                    <a:gd name="T113" fmla="*/ 2147483647 h 502"/>
                    <a:gd name="T114" fmla="*/ 2147483647 w 434"/>
                    <a:gd name="T115" fmla="*/ 2147483647 h 502"/>
                    <a:gd name="T116" fmla="*/ 2147483647 w 434"/>
                    <a:gd name="T117" fmla="*/ 2147483647 h 502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434"/>
                    <a:gd name="T178" fmla="*/ 0 h 502"/>
                    <a:gd name="T179" fmla="*/ 434 w 434"/>
                    <a:gd name="T180" fmla="*/ 502 h 502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434" h="502">
                      <a:moveTo>
                        <a:pt x="434" y="132"/>
                      </a:moveTo>
                      <a:lnTo>
                        <a:pt x="434" y="140"/>
                      </a:lnTo>
                      <a:lnTo>
                        <a:pt x="432" y="146"/>
                      </a:lnTo>
                      <a:lnTo>
                        <a:pt x="434" y="152"/>
                      </a:lnTo>
                      <a:lnTo>
                        <a:pt x="428" y="152"/>
                      </a:lnTo>
                      <a:lnTo>
                        <a:pt x="422" y="154"/>
                      </a:lnTo>
                      <a:lnTo>
                        <a:pt x="414" y="160"/>
                      </a:lnTo>
                      <a:lnTo>
                        <a:pt x="408" y="166"/>
                      </a:lnTo>
                      <a:lnTo>
                        <a:pt x="406" y="168"/>
                      </a:lnTo>
                      <a:lnTo>
                        <a:pt x="408" y="172"/>
                      </a:lnTo>
                      <a:lnTo>
                        <a:pt x="410" y="174"/>
                      </a:lnTo>
                      <a:lnTo>
                        <a:pt x="404" y="192"/>
                      </a:lnTo>
                      <a:lnTo>
                        <a:pt x="404" y="194"/>
                      </a:lnTo>
                      <a:lnTo>
                        <a:pt x="406" y="196"/>
                      </a:lnTo>
                      <a:lnTo>
                        <a:pt x="408" y="196"/>
                      </a:lnTo>
                      <a:lnTo>
                        <a:pt x="406" y="202"/>
                      </a:lnTo>
                      <a:lnTo>
                        <a:pt x="404" y="206"/>
                      </a:lnTo>
                      <a:lnTo>
                        <a:pt x="398" y="216"/>
                      </a:lnTo>
                      <a:lnTo>
                        <a:pt x="396" y="216"/>
                      </a:lnTo>
                      <a:lnTo>
                        <a:pt x="394" y="214"/>
                      </a:lnTo>
                      <a:lnTo>
                        <a:pt x="390" y="218"/>
                      </a:lnTo>
                      <a:lnTo>
                        <a:pt x="388" y="218"/>
                      </a:lnTo>
                      <a:lnTo>
                        <a:pt x="390" y="222"/>
                      </a:lnTo>
                      <a:lnTo>
                        <a:pt x="390" y="226"/>
                      </a:lnTo>
                      <a:lnTo>
                        <a:pt x="388" y="250"/>
                      </a:lnTo>
                      <a:lnTo>
                        <a:pt x="384" y="250"/>
                      </a:lnTo>
                      <a:lnTo>
                        <a:pt x="382" y="248"/>
                      </a:lnTo>
                      <a:lnTo>
                        <a:pt x="380" y="246"/>
                      </a:lnTo>
                      <a:lnTo>
                        <a:pt x="378" y="236"/>
                      </a:lnTo>
                      <a:lnTo>
                        <a:pt x="374" y="226"/>
                      </a:lnTo>
                      <a:lnTo>
                        <a:pt x="370" y="220"/>
                      </a:lnTo>
                      <a:lnTo>
                        <a:pt x="368" y="222"/>
                      </a:lnTo>
                      <a:lnTo>
                        <a:pt x="368" y="226"/>
                      </a:lnTo>
                      <a:lnTo>
                        <a:pt x="366" y="230"/>
                      </a:lnTo>
                      <a:lnTo>
                        <a:pt x="362" y="232"/>
                      </a:lnTo>
                      <a:lnTo>
                        <a:pt x="360" y="230"/>
                      </a:lnTo>
                      <a:lnTo>
                        <a:pt x="356" y="226"/>
                      </a:lnTo>
                      <a:lnTo>
                        <a:pt x="352" y="220"/>
                      </a:lnTo>
                      <a:lnTo>
                        <a:pt x="370" y="200"/>
                      </a:lnTo>
                      <a:lnTo>
                        <a:pt x="370" y="196"/>
                      </a:lnTo>
                      <a:lnTo>
                        <a:pt x="346" y="196"/>
                      </a:lnTo>
                      <a:lnTo>
                        <a:pt x="338" y="196"/>
                      </a:lnTo>
                      <a:lnTo>
                        <a:pt x="334" y="196"/>
                      </a:lnTo>
                      <a:lnTo>
                        <a:pt x="330" y="194"/>
                      </a:lnTo>
                      <a:lnTo>
                        <a:pt x="328" y="192"/>
                      </a:lnTo>
                      <a:lnTo>
                        <a:pt x="328" y="190"/>
                      </a:lnTo>
                      <a:lnTo>
                        <a:pt x="328" y="186"/>
                      </a:lnTo>
                      <a:lnTo>
                        <a:pt x="328" y="182"/>
                      </a:lnTo>
                      <a:lnTo>
                        <a:pt x="324" y="180"/>
                      </a:lnTo>
                      <a:lnTo>
                        <a:pt x="320" y="176"/>
                      </a:lnTo>
                      <a:lnTo>
                        <a:pt x="306" y="170"/>
                      </a:lnTo>
                      <a:lnTo>
                        <a:pt x="302" y="172"/>
                      </a:lnTo>
                      <a:lnTo>
                        <a:pt x="300" y="174"/>
                      </a:lnTo>
                      <a:lnTo>
                        <a:pt x="300" y="176"/>
                      </a:lnTo>
                      <a:lnTo>
                        <a:pt x="302" y="180"/>
                      </a:lnTo>
                      <a:lnTo>
                        <a:pt x="306" y="184"/>
                      </a:lnTo>
                      <a:lnTo>
                        <a:pt x="310" y="188"/>
                      </a:lnTo>
                      <a:lnTo>
                        <a:pt x="312" y="192"/>
                      </a:lnTo>
                      <a:lnTo>
                        <a:pt x="310" y="196"/>
                      </a:lnTo>
                      <a:lnTo>
                        <a:pt x="308" y="196"/>
                      </a:lnTo>
                      <a:lnTo>
                        <a:pt x="306" y="198"/>
                      </a:lnTo>
                      <a:lnTo>
                        <a:pt x="306" y="200"/>
                      </a:lnTo>
                      <a:lnTo>
                        <a:pt x="308" y="204"/>
                      </a:lnTo>
                      <a:lnTo>
                        <a:pt x="310" y="206"/>
                      </a:lnTo>
                      <a:lnTo>
                        <a:pt x="316" y="210"/>
                      </a:lnTo>
                      <a:lnTo>
                        <a:pt x="314" y="220"/>
                      </a:lnTo>
                      <a:lnTo>
                        <a:pt x="314" y="222"/>
                      </a:lnTo>
                      <a:lnTo>
                        <a:pt x="318" y="224"/>
                      </a:lnTo>
                      <a:lnTo>
                        <a:pt x="320" y="228"/>
                      </a:lnTo>
                      <a:lnTo>
                        <a:pt x="322" y="232"/>
                      </a:lnTo>
                      <a:lnTo>
                        <a:pt x="322" y="240"/>
                      </a:lnTo>
                      <a:lnTo>
                        <a:pt x="324" y="246"/>
                      </a:lnTo>
                      <a:lnTo>
                        <a:pt x="326" y="256"/>
                      </a:lnTo>
                      <a:lnTo>
                        <a:pt x="318" y="256"/>
                      </a:lnTo>
                      <a:lnTo>
                        <a:pt x="310" y="256"/>
                      </a:lnTo>
                      <a:lnTo>
                        <a:pt x="312" y="256"/>
                      </a:lnTo>
                      <a:lnTo>
                        <a:pt x="302" y="260"/>
                      </a:lnTo>
                      <a:lnTo>
                        <a:pt x="298" y="266"/>
                      </a:lnTo>
                      <a:lnTo>
                        <a:pt x="296" y="282"/>
                      </a:lnTo>
                      <a:lnTo>
                        <a:pt x="292" y="288"/>
                      </a:lnTo>
                      <a:lnTo>
                        <a:pt x="286" y="290"/>
                      </a:lnTo>
                      <a:lnTo>
                        <a:pt x="280" y="292"/>
                      </a:lnTo>
                      <a:lnTo>
                        <a:pt x="272" y="296"/>
                      </a:lnTo>
                      <a:lnTo>
                        <a:pt x="270" y="300"/>
                      </a:lnTo>
                      <a:lnTo>
                        <a:pt x="266" y="306"/>
                      </a:lnTo>
                      <a:lnTo>
                        <a:pt x="260" y="318"/>
                      </a:lnTo>
                      <a:lnTo>
                        <a:pt x="246" y="334"/>
                      </a:lnTo>
                      <a:lnTo>
                        <a:pt x="232" y="352"/>
                      </a:lnTo>
                      <a:lnTo>
                        <a:pt x="226" y="358"/>
                      </a:lnTo>
                      <a:lnTo>
                        <a:pt x="222" y="360"/>
                      </a:lnTo>
                      <a:lnTo>
                        <a:pt x="212" y="364"/>
                      </a:lnTo>
                      <a:lnTo>
                        <a:pt x="206" y="366"/>
                      </a:lnTo>
                      <a:lnTo>
                        <a:pt x="202" y="370"/>
                      </a:lnTo>
                      <a:lnTo>
                        <a:pt x="200" y="376"/>
                      </a:lnTo>
                      <a:lnTo>
                        <a:pt x="198" y="382"/>
                      </a:lnTo>
                      <a:lnTo>
                        <a:pt x="200" y="388"/>
                      </a:lnTo>
                      <a:lnTo>
                        <a:pt x="202" y="398"/>
                      </a:lnTo>
                      <a:lnTo>
                        <a:pt x="206" y="406"/>
                      </a:lnTo>
                      <a:lnTo>
                        <a:pt x="208" y="416"/>
                      </a:lnTo>
                      <a:lnTo>
                        <a:pt x="206" y="426"/>
                      </a:lnTo>
                      <a:lnTo>
                        <a:pt x="204" y="432"/>
                      </a:lnTo>
                      <a:lnTo>
                        <a:pt x="202" y="436"/>
                      </a:lnTo>
                      <a:lnTo>
                        <a:pt x="202" y="442"/>
                      </a:lnTo>
                      <a:lnTo>
                        <a:pt x="202" y="446"/>
                      </a:lnTo>
                      <a:lnTo>
                        <a:pt x="204" y="450"/>
                      </a:lnTo>
                      <a:lnTo>
                        <a:pt x="206" y="452"/>
                      </a:lnTo>
                      <a:lnTo>
                        <a:pt x="206" y="456"/>
                      </a:lnTo>
                      <a:lnTo>
                        <a:pt x="204" y="464"/>
                      </a:lnTo>
                      <a:lnTo>
                        <a:pt x="198" y="468"/>
                      </a:lnTo>
                      <a:lnTo>
                        <a:pt x="194" y="472"/>
                      </a:lnTo>
                      <a:lnTo>
                        <a:pt x="192" y="478"/>
                      </a:lnTo>
                      <a:lnTo>
                        <a:pt x="194" y="484"/>
                      </a:lnTo>
                      <a:lnTo>
                        <a:pt x="196" y="486"/>
                      </a:lnTo>
                      <a:lnTo>
                        <a:pt x="188" y="488"/>
                      </a:lnTo>
                      <a:lnTo>
                        <a:pt x="186" y="490"/>
                      </a:lnTo>
                      <a:lnTo>
                        <a:pt x="184" y="492"/>
                      </a:lnTo>
                      <a:lnTo>
                        <a:pt x="182" y="496"/>
                      </a:lnTo>
                      <a:lnTo>
                        <a:pt x="178" y="500"/>
                      </a:lnTo>
                      <a:lnTo>
                        <a:pt x="174" y="502"/>
                      </a:lnTo>
                      <a:lnTo>
                        <a:pt x="170" y="502"/>
                      </a:lnTo>
                      <a:lnTo>
                        <a:pt x="164" y="500"/>
                      </a:lnTo>
                      <a:lnTo>
                        <a:pt x="160" y="496"/>
                      </a:lnTo>
                      <a:lnTo>
                        <a:pt x="154" y="490"/>
                      </a:lnTo>
                      <a:lnTo>
                        <a:pt x="150" y="482"/>
                      </a:lnTo>
                      <a:lnTo>
                        <a:pt x="142" y="466"/>
                      </a:lnTo>
                      <a:lnTo>
                        <a:pt x="138" y="450"/>
                      </a:lnTo>
                      <a:lnTo>
                        <a:pt x="134" y="438"/>
                      </a:lnTo>
                      <a:lnTo>
                        <a:pt x="126" y="420"/>
                      </a:lnTo>
                      <a:lnTo>
                        <a:pt x="118" y="404"/>
                      </a:lnTo>
                      <a:lnTo>
                        <a:pt x="110" y="388"/>
                      </a:lnTo>
                      <a:lnTo>
                        <a:pt x="100" y="360"/>
                      </a:lnTo>
                      <a:lnTo>
                        <a:pt x="86" y="332"/>
                      </a:lnTo>
                      <a:lnTo>
                        <a:pt x="82" y="316"/>
                      </a:lnTo>
                      <a:lnTo>
                        <a:pt x="78" y="302"/>
                      </a:lnTo>
                      <a:lnTo>
                        <a:pt x="76" y="284"/>
                      </a:lnTo>
                      <a:lnTo>
                        <a:pt x="76" y="268"/>
                      </a:lnTo>
                      <a:lnTo>
                        <a:pt x="74" y="260"/>
                      </a:lnTo>
                      <a:lnTo>
                        <a:pt x="72" y="256"/>
                      </a:lnTo>
                      <a:lnTo>
                        <a:pt x="68" y="248"/>
                      </a:lnTo>
                      <a:lnTo>
                        <a:pt x="66" y="258"/>
                      </a:lnTo>
                      <a:lnTo>
                        <a:pt x="62" y="268"/>
                      </a:lnTo>
                      <a:lnTo>
                        <a:pt x="58" y="276"/>
                      </a:lnTo>
                      <a:lnTo>
                        <a:pt x="54" y="278"/>
                      </a:lnTo>
                      <a:lnTo>
                        <a:pt x="50" y="278"/>
                      </a:lnTo>
                      <a:lnTo>
                        <a:pt x="44" y="276"/>
                      </a:lnTo>
                      <a:lnTo>
                        <a:pt x="38" y="274"/>
                      </a:lnTo>
                      <a:lnTo>
                        <a:pt x="28" y="266"/>
                      </a:lnTo>
                      <a:lnTo>
                        <a:pt x="20" y="256"/>
                      </a:lnTo>
                      <a:lnTo>
                        <a:pt x="14" y="248"/>
                      </a:lnTo>
                      <a:lnTo>
                        <a:pt x="20" y="246"/>
                      </a:lnTo>
                      <a:lnTo>
                        <a:pt x="24" y="244"/>
                      </a:lnTo>
                      <a:lnTo>
                        <a:pt x="30" y="240"/>
                      </a:lnTo>
                      <a:lnTo>
                        <a:pt x="32" y="234"/>
                      </a:lnTo>
                      <a:lnTo>
                        <a:pt x="24" y="238"/>
                      </a:lnTo>
                      <a:lnTo>
                        <a:pt x="24" y="240"/>
                      </a:lnTo>
                      <a:lnTo>
                        <a:pt x="20" y="242"/>
                      </a:lnTo>
                      <a:lnTo>
                        <a:pt x="14" y="238"/>
                      </a:lnTo>
                      <a:lnTo>
                        <a:pt x="8" y="232"/>
                      </a:lnTo>
                      <a:lnTo>
                        <a:pt x="2" y="224"/>
                      </a:lnTo>
                      <a:lnTo>
                        <a:pt x="0" y="220"/>
                      </a:lnTo>
                      <a:lnTo>
                        <a:pt x="0" y="214"/>
                      </a:lnTo>
                      <a:lnTo>
                        <a:pt x="2" y="212"/>
                      </a:lnTo>
                      <a:lnTo>
                        <a:pt x="4" y="210"/>
                      </a:lnTo>
                      <a:lnTo>
                        <a:pt x="8" y="210"/>
                      </a:lnTo>
                      <a:lnTo>
                        <a:pt x="12" y="210"/>
                      </a:lnTo>
                      <a:lnTo>
                        <a:pt x="16" y="212"/>
                      </a:lnTo>
                      <a:lnTo>
                        <a:pt x="20" y="214"/>
                      </a:lnTo>
                      <a:lnTo>
                        <a:pt x="30" y="212"/>
                      </a:lnTo>
                      <a:lnTo>
                        <a:pt x="36" y="208"/>
                      </a:lnTo>
                      <a:lnTo>
                        <a:pt x="38" y="204"/>
                      </a:lnTo>
                      <a:lnTo>
                        <a:pt x="36" y="196"/>
                      </a:lnTo>
                      <a:lnTo>
                        <a:pt x="32" y="192"/>
                      </a:lnTo>
                      <a:lnTo>
                        <a:pt x="24" y="184"/>
                      </a:lnTo>
                      <a:lnTo>
                        <a:pt x="22" y="182"/>
                      </a:lnTo>
                      <a:lnTo>
                        <a:pt x="20" y="178"/>
                      </a:lnTo>
                      <a:lnTo>
                        <a:pt x="20" y="170"/>
                      </a:lnTo>
                      <a:lnTo>
                        <a:pt x="18" y="168"/>
                      </a:lnTo>
                      <a:lnTo>
                        <a:pt x="14" y="168"/>
                      </a:lnTo>
                      <a:lnTo>
                        <a:pt x="10" y="164"/>
                      </a:lnTo>
                      <a:lnTo>
                        <a:pt x="8" y="160"/>
                      </a:lnTo>
                      <a:lnTo>
                        <a:pt x="10" y="156"/>
                      </a:lnTo>
                      <a:lnTo>
                        <a:pt x="14" y="150"/>
                      </a:lnTo>
                      <a:lnTo>
                        <a:pt x="18" y="144"/>
                      </a:lnTo>
                      <a:lnTo>
                        <a:pt x="22" y="142"/>
                      </a:lnTo>
                      <a:lnTo>
                        <a:pt x="26" y="144"/>
                      </a:lnTo>
                      <a:lnTo>
                        <a:pt x="30" y="146"/>
                      </a:lnTo>
                      <a:lnTo>
                        <a:pt x="34" y="146"/>
                      </a:lnTo>
                      <a:lnTo>
                        <a:pt x="38" y="142"/>
                      </a:lnTo>
                      <a:lnTo>
                        <a:pt x="44" y="136"/>
                      </a:lnTo>
                      <a:lnTo>
                        <a:pt x="52" y="124"/>
                      </a:lnTo>
                      <a:lnTo>
                        <a:pt x="56" y="118"/>
                      </a:lnTo>
                      <a:lnTo>
                        <a:pt x="58" y="110"/>
                      </a:lnTo>
                      <a:lnTo>
                        <a:pt x="62" y="104"/>
                      </a:lnTo>
                      <a:lnTo>
                        <a:pt x="66" y="98"/>
                      </a:lnTo>
                      <a:lnTo>
                        <a:pt x="68" y="92"/>
                      </a:lnTo>
                      <a:lnTo>
                        <a:pt x="72" y="88"/>
                      </a:lnTo>
                      <a:lnTo>
                        <a:pt x="72" y="74"/>
                      </a:lnTo>
                      <a:lnTo>
                        <a:pt x="74" y="70"/>
                      </a:lnTo>
                      <a:lnTo>
                        <a:pt x="78" y="68"/>
                      </a:lnTo>
                      <a:lnTo>
                        <a:pt x="78" y="66"/>
                      </a:lnTo>
                      <a:lnTo>
                        <a:pt x="80" y="62"/>
                      </a:lnTo>
                      <a:lnTo>
                        <a:pt x="72" y="58"/>
                      </a:lnTo>
                      <a:lnTo>
                        <a:pt x="62" y="50"/>
                      </a:lnTo>
                      <a:lnTo>
                        <a:pt x="54" y="38"/>
                      </a:lnTo>
                      <a:lnTo>
                        <a:pt x="52" y="34"/>
                      </a:lnTo>
                      <a:lnTo>
                        <a:pt x="52" y="30"/>
                      </a:lnTo>
                      <a:lnTo>
                        <a:pt x="50" y="28"/>
                      </a:lnTo>
                      <a:lnTo>
                        <a:pt x="54" y="22"/>
                      </a:lnTo>
                      <a:lnTo>
                        <a:pt x="58" y="18"/>
                      </a:lnTo>
                      <a:lnTo>
                        <a:pt x="62" y="20"/>
                      </a:lnTo>
                      <a:lnTo>
                        <a:pt x="66" y="22"/>
                      </a:lnTo>
                      <a:lnTo>
                        <a:pt x="68" y="22"/>
                      </a:lnTo>
                      <a:lnTo>
                        <a:pt x="72" y="24"/>
                      </a:lnTo>
                      <a:lnTo>
                        <a:pt x="80" y="22"/>
                      </a:lnTo>
                      <a:lnTo>
                        <a:pt x="88" y="18"/>
                      </a:lnTo>
                      <a:lnTo>
                        <a:pt x="98" y="10"/>
                      </a:lnTo>
                      <a:lnTo>
                        <a:pt x="108" y="4"/>
                      </a:lnTo>
                      <a:lnTo>
                        <a:pt x="114" y="0"/>
                      </a:lnTo>
                      <a:lnTo>
                        <a:pt x="120" y="0"/>
                      </a:lnTo>
                      <a:lnTo>
                        <a:pt x="128" y="0"/>
                      </a:lnTo>
                      <a:lnTo>
                        <a:pt x="134" y="4"/>
                      </a:lnTo>
                      <a:lnTo>
                        <a:pt x="136" y="4"/>
                      </a:lnTo>
                      <a:lnTo>
                        <a:pt x="142" y="6"/>
                      </a:lnTo>
                      <a:lnTo>
                        <a:pt x="142" y="12"/>
                      </a:lnTo>
                      <a:lnTo>
                        <a:pt x="140" y="16"/>
                      </a:lnTo>
                      <a:lnTo>
                        <a:pt x="134" y="24"/>
                      </a:lnTo>
                      <a:lnTo>
                        <a:pt x="132" y="32"/>
                      </a:lnTo>
                      <a:lnTo>
                        <a:pt x="130" y="38"/>
                      </a:lnTo>
                      <a:lnTo>
                        <a:pt x="132" y="42"/>
                      </a:lnTo>
                      <a:lnTo>
                        <a:pt x="134" y="48"/>
                      </a:lnTo>
                      <a:lnTo>
                        <a:pt x="142" y="56"/>
                      </a:lnTo>
                      <a:lnTo>
                        <a:pt x="140" y="58"/>
                      </a:lnTo>
                      <a:lnTo>
                        <a:pt x="138" y="58"/>
                      </a:lnTo>
                      <a:lnTo>
                        <a:pt x="132" y="60"/>
                      </a:lnTo>
                      <a:lnTo>
                        <a:pt x="134" y="68"/>
                      </a:lnTo>
                      <a:lnTo>
                        <a:pt x="134" y="72"/>
                      </a:lnTo>
                      <a:lnTo>
                        <a:pt x="136" y="76"/>
                      </a:lnTo>
                      <a:lnTo>
                        <a:pt x="138" y="80"/>
                      </a:lnTo>
                      <a:lnTo>
                        <a:pt x="146" y="84"/>
                      </a:lnTo>
                      <a:lnTo>
                        <a:pt x="156" y="88"/>
                      </a:lnTo>
                      <a:lnTo>
                        <a:pt x="164" y="96"/>
                      </a:lnTo>
                      <a:lnTo>
                        <a:pt x="172" y="104"/>
                      </a:lnTo>
                      <a:lnTo>
                        <a:pt x="168" y="112"/>
                      </a:lnTo>
                      <a:lnTo>
                        <a:pt x="166" y="122"/>
                      </a:lnTo>
                      <a:lnTo>
                        <a:pt x="168" y="126"/>
                      </a:lnTo>
                      <a:lnTo>
                        <a:pt x="170" y="128"/>
                      </a:lnTo>
                      <a:lnTo>
                        <a:pt x="176" y="132"/>
                      </a:lnTo>
                      <a:lnTo>
                        <a:pt x="198" y="142"/>
                      </a:lnTo>
                      <a:lnTo>
                        <a:pt x="210" y="150"/>
                      </a:lnTo>
                      <a:lnTo>
                        <a:pt x="220" y="154"/>
                      </a:lnTo>
                      <a:lnTo>
                        <a:pt x="230" y="150"/>
                      </a:lnTo>
                      <a:lnTo>
                        <a:pt x="234" y="152"/>
                      </a:lnTo>
                      <a:lnTo>
                        <a:pt x="238" y="152"/>
                      </a:lnTo>
                      <a:lnTo>
                        <a:pt x="244" y="158"/>
                      </a:lnTo>
                      <a:lnTo>
                        <a:pt x="248" y="164"/>
                      </a:lnTo>
                      <a:lnTo>
                        <a:pt x="264" y="168"/>
                      </a:lnTo>
                      <a:lnTo>
                        <a:pt x="278" y="170"/>
                      </a:lnTo>
                      <a:lnTo>
                        <a:pt x="288" y="170"/>
                      </a:lnTo>
                      <a:lnTo>
                        <a:pt x="296" y="170"/>
                      </a:lnTo>
                      <a:lnTo>
                        <a:pt x="298" y="168"/>
                      </a:lnTo>
                      <a:lnTo>
                        <a:pt x="298" y="166"/>
                      </a:lnTo>
                      <a:lnTo>
                        <a:pt x="298" y="162"/>
                      </a:lnTo>
                      <a:lnTo>
                        <a:pt x="296" y="158"/>
                      </a:lnTo>
                      <a:lnTo>
                        <a:pt x="294" y="154"/>
                      </a:lnTo>
                      <a:lnTo>
                        <a:pt x="294" y="148"/>
                      </a:lnTo>
                      <a:lnTo>
                        <a:pt x="294" y="144"/>
                      </a:lnTo>
                      <a:lnTo>
                        <a:pt x="298" y="142"/>
                      </a:lnTo>
                      <a:lnTo>
                        <a:pt x="304" y="140"/>
                      </a:lnTo>
                      <a:lnTo>
                        <a:pt x="306" y="148"/>
                      </a:lnTo>
                      <a:lnTo>
                        <a:pt x="308" y="158"/>
                      </a:lnTo>
                      <a:lnTo>
                        <a:pt x="314" y="164"/>
                      </a:lnTo>
                      <a:lnTo>
                        <a:pt x="318" y="166"/>
                      </a:lnTo>
                      <a:lnTo>
                        <a:pt x="322" y="166"/>
                      </a:lnTo>
                      <a:lnTo>
                        <a:pt x="342" y="166"/>
                      </a:lnTo>
                      <a:lnTo>
                        <a:pt x="348" y="166"/>
                      </a:lnTo>
                      <a:lnTo>
                        <a:pt x="352" y="164"/>
                      </a:lnTo>
                      <a:lnTo>
                        <a:pt x="354" y="162"/>
                      </a:lnTo>
                      <a:lnTo>
                        <a:pt x="358" y="158"/>
                      </a:lnTo>
                      <a:lnTo>
                        <a:pt x="360" y="150"/>
                      </a:lnTo>
                      <a:lnTo>
                        <a:pt x="364" y="140"/>
                      </a:lnTo>
                      <a:lnTo>
                        <a:pt x="368" y="134"/>
                      </a:lnTo>
                      <a:lnTo>
                        <a:pt x="376" y="126"/>
                      </a:lnTo>
                      <a:lnTo>
                        <a:pt x="382" y="122"/>
                      </a:lnTo>
                      <a:lnTo>
                        <a:pt x="392" y="118"/>
                      </a:lnTo>
                      <a:lnTo>
                        <a:pt x="394" y="120"/>
                      </a:lnTo>
                      <a:lnTo>
                        <a:pt x="396" y="120"/>
                      </a:lnTo>
                      <a:lnTo>
                        <a:pt x="400" y="122"/>
                      </a:lnTo>
                      <a:lnTo>
                        <a:pt x="402" y="120"/>
                      </a:lnTo>
                      <a:lnTo>
                        <a:pt x="406" y="118"/>
                      </a:lnTo>
                      <a:lnTo>
                        <a:pt x="406" y="116"/>
                      </a:lnTo>
                      <a:lnTo>
                        <a:pt x="412" y="116"/>
                      </a:lnTo>
                      <a:lnTo>
                        <a:pt x="420" y="124"/>
                      </a:lnTo>
                      <a:lnTo>
                        <a:pt x="420" y="128"/>
                      </a:lnTo>
                      <a:lnTo>
                        <a:pt x="420" y="130"/>
                      </a:lnTo>
                      <a:lnTo>
                        <a:pt x="424" y="134"/>
                      </a:lnTo>
                      <a:lnTo>
                        <a:pt x="430" y="136"/>
                      </a:lnTo>
                      <a:lnTo>
                        <a:pt x="434" y="136"/>
                      </a:lnTo>
                      <a:lnTo>
                        <a:pt x="434" y="1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0" name="iSḷîḑé">
                  <a:extLst>
                    <a:ext uri="{FF2B5EF4-FFF2-40B4-BE49-F238E27FC236}">
                      <a16:creationId xmlns:a16="http://schemas.microsoft.com/office/drawing/2014/main" id="{64820E5B-3504-4585-9856-71543322D96A}"/>
                    </a:ext>
                  </a:extLst>
                </p:cNvPr>
                <p:cNvSpPr/>
                <p:nvPr/>
              </p:nvSpPr>
              <p:spPr bwMode="auto">
                <a:xfrm>
                  <a:off x="6751104" y="2999016"/>
                  <a:ext cx="89519" cy="47636"/>
                </a:xfrm>
                <a:custGeom>
                  <a:avLst/>
                  <a:gdLst>
                    <a:gd name="T0" fmla="*/ 2147483647 w 50"/>
                    <a:gd name="T1" fmla="*/ 2147483647 h 28"/>
                    <a:gd name="T2" fmla="*/ 2147483647 w 50"/>
                    <a:gd name="T3" fmla="*/ 2147483647 h 28"/>
                    <a:gd name="T4" fmla="*/ 2147483647 w 50"/>
                    <a:gd name="T5" fmla="*/ 2147483647 h 28"/>
                    <a:gd name="T6" fmla="*/ 2147483647 w 50"/>
                    <a:gd name="T7" fmla="*/ 2147483647 h 28"/>
                    <a:gd name="T8" fmla="*/ 2147483647 w 50"/>
                    <a:gd name="T9" fmla="*/ 0 h 28"/>
                    <a:gd name="T10" fmla="*/ 2147483647 w 50"/>
                    <a:gd name="T11" fmla="*/ 2147483647 h 28"/>
                    <a:gd name="T12" fmla="*/ 2147483647 w 50"/>
                    <a:gd name="T13" fmla="*/ 2147483647 h 28"/>
                    <a:gd name="T14" fmla="*/ 2147483647 w 50"/>
                    <a:gd name="T15" fmla="*/ 2147483647 h 28"/>
                    <a:gd name="T16" fmla="*/ 0 w 50"/>
                    <a:gd name="T17" fmla="*/ 2147483647 h 28"/>
                    <a:gd name="T18" fmla="*/ 2147483647 w 50"/>
                    <a:gd name="T19" fmla="*/ 2147483647 h 28"/>
                    <a:gd name="T20" fmla="*/ 2147483647 w 50"/>
                    <a:gd name="T21" fmla="*/ 2147483647 h 28"/>
                    <a:gd name="T22" fmla="*/ 2147483647 w 50"/>
                    <a:gd name="T23" fmla="*/ 2147483647 h 28"/>
                    <a:gd name="T24" fmla="*/ 2147483647 w 50"/>
                    <a:gd name="T25" fmla="*/ 2147483647 h 28"/>
                    <a:gd name="T26" fmla="*/ 2147483647 w 50"/>
                    <a:gd name="T27" fmla="*/ 2147483647 h 28"/>
                    <a:gd name="T28" fmla="*/ 2147483647 w 50"/>
                    <a:gd name="T29" fmla="*/ 2147483647 h 28"/>
                    <a:gd name="T30" fmla="*/ 2147483647 w 50"/>
                    <a:gd name="T31" fmla="*/ 2147483647 h 28"/>
                    <a:gd name="T32" fmla="*/ 2147483647 w 50"/>
                    <a:gd name="T33" fmla="*/ 2147483647 h 28"/>
                    <a:gd name="T34" fmla="*/ 2147483647 w 50"/>
                    <a:gd name="T35" fmla="*/ 2147483647 h 2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50"/>
                    <a:gd name="T55" fmla="*/ 0 h 28"/>
                    <a:gd name="T56" fmla="*/ 50 w 50"/>
                    <a:gd name="T57" fmla="*/ 28 h 28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50" h="28">
                      <a:moveTo>
                        <a:pt x="50" y="20"/>
                      </a:moveTo>
                      <a:lnTo>
                        <a:pt x="46" y="14"/>
                      </a:lnTo>
                      <a:lnTo>
                        <a:pt x="36" y="6"/>
                      </a:lnTo>
                      <a:lnTo>
                        <a:pt x="26" y="2"/>
                      </a:lnTo>
                      <a:lnTo>
                        <a:pt x="16" y="0"/>
                      </a:lnTo>
                      <a:lnTo>
                        <a:pt x="12" y="2"/>
                      </a:lnTo>
                      <a:lnTo>
                        <a:pt x="8" y="4"/>
                      </a:lnTo>
                      <a:lnTo>
                        <a:pt x="4" y="10"/>
                      </a:lnTo>
                      <a:lnTo>
                        <a:pt x="0" y="14"/>
                      </a:lnTo>
                      <a:lnTo>
                        <a:pt x="2" y="18"/>
                      </a:lnTo>
                      <a:lnTo>
                        <a:pt x="2" y="20"/>
                      </a:lnTo>
                      <a:lnTo>
                        <a:pt x="10" y="28"/>
                      </a:lnTo>
                      <a:lnTo>
                        <a:pt x="16" y="28"/>
                      </a:lnTo>
                      <a:lnTo>
                        <a:pt x="36" y="28"/>
                      </a:lnTo>
                      <a:lnTo>
                        <a:pt x="42" y="28"/>
                      </a:lnTo>
                      <a:lnTo>
                        <a:pt x="46" y="26"/>
                      </a:lnTo>
                      <a:lnTo>
                        <a:pt x="50" y="22"/>
                      </a:lnTo>
                      <a:lnTo>
                        <a:pt x="50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1" name="íṥḷîdé">
                  <a:extLst>
                    <a:ext uri="{FF2B5EF4-FFF2-40B4-BE49-F238E27FC236}">
                      <a16:creationId xmlns:a16="http://schemas.microsoft.com/office/drawing/2014/main" id="{7FFF2FC5-8CD7-4D92-B48D-5D6974E3CC45}"/>
                    </a:ext>
                  </a:extLst>
                </p:cNvPr>
                <p:cNvSpPr/>
                <p:nvPr/>
              </p:nvSpPr>
              <p:spPr bwMode="auto">
                <a:xfrm>
                  <a:off x="6508715" y="2935969"/>
                  <a:ext cx="229996" cy="116288"/>
                </a:xfrm>
                <a:custGeom>
                  <a:avLst/>
                  <a:gdLst>
                    <a:gd name="T0" fmla="*/ 2147483647 w 132"/>
                    <a:gd name="T1" fmla="*/ 2147483647 h 70"/>
                    <a:gd name="T2" fmla="*/ 2147483647 w 132"/>
                    <a:gd name="T3" fmla="*/ 2147483647 h 70"/>
                    <a:gd name="T4" fmla="*/ 2147483647 w 132"/>
                    <a:gd name="T5" fmla="*/ 2147483647 h 70"/>
                    <a:gd name="T6" fmla="*/ 2147483647 w 132"/>
                    <a:gd name="T7" fmla="*/ 2147483647 h 70"/>
                    <a:gd name="T8" fmla="*/ 2147483647 w 132"/>
                    <a:gd name="T9" fmla="*/ 2147483647 h 70"/>
                    <a:gd name="T10" fmla="*/ 2147483647 w 132"/>
                    <a:gd name="T11" fmla="*/ 2147483647 h 70"/>
                    <a:gd name="T12" fmla="*/ 2147483647 w 132"/>
                    <a:gd name="T13" fmla="*/ 2147483647 h 70"/>
                    <a:gd name="T14" fmla="*/ 2147483647 w 132"/>
                    <a:gd name="T15" fmla="*/ 2147483647 h 70"/>
                    <a:gd name="T16" fmla="*/ 2147483647 w 132"/>
                    <a:gd name="T17" fmla="*/ 2147483647 h 70"/>
                    <a:gd name="T18" fmla="*/ 2147483647 w 132"/>
                    <a:gd name="T19" fmla="*/ 2147483647 h 70"/>
                    <a:gd name="T20" fmla="*/ 2147483647 w 132"/>
                    <a:gd name="T21" fmla="*/ 2147483647 h 70"/>
                    <a:gd name="T22" fmla="*/ 2147483647 w 132"/>
                    <a:gd name="T23" fmla="*/ 2147483647 h 70"/>
                    <a:gd name="T24" fmla="*/ 2147483647 w 132"/>
                    <a:gd name="T25" fmla="*/ 2147483647 h 70"/>
                    <a:gd name="T26" fmla="*/ 2147483647 w 132"/>
                    <a:gd name="T27" fmla="*/ 2147483647 h 70"/>
                    <a:gd name="T28" fmla="*/ 2147483647 w 132"/>
                    <a:gd name="T29" fmla="*/ 2147483647 h 70"/>
                    <a:gd name="T30" fmla="*/ 2147483647 w 132"/>
                    <a:gd name="T31" fmla="*/ 0 h 70"/>
                    <a:gd name="T32" fmla="*/ 2147483647 w 132"/>
                    <a:gd name="T33" fmla="*/ 0 h 70"/>
                    <a:gd name="T34" fmla="*/ 2147483647 w 132"/>
                    <a:gd name="T35" fmla="*/ 2147483647 h 70"/>
                    <a:gd name="T36" fmla="*/ 2147483647 w 132"/>
                    <a:gd name="T37" fmla="*/ 2147483647 h 70"/>
                    <a:gd name="T38" fmla="*/ 2147483647 w 132"/>
                    <a:gd name="T39" fmla="*/ 2147483647 h 70"/>
                    <a:gd name="T40" fmla="*/ 2147483647 w 132"/>
                    <a:gd name="T41" fmla="*/ 2147483647 h 70"/>
                    <a:gd name="T42" fmla="*/ 2147483647 w 132"/>
                    <a:gd name="T43" fmla="*/ 2147483647 h 70"/>
                    <a:gd name="T44" fmla="*/ 0 w 132"/>
                    <a:gd name="T45" fmla="*/ 2147483647 h 70"/>
                    <a:gd name="T46" fmla="*/ 2147483647 w 132"/>
                    <a:gd name="T47" fmla="*/ 2147483647 h 70"/>
                    <a:gd name="T48" fmla="*/ 2147483647 w 132"/>
                    <a:gd name="T49" fmla="*/ 2147483647 h 70"/>
                    <a:gd name="T50" fmla="*/ 2147483647 w 132"/>
                    <a:gd name="T51" fmla="*/ 2147483647 h 70"/>
                    <a:gd name="T52" fmla="*/ 2147483647 w 132"/>
                    <a:gd name="T53" fmla="*/ 2147483647 h 70"/>
                    <a:gd name="T54" fmla="*/ 2147483647 w 132"/>
                    <a:gd name="T55" fmla="*/ 2147483647 h 70"/>
                    <a:gd name="T56" fmla="*/ 2147483647 w 132"/>
                    <a:gd name="T57" fmla="*/ 2147483647 h 70"/>
                    <a:gd name="T58" fmla="*/ 2147483647 w 132"/>
                    <a:gd name="T59" fmla="*/ 2147483647 h 70"/>
                    <a:gd name="T60" fmla="*/ 2147483647 w 132"/>
                    <a:gd name="T61" fmla="*/ 2147483647 h 70"/>
                    <a:gd name="T62" fmla="*/ 2147483647 w 132"/>
                    <a:gd name="T63" fmla="*/ 2147483647 h 70"/>
                    <a:gd name="T64" fmla="*/ 2147483647 w 132"/>
                    <a:gd name="T65" fmla="*/ 2147483647 h 70"/>
                    <a:gd name="T66" fmla="*/ 2147483647 w 132"/>
                    <a:gd name="T67" fmla="*/ 2147483647 h 70"/>
                    <a:gd name="T68" fmla="*/ 2147483647 w 132"/>
                    <a:gd name="T69" fmla="*/ 2147483647 h 70"/>
                    <a:gd name="T70" fmla="*/ 2147483647 w 132"/>
                    <a:gd name="T71" fmla="*/ 2147483647 h 70"/>
                    <a:gd name="T72" fmla="*/ 2147483647 w 132"/>
                    <a:gd name="T73" fmla="*/ 2147483647 h 70"/>
                    <a:gd name="T74" fmla="*/ 2147483647 w 132"/>
                    <a:gd name="T75" fmla="*/ 2147483647 h 70"/>
                    <a:gd name="T76" fmla="*/ 2147483647 w 132"/>
                    <a:gd name="T77" fmla="*/ 2147483647 h 70"/>
                    <a:gd name="T78" fmla="*/ 2147483647 w 132"/>
                    <a:gd name="T79" fmla="*/ 2147483647 h 70"/>
                    <a:gd name="T80" fmla="*/ 2147483647 w 132"/>
                    <a:gd name="T81" fmla="*/ 2147483647 h 70"/>
                    <a:gd name="T82" fmla="*/ 2147483647 w 132"/>
                    <a:gd name="T83" fmla="*/ 2147483647 h 70"/>
                    <a:gd name="T84" fmla="*/ 2147483647 w 132"/>
                    <a:gd name="T85" fmla="*/ 2147483647 h 70"/>
                    <a:gd name="T86" fmla="*/ 2147483647 w 132"/>
                    <a:gd name="T87" fmla="*/ 2147483647 h 70"/>
                    <a:gd name="T88" fmla="*/ 2147483647 w 132"/>
                    <a:gd name="T89" fmla="*/ 2147483647 h 70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32"/>
                    <a:gd name="T136" fmla="*/ 0 h 70"/>
                    <a:gd name="T137" fmla="*/ 132 w 132"/>
                    <a:gd name="T138" fmla="*/ 70 h 70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32" h="70">
                      <a:moveTo>
                        <a:pt x="128" y="46"/>
                      </a:moveTo>
                      <a:lnTo>
                        <a:pt x="110" y="46"/>
                      </a:lnTo>
                      <a:lnTo>
                        <a:pt x="104" y="44"/>
                      </a:lnTo>
                      <a:lnTo>
                        <a:pt x="98" y="40"/>
                      </a:lnTo>
                      <a:lnTo>
                        <a:pt x="96" y="40"/>
                      </a:lnTo>
                      <a:lnTo>
                        <a:pt x="94" y="40"/>
                      </a:lnTo>
                      <a:lnTo>
                        <a:pt x="90" y="40"/>
                      </a:lnTo>
                      <a:lnTo>
                        <a:pt x="84" y="38"/>
                      </a:lnTo>
                      <a:lnTo>
                        <a:pt x="80" y="36"/>
                      </a:lnTo>
                      <a:lnTo>
                        <a:pt x="76" y="32"/>
                      </a:lnTo>
                      <a:lnTo>
                        <a:pt x="74" y="30"/>
                      </a:lnTo>
                      <a:lnTo>
                        <a:pt x="62" y="26"/>
                      </a:lnTo>
                      <a:lnTo>
                        <a:pt x="52" y="22"/>
                      </a:lnTo>
                      <a:lnTo>
                        <a:pt x="44" y="16"/>
                      </a:lnTo>
                      <a:lnTo>
                        <a:pt x="34" y="8"/>
                      </a:lnTo>
                      <a:lnTo>
                        <a:pt x="22" y="0"/>
                      </a:lnTo>
                      <a:lnTo>
                        <a:pt x="20" y="0"/>
                      </a:lnTo>
                      <a:lnTo>
                        <a:pt x="18" y="2"/>
                      </a:lnTo>
                      <a:lnTo>
                        <a:pt x="16" y="4"/>
                      </a:lnTo>
                      <a:lnTo>
                        <a:pt x="12" y="4"/>
                      </a:lnTo>
                      <a:lnTo>
                        <a:pt x="6" y="4"/>
                      </a:lnTo>
                      <a:lnTo>
                        <a:pt x="2" y="12"/>
                      </a:lnTo>
                      <a:lnTo>
                        <a:pt x="0" y="22"/>
                      </a:lnTo>
                      <a:lnTo>
                        <a:pt x="2" y="26"/>
                      </a:lnTo>
                      <a:lnTo>
                        <a:pt x="4" y="28"/>
                      </a:lnTo>
                      <a:lnTo>
                        <a:pt x="10" y="32"/>
                      </a:lnTo>
                      <a:lnTo>
                        <a:pt x="32" y="42"/>
                      </a:lnTo>
                      <a:lnTo>
                        <a:pt x="44" y="50"/>
                      </a:lnTo>
                      <a:lnTo>
                        <a:pt x="54" y="54"/>
                      </a:lnTo>
                      <a:lnTo>
                        <a:pt x="64" y="50"/>
                      </a:lnTo>
                      <a:lnTo>
                        <a:pt x="68" y="52"/>
                      </a:lnTo>
                      <a:lnTo>
                        <a:pt x="72" y="52"/>
                      </a:lnTo>
                      <a:lnTo>
                        <a:pt x="78" y="58"/>
                      </a:lnTo>
                      <a:lnTo>
                        <a:pt x="82" y="64"/>
                      </a:lnTo>
                      <a:lnTo>
                        <a:pt x="98" y="68"/>
                      </a:lnTo>
                      <a:lnTo>
                        <a:pt x="112" y="70"/>
                      </a:lnTo>
                      <a:lnTo>
                        <a:pt x="122" y="70"/>
                      </a:lnTo>
                      <a:lnTo>
                        <a:pt x="130" y="70"/>
                      </a:lnTo>
                      <a:lnTo>
                        <a:pt x="132" y="68"/>
                      </a:lnTo>
                      <a:lnTo>
                        <a:pt x="132" y="66"/>
                      </a:lnTo>
                      <a:lnTo>
                        <a:pt x="132" y="62"/>
                      </a:lnTo>
                      <a:lnTo>
                        <a:pt x="130" y="58"/>
                      </a:lnTo>
                      <a:lnTo>
                        <a:pt x="128" y="54"/>
                      </a:lnTo>
                      <a:lnTo>
                        <a:pt x="128" y="48"/>
                      </a:lnTo>
                      <a:lnTo>
                        <a:pt x="128" y="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2" name="íŝľïḑé">
                  <a:extLst>
                    <a:ext uri="{FF2B5EF4-FFF2-40B4-BE49-F238E27FC236}">
                      <a16:creationId xmlns:a16="http://schemas.microsoft.com/office/drawing/2014/main" id="{699C5887-2EC7-47F8-BC74-AE4DD6881025}"/>
                    </a:ext>
                  </a:extLst>
                </p:cNvPr>
                <p:cNvSpPr/>
                <p:nvPr/>
              </p:nvSpPr>
              <p:spPr bwMode="auto">
                <a:xfrm>
                  <a:off x="5979863" y="2732816"/>
                  <a:ext cx="420050" cy="403504"/>
                </a:xfrm>
                <a:custGeom>
                  <a:avLst/>
                  <a:gdLst>
                    <a:gd name="T0" fmla="*/ 2147483647 w 240"/>
                    <a:gd name="T1" fmla="*/ 2147483647 h 242"/>
                    <a:gd name="T2" fmla="*/ 2147483647 w 240"/>
                    <a:gd name="T3" fmla="*/ 2147483647 h 242"/>
                    <a:gd name="T4" fmla="*/ 2147483647 w 240"/>
                    <a:gd name="T5" fmla="*/ 2147483647 h 242"/>
                    <a:gd name="T6" fmla="*/ 2147483647 w 240"/>
                    <a:gd name="T7" fmla="*/ 2147483647 h 242"/>
                    <a:gd name="T8" fmla="*/ 2147483647 w 240"/>
                    <a:gd name="T9" fmla="*/ 2147483647 h 242"/>
                    <a:gd name="T10" fmla="*/ 2147483647 w 240"/>
                    <a:gd name="T11" fmla="*/ 2147483647 h 242"/>
                    <a:gd name="T12" fmla="*/ 2147483647 w 240"/>
                    <a:gd name="T13" fmla="*/ 2147483647 h 242"/>
                    <a:gd name="T14" fmla="*/ 2147483647 w 240"/>
                    <a:gd name="T15" fmla="*/ 2147483647 h 242"/>
                    <a:gd name="T16" fmla="*/ 2147483647 w 240"/>
                    <a:gd name="T17" fmla="*/ 2147483647 h 242"/>
                    <a:gd name="T18" fmla="*/ 2147483647 w 240"/>
                    <a:gd name="T19" fmla="*/ 2147483647 h 242"/>
                    <a:gd name="T20" fmla="*/ 2147483647 w 240"/>
                    <a:gd name="T21" fmla="*/ 2147483647 h 242"/>
                    <a:gd name="T22" fmla="*/ 2147483647 w 240"/>
                    <a:gd name="T23" fmla="*/ 2147483647 h 242"/>
                    <a:gd name="T24" fmla="*/ 2147483647 w 240"/>
                    <a:gd name="T25" fmla="*/ 2147483647 h 242"/>
                    <a:gd name="T26" fmla="*/ 2147483647 w 240"/>
                    <a:gd name="T27" fmla="*/ 2147483647 h 242"/>
                    <a:gd name="T28" fmla="*/ 2147483647 w 240"/>
                    <a:gd name="T29" fmla="*/ 2147483647 h 242"/>
                    <a:gd name="T30" fmla="*/ 2147483647 w 240"/>
                    <a:gd name="T31" fmla="*/ 2147483647 h 242"/>
                    <a:gd name="T32" fmla="*/ 2147483647 w 240"/>
                    <a:gd name="T33" fmla="*/ 2147483647 h 242"/>
                    <a:gd name="T34" fmla="*/ 2147483647 w 240"/>
                    <a:gd name="T35" fmla="*/ 2147483647 h 242"/>
                    <a:gd name="T36" fmla="*/ 0 w 240"/>
                    <a:gd name="T37" fmla="*/ 2147483647 h 242"/>
                    <a:gd name="T38" fmla="*/ 2147483647 w 240"/>
                    <a:gd name="T39" fmla="*/ 2147483647 h 242"/>
                    <a:gd name="T40" fmla="*/ 2147483647 w 240"/>
                    <a:gd name="T41" fmla="*/ 2147483647 h 242"/>
                    <a:gd name="T42" fmla="*/ 2147483647 w 240"/>
                    <a:gd name="T43" fmla="*/ 2147483647 h 242"/>
                    <a:gd name="T44" fmla="*/ 2147483647 w 240"/>
                    <a:gd name="T45" fmla="*/ 2147483647 h 242"/>
                    <a:gd name="T46" fmla="*/ 2147483647 w 240"/>
                    <a:gd name="T47" fmla="*/ 2147483647 h 242"/>
                    <a:gd name="T48" fmla="*/ 2147483647 w 240"/>
                    <a:gd name="T49" fmla="*/ 2147483647 h 242"/>
                    <a:gd name="T50" fmla="*/ 2147483647 w 240"/>
                    <a:gd name="T51" fmla="*/ 2147483647 h 242"/>
                    <a:gd name="T52" fmla="*/ 2147483647 w 240"/>
                    <a:gd name="T53" fmla="*/ 2147483647 h 242"/>
                    <a:gd name="T54" fmla="*/ 2147483647 w 240"/>
                    <a:gd name="T55" fmla="*/ 2147483647 h 242"/>
                    <a:gd name="T56" fmla="*/ 2147483647 w 240"/>
                    <a:gd name="T57" fmla="*/ 2147483647 h 242"/>
                    <a:gd name="T58" fmla="*/ 2147483647 w 240"/>
                    <a:gd name="T59" fmla="*/ 2147483647 h 242"/>
                    <a:gd name="T60" fmla="*/ 2147483647 w 240"/>
                    <a:gd name="T61" fmla="*/ 2147483647 h 242"/>
                    <a:gd name="T62" fmla="*/ 2147483647 w 240"/>
                    <a:gd name="T63" fmla="*/ 2147483647 h 242"/>
                    <a:gd name="T64" fmla="*/ 2147483647 w 240"/>
                    <a:gd name="T65" fmla="*/ 2147483647 h 242"/>
                    <a:gd name="T66" fmla="*/ 2147483647 w 240"/>
                    <a:gd name="T67" fmla="*/ 2147483647 h 242"/>
                    <a:gd name="T68" fmla="*/ 2147483647 w 240"/>
                    <a:gd name="T69" fmla="*/ 2147483647 h 242"/>
                    <a:gd name="T70" fmla="*/ 2147483647 w 240"/>
                    <a:gd name="T71" fmla="*/ 2147483647 h 242"/>
                    <a:gd name="T72" fmla="*/ 2147483647 w 240"/>
                    <a:gd name="T73" fmla="*/ 2147483647 h 242"/>
                    <a:gd name="T74" fmla="*/ 2147483647 w 240"/>
                    <a:gd name="T75" fmla="*/ 2147483647 h 242"/>
                    <a:gd name="T76" fmla="*/ 2147483647 w 240"/>
                    <a:gd name="T77" fmla="*/ 2147483647 h 242"/>
                    <a:gd name="T78" fmla="*/ 2147483647 w 240"/>
                    <a:gd name="T79" fmla="*/ 2147483647 h 242"/>
                    <a:gd name="T80" fmla="*/ 2147483647 w 240"/>
                    <a:gd name="T81" fmla="*/ 2147483647 h 242"/>
                    <a:gd name="T82" fmla="*/ 2147483647 w 240"/>
                    <a:gd name="T83" fmla="*/ 2147483647 h 242"/>
                    <a:gd name="T84" fmla="*/ 2147483647 w 240"/>
                    <a:gd name="T85" fmla="*/ 2147483647 h 242"/>
                    <a:gd name="T86" fmla="*/ 2147483647 w 240"/>
                    <a:gd name="T87" fmla="*/ 2147483647 h 242"/>
                    <a:gd name="T88" fmla="*/ 2147483647 w 240"/>
                    <a:gd name="T89" fmla="*/ 2147483647 h 242"/>
                    <a:gd name="T90" fmla="*/ 2147483647 w 240"/>
                    <a:gd name="T91" fmla="*/ 2147483647 h 242"/>
                    <a:gd name="T92" fmla="*/ 2147483647 w 240"/>
                    <a:gd name="T93" fmla="*/ 2147483647 h 242"/>
                    <a:gd name="T94" fmla="*/ 2147483647 w 240"/>
                    <a:gd name="T95" fmla="*/ 2147483647 h 242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40"/>
                    <a:gd name="T145" fmla="*/ 0 h 242"/>
                    <a:gd name="T146" fmla="*/ 240 w 240"/>
                    <a:gd name="T147" fmla="*/ 242 h 242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40" h="242">
                      <a:moveTo>
                        <a:pt x="238" y="28"/>
                      </a:moveTo>
                      <a:lnTo>
                        <a:pt x="234" y="26"/>
                      </a:lnTo>
                      <a:lnTo>
                        <a:pt x="230" y="26"/>
                      </a:lnTo>
                      <a:lnTo>
                        <a:pt x="224" y="24"/>
                      </a:lnTo>
                      <a:lnTo>
                        <a:pt x="218" y="24"/>
                      </a:lnTo>
                      <a:lnTo>
                        <a:pt x="214" y="22"/>
                      </a:lnTo>
                      <a:lnTo>
                        <a:pt x="210" y="18"/>
                      </a:lnTo>
                      <a:lnTo>
                        <a:pt x="206" y="10"/>
                      </a:lnTo>
                      <a:lnTo>
                        <a:pt x="200" y="4"/>
                      </a:lnTo>
                      <a:lnTo>
                        <a:pt x="192" y="0"/>
                      </a:lnTo>
                      <a:lnTo>
                        <a:pt x="184" y="0"/>
                      </a:lnTo>
                      <a:lnTo>
                        <a:pt x="174" y="2"/>
                      </a:lnTo>
                      <a:lnTo>
                        <a:pt x="164" y="2"/>
                      </a:lnTo>
                      <a:lnTo>
                        <a:pt x="154" y="4"/>
                      </a:lnTo>
                      <a:lnTo>
                        <a:pt x="148" y="6"/>
                      </a:lnTo>
                      <a:lnTo>
                        <a:pt x="142" y="8"/>
                      </a:lnTo>
                      <a:lnTo>
                        <a:pt x="140" y="12"/>
                      </a:lnTo>
                      <a:lnTo>
                        <a:pt x="138" y="16"/>
                      </a:lnTo>
                      <a:lnTo>
                        <a:pt x="140" y="20"/>
                      </a:lnTo>
                      <a:lnTo>
                        <a:pt x="142" y="24"/>
                      </a:lnTo>
                      <a:lnTo>
                        <a:pt x="146" y="28"/>
                      </a:lnTo>
                      <a:lnTo>
                        <a:pt x="148" y="34"/>
                      </a:lnTo>
                      <a:lnTo>
                        <a:pt x="146" y="40"/>
                      </a:lnTo>
                      <a:lnTo>
                        <a:pt x="140" y="48"/>
                      </a:lnTo>
                      <a:lnTo>
                        <a:pt x="136" y="54"/>
                      </a:lnTo>
                      <a:lnTo>
                        <a:pt x="132" y="60"/>
                      </a:lnTo>
                      <a:lnTo>
                        <a:pt x="132" y="64"/>
                      </a:lnTo>
                      <a:lnTo>
                        <a:pt x="132" y="68"/>
                      </a:lnTo>
                      <a:lnTo>
                        <a:pt x="132" y="70"/>
                      </a:lnTo>
                      <a:lnTo>
                        <a:pt x="126" y="76"/>
                      </a:lnTo>
                      <a:lnTo>
                        <a:pt x="124" y="80"/>
                      </a:lnTo>
                      <a:lnTo>
                        <a:pt x="122" y="84"/>
                      </a:lnTo>
                      <a:lnTo>
                        <a:pt x="122" y="88"/>
                      </a:lnTo>
                      <a:lnTo>
                        <a:pt x="126" y="90"/>
                      </a:lnTo>
                      <a:lnTo>
                        <a:pt x="124" y="94"/>
                      </a:lnTo>
                      <a:lnTo>
                        <a:pt x="120" y="96"/>
                      </a:lnTo>
                      <a:lnTo>
                        <a:pt x="114" y="96"/>
                      </a:lnTo>
                      <a:lnTo>
                        <a:pt x="106" y="96"/>
                      </a:lnTo>
                      <a:lnTo>
                        <a:pt x="104" y="100"/>
                      </a:lnTo>
                      <a:lnTo>
                        <a:pt x="100" y="104"/>
                      </a:lnTo>
                      <a:lnTo>
                        <a:pt x="98" y="106"/>
                      </a:lnTo>
                      <a:lnTo>
                        <a:pt x="96" y="108"/>
                      </a:lnTo>
                      <a:lnTo>
                        <a:pt x="90" y="108"/>
                      </a:lnTo>
                      <a:lnTo>
                        <a:pt x="86" y="108"/>
                      </a:lnTo>
                      <a:lnTo>
                        <a:pt x="82" y="112"/>
                      </a:lnTo>
                      <a:lnTo>
                        <a:pt x="80" y="116"/>
                      </a:lnTo>
                      <a:lnTo>
                        <a:pt x="82" y="120"/>
                      </a:lnTo>
                      <a:lnTo>
                        <a:pt x="84" y="126"/>
                      </a:lnTo>
                      <a:lnTo>
                        <a:pt x="84" y="128"/>
                      </a:lnTo>
                      <a:lnTo>
                        <a:pt x="80" y="132"/>
                      </a:lnTo>
                      <a:lnTo>
                        <a:pt x="68" y="136"/>
                      </a:lnTo>
                      <a:lnTo>
                        <a:pt x="54" y="138"/>
                      </a:lnTo>
                      <a:lnTo>
                        <a:pt x="44" y="138"/>
                      </a:lnTo>
                      <a:lnTo>
                        <a:pt x="34" y="138"/>
                      </a:lnTo>
                      <a:lnTo>
                        <a:pt x="24" y="136"/>
                      </a:lnTo>
                      <a:lnTo>
                        <a:pt x="12" y="136"/>
                      </a:lnTo>
                      <a:lnTo>
                        <a:pt x="0" y="134"/>
                      </a:lnTo>
                      <a:lnTo>
                        <a:pt x="6" y="136"/>
                      </a:lnTo>
                      <a:lnTo>
                        <a:pt x="12" y="140"/>
                      </a:lnTo>
                      <a:lnTo>
                        <a:pt x="18" y="148"/>
                      </a:lnTo>
                      <a:lnTo>
                        <a:pt x="24" y="154"/>
                      </a:lnTo>
                      <a:lnTo>
                        <a:pt x="28" y="154"/>
                      </a:lnTo>
                      <a:lnTo>
                        <a:pt x="32" y="156"/>
                      </a:lnTo>
                      <a:lnTo>
                        <a:pt x="34" y="162"/>
                      </a:lnTo>
                      <a:lnTo>
                        <a:pt x="36" y="170"/>
                      </a:lnTo>
                      <a:lnTo>
                        <a:pt x="42" y="174"/>
                      </a:lnTo>
                      <a:lnTo>
                        <a:pt x="46" y="178"/>
                      </a:lnTo>
                      <a:lnTo>
                        <a:pt x="44" y="182"/>
                      </a:lnTo>
                      <a:lnTo>
                        <a:pt x="40" y="184"/>
                      </a:lnTo>
                      <a:lnTo>
                        <a:pt x="30" y="190"/>
                      </a:lnTo>
                      <a:lnTo>
                        <a:pt x="26" y="192"/>
                      </a:lnTo>
                      <a:lnTo>
                        <a:pt x="24" y="198"/>
                      </a:lnTo>
                      <a:lnTo>
                        <a:pt x="22" y="202"/>
                      </a:lnTo>
                      <a:lnTo>
                        <a:pt x="22" y="210"/>
                      </a:lnTo>
                      <a:lnTo>
                        <a:pt x="30" y="216"/>
                      </a:lnTo>
                      <a:lnTo>
                        <a:pt x="34" y="216"/>
                      </a:lnTo>
                      <a:lnTo>
                        <a:pt x="42" y="218"/>
                      </a:lnTo>
                      <a:lnTo>
                        <a:pt x="72" y="218"/>
                      </a:lnTo>
                      <a:lnTo>
                        <a:pt x="80" y="216"/>
                      </a:lnTo>
                      <a:lnTo>
                        <a:pt x="88" y="214"/>
                      </a:lnTo>
                      <a:lnTo>
                        <a:pt x="104" y="208"/>
                      </a:lnTo>
                      <a:lnTo>
                        <a:pt x="108" y="220"/>
                      </a:lnTo>
                      <a:lnTo>
                        <a:pt x="114" y="230"/>
                      </a:lnTo>
                      <a:lnTo>
                        <a:pt x="118" y="234"/>
                      </a:lnTo>
                      <a:lnTo>
                        <a:pt x="122" y="238"/>
                      </a:lnTo>
                      <a:lnTo>
                        <a:pt x="128" y="240"/>
                      </a:lnTo>
                      <a:lnTo>
                        <a:pt x="136" y="242"/>
                      </a:lnTo>
                      <a:lnTo>
                        <a:pt x="136" y="236"/>
                      </a:lnTo>
                      <a:lnTo>
                        <a:pt x="138" y="234"/>
                      </a:lnTo>
                      <a:lnTo>
                        <a:pt x="140" y="232"/>
                      </a:lnTo>
                      <a:lnTo>
                        <a:pt x="144" y="232"/>
                      </a:lnTo>
                      <a:lnTo>
                        <a:pt x="148" y="232"/>
                      </a:lnTo>
                      <a:lnTo>
                        <a:pt x="152" y="234"/>
                      </a:lnTo>
                      <a:lnTo>
                        <a:pt x="156" y="236"/>
                      </a:lnTo>
                      <a:lnTo>
                        <a:pt x="166" y="234"/>
                      </a:lnTo>
                      <a:lnTo>
                        <a:pt x="172" y="230"/>
                      </a:lnTo>
                      <a:lnTo>
                        <a:pt x="174" y="226"/>
                      </a:lnTo>
                      <a:lnTo>
                        <a:pt x="172" y="218"/>
                      </a:lnTo>
                      <a:lnTo>
                        <a:pt x="168" y="214"/>
                      </a:lnTo>
                      <a:lnTo>
                        <a:pt x="160" y="206"/>
                      </a:lnTo>
                      <a:lnTo>
                        <a:pt x="158" y="204"/>
                      </a:lnTo>
                      <a:lnTo>
                        <a:pt x="156" y="200"/>
                      </a:lnTo>
                      <a:lnTo>
                        <a:pt x="156" y="192"/>
                      </a:lnTo>
                      <a:lnTo>
                        <a:pt x="154" y="190"/>
                      </a:lnTo>
                      <a:lnTo>
                        <a:pt x="150" y="190"/>
                      </a:lnTo>
                      <a:lnTo>
                        <a:pt x="146" y="186"/>
                      </a:lnTo>
                      <a:lnTo>
                        <a:pt x="144" y="182"/>
                      </a:lnTo>
                      <a:lnTo>
                        <a:pt x="146" y="178"/>
                      </a:lnTo>
                      <a:lnTo>
                        <a:pt x="150" y="172"/>
                      </a:lnTo>
                      <a:lnTo>
                        <a:pt x="154" y="166"/>
                      </a:lnTo>
                      <a:lnTo>
                        <a:pt x="158" y="164"/>
                      </a:lnTo>
                      <a:lnTo>
                        <a:pt x="162" y="166"/>
                      </a:lnTo>
                      <a:lnTo>
                        <a:pt x="166" y="168"/>
                      </a:lnTo>
                      <a:lnTo>
                        <a:pt x="170" y="168"/>
                      </a:lnTo>
                      <a:lnTo>
                        <a:pt x="174" y="164"/>
                      </a:lnTo>
                      <a:lnTo>
                        <a:pt x="180" y="158"/>
                      </a:lnTo>
                      <a:lnTo>
                        <a:pt x="188" y="146"/>
                      </a:lnTo>
                      <a:lnTo>
                        <a:pt x="192" y="140"/>
                      </a:lnTo>
                      <a:lnTo>
                        <a:pt x="194" y="132"/>
                      </a:lnTo>
                      <a:lnTo>
                        <a:pt x="198" y="126"/>
                      </a:lnTo>
                      <a:lnTo>
                        <a:pt x="202" y="120"/>
                      </a:lnTo>
                      <a:lnTo>
                        <a:pt x="204" y="114"/>
                      </a:lnTo>
                      <a:lnTo>
                        <a:pt x="208" y="110"/>
                      </a:lnTo>
                      <a:lnTo>
                        <a:pt x="208" y="96"/>
                      </a:lnTo>
                      <a:lnTo>
                        <a:pt x="210" y="92"/>
                      </a:lnTo>
                      <a:lnTo>
                        <a:pt x="214" y="90"/>
                      </a:lnTo>
                      <a:lnTo>
                        <a:pt x="214" y="88"/>
                      </a:lnTo>
                      <a:lnTo>
                        <a:pt x="216" y="84"/>
                      </a:lnTo>
                      <a:lnTo>
                        <a:pt x="208" y="80"/>
                      </a:lnTo>
                      <a:lnTo>
                        <a:pt x="198" y="72"/>
                      </a:lnTo>
                      <a:lnTo>
                        <a:pt x="190" y="60"/>
                      </a:lnTo>
                      <a:lnTo>
                        <a:pt x="188" y="56"/>
                      </a:lnTo>
                      <a:lnTo>
                        <a:pt x="188" y="52"/>
                      </a:lnTo>
                      <a:lnTo>
                        <a:pt x="186" y="50"/>
                      </a:lnTo>
                      <a:lnTo>
                        <a:pt x="190" y="44"/>
                      </a:lnTo>
                      <a:lnTo>
                        <a:pt x="194" y="40"/>
                      </a:lnTo>
                      <a:lnTo>
                        <a:pt x="198" y="42"/>
                      </a:lnTo>
                      <a:lnTo>
                        <a:pt x="202" y="44"/>
                      </a:lnTo>
                      <a:lnTo>
                        <a:pt x="204" y="44"/>
                      </a:lnTo>
                      <a:lnTo>
                        <a:pt x="208" y="46"/>
                      </a:lnTo>
                      <a:lnTo>
                        <a:pt x="216" y="44"/>
                      </a:lnTo>
                      <a:lnTo>
                        <a:pt x="224" y="40"/>
                      </a:lnTo>
                      <a:lnTo>
                        <a:pt x="240" y="28"/>
                      </a:lnTo>
                      <a:lnTo>
                        <a:pt x="238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3" name="îŝḷïḑe">
                  <a:extLst>
                    <a:ext uri="{FF2B5EF4-FFF2-40B4-BE49-F238E27FC236}">
                      <a16:creationId xmlns:a16="http://schemas.microsoft.com/office/drawing/2014/main" id="{6BD57A77-EA16-46B9-A8F6-6676D0B67F9B}"/>
                    </a:ext>
                  </a:extLst>
                </p:cNvPr>
                <p:cNvSpPr/>
                <p:nvPr/>
              </p:nvSpPr>
              <p:spPr bwMode="auto">
                <a:xfrm>
                  <a:off x="5952319" y="2680977"/>
                  <a:ext cx="349813" cy="281612"/>
                </a:xfrm>
                <a:custGeom>
                  <a:avLst/>
                  <a:gdLst>
                    <a:gd name="T0" fmla="*/ 2147483647 w 200"/>
                    <a:gd name="T1" fmla="*/ 2147483647 h 168"/>
                    <a:gd name="T2" fmla="*/ 2147483647 w 200"/>
                    <a:gd name="T3" fmla="*/ 2147483647 h 168"/>
                    <a:gd name="T4" fmla="*/ 2147483647 w 200"/>
                    <a:gd name="T5" fmla="*/ 2147483647 h 168"/>
                    <a:gd name="T6" fmla="*/ 2147483647 w 200"/>
                    <a:gd name="T7" fmla="*/ 2147483647 h 168"/>
                    <a:gd name="T8" fmla="*/ 2147483647 w 200"/>
                    <a:gd name="T9" fmla="*/ 0 h 168"/>
                    <a:gd name="T10" fmla="*/ 2147483647 w 200"/>
                    <a:gd name="T11" fmla="*/ 2147483647 h 168"/>
                    <a:gd name="T12" fmla="*/ 2147483647 w 200"/>
                    <a:gd name="T13" fmla="*/ 2147483647 h 168"/>
                    <a:gd name="T14" fmla="*/ 2147483647 w 200"/>
                    <a:gd name="T15" fmla="*/ 2147483647 h 168"/>
                    <a:gd name="T16" fmla="*/ 2147483647 w 200"/>
                    <a:gd name="T17" fmla="*/ 2147483647 h 168"/>
                    <a:gd name="T18" fmla="*/ 2147483647 w 200"/>
                    <a:gd name="T19" fmla="*/ 2147483647 h 168"/>
                    <a:gd name="T20" fmla="*/ 2147483647 w 200"/>
                    <a:gd name="T21" fmla="*/ 2147483647 h 168"/>
                    <a:gd name="T22" fmla="*/ 2147483647 w 200"/>
                    <a:gd name="T23" fmla="*/ 2147483647 h 168"/>
                    <a:gd name="T24" fmla="*/ 2147483647 w 200"/>
                    <a:gd name="T25" fmla="*/ 2147483647 h 168"/>
                    <a:gd name="T26" fmla="*/ 2147483647 w 200"/>
                    <a:gd name="T27" fmla="*/ 2147483647 h 168"/>
                    <a:gd name="T28" fmla="*/ 0 w 200"/>
                    <a:gd name="T29" fmla="*/ 2147483647 h 168"/>
                    <a:gd name="T30" fmla="*/ 2147483647 w 200"/>
                    <a:gd name="T31" fmla="*/ 2147483647 h 168"/>
                    <a:gd name="T32" fmla="*/ 2147483647 w 200"/>
                    <a:gd name="T33" fmla="*/ 2147483647 h 168"/>
                    <a:gd name="T34" fmla="*/ 2147483647 w 200"/>
                    <a:gd name="T35" fmla="*/ 2147483647 h 168"/>
                    <a:gd name="T36" fmla="*/ 2147483647 w 200"/>
                    <a:gd name="T37" fmla="*/ 2147483647 h 168"/>
                    <a:gd name="T38" fmla="*/ 2147483647 w 200"/>
                    <a:gd name="T39" fmla="*/ 2147483647 h 168"/>
                    <a:gd name="T40" fmla="*/ 2147483647 w 200"/>
                    <a:gd name="T41" fmla="*/ 2147483647 h 168"/>
                    <a:gd name="T42" fmla="*/ 2147483647 w 200"/>
                    <a:gd name="T43" fmla="*/ 2147483647 h 168"/>
                    <a:gd name="T44" fmla="*/ 2147483647 w 200"/>
                    <a:gd name="T45" fmla="*/ 2147483647 h 168"/>
                    <a:gd name="T46" fmla="*/ 2147483647 w 200"/>
                    <a:gd name="T47" fmla="*/ 2147483647 h 168"/>
                    <a:gd name="T48" fmla="*/ 2147483647 w 200"/>
                    <a:gd name="T49" fmla="*/ 2147483647 h 168"/>
                    <a:gd name="T50" fmla="*/ 2147483647 w 200"/>
                    <a:gd name="T51" fmla="*/ 2147483647 h 168"/>
                    <a:gd name="T52" fmla="*/ 2147483647 w 200"/>
                    <a:gd name="T53" fmla="*/ 2147483647 h 168"/>
                    <a:gd name="T54" fmla="*/ 2147483647 w 200"/>
                    <a:gd name="T55" fmla="*/ 2147483647 h 168"/>
                    <a:gd name="T56" fmla="*/ 2147483647 w 200"/>
                    <a:gd name="T57" fmla="*/ 2147483647 h 168"/>
                    <a:gd name="T58" fmla="*/ 2147483647 w 200"/>
                    <a:gd name="T59" fmla="*/ 2147483647 h 168"/>
                    <a:gd name="T60" fmla="*/ 2147483647 w 200"/>
                    <a:gd name="T61" fmla="*/ 2147483647 h 168"/>
                    <a:gd name="T62" fmla="*/ 2147483647 w 200"/>
                    <a:gd name="T63" fmla="*/ 2147483647 h 168"/>
                    <a:gd name="T64" fmla="*/ 2147483647 w 200"/>
                    <a:gd name="T65" fmla="*/ 2147483647 h 168"/>
                    <a:gd name="T66" fmla="*/ 2147483647 w 200"/>
                    <a:gd name="T67" fmla="*/ 2147483647 h 168"/>
                    <a:gd name="T68" fmla="*/ 2147483647 w 200"/>
                    <a:gd name="T69" fmla="*/ 2147483647 h 168"/>
                    <a:gd name="T70" fmla="*/ 2147483647 w 200"/>
                    <a:gd name="T71" fmla="*/ 2147483647 h 168"/>
                    <a:gd name="T72" fmla="*/ 2147483647 w 200"/>
                    <a:gd name="T73" fmla="*/ 2147483647 h 168"/>
                    <a:gd name="T74" fmla="*/ 2147483647 w 200"/>
                    <a:gd name="T75" fmla="*/ 2147483647 h 168"/>
                    <a:gd name="T76" fmla="*/ 2147483647 w 200"/>
                    <a:gd name="T77" fmla="*/ 2147483647 h 168"/>
                    <a:gd name="T78" fmla="*/ 2147483647 w 200"/>
                    <a:gd name="T79" fmla="*/ 2147483647 h 168"/>
                    <a:gd name="T80" fmla="*/ 2147483647 w 200"/>
                    <a:gd name="T81" fmla="*/ 2147483647 h 168"/>
                    <a:gd name="T82" fmla="*/ 2147483647 w 200"/>
                    <a:gd name="T83" fmla="*/ 2147483647 h 168"/>
                    <a:gd name="T84" fmla="*/ 2147483647 w 200"/>
                    <a:gd name="T85" fmla="*/ 2147483647 h 168"/>
                    <a:gd name="T86" fmla="*/ 2147483647 w 200"/>
                    <a:gd name="T87" fmla="*/ 2147483647 h 168"/>
                    <a:gd name="T88" fmla="*/ 2147483647 w 200"/>
                    <a:gd name="T89" fmla="*/ 2147483647 h 168"/>
                    <a:gd name="T90" fmla="*/ 2147483647 w 200"/>
                    <a:gd name="T91" fmla="*/ 2147483647 h 168"/>
                    <a:gd name="T92" fmla="*/ 2147483647 w 200"/>
                    <a:gd name="T93" fmla="*/ 2147483647 h 168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200"/>
                    <a:gd name="T142" fmla="*/ 0 h 168"/>
                    <a:gd name="T143" fmla="*/ 200 w 200"/>
                    <a:gd name="T144" fmla="*/ 168 h 168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200" h="168">
                      <a:moveTo>
                        <a:pt x="184" y="22"/>
                      </a:moveTo>
                      <a:lnTo>
                        <a:pt x="174" y="26"/>
                      </a:lnTo>
                      <a:lnTo>
                        <a:pt x="168" y="26"/>
                      </a:lnTo>
                      <a:lnTo>
                        <a:pt x="160" y="28"/>
                      </a:lnTo>
                      <a:lnTo>
                        <a:pt x="156" y="26"/>
                      </a:lnTo>
                      <a:lnTo>
                        <a:pt x="152" y="24"/>
                      </a:lnTo>
                      <a:lnTo>
                        <a:pt x="148" y="18"/>
                      </a:lnTo>
                      <a:lnTo>
                        <a:pt x="144" y="8"/>
                      </a:lnTo>
                      <a:lnTo>
                        <a:pt x="142" y="0"/>
                      </a:lnTo>
                      <a:lnTo>
                        <a:pt x="136" y="0"/>
                      </a:lnTo>
                      <a:lnTo>
                        <a:pt x="130" y="6"/>
                      </a:lnTo>
                      <a:lnTo>
                        <a:pt x="122" y="16"/>
                      </a:lnTo>
                      <a:lnTo>
                        <a:pt x="114" y="24"/>
                      </a:lnTo>
                      <a:lnTo>
                        <a:pt x="108" y="26"/>
                      </a:lnTo>
                      <a:lnTo>
                        <a:pt x="102" y="28"/>
                      </a:lnTo>
                      <a:lnTo>
                        <a:pt x="74" y="28"/>
                      </a:lnTo>
                      <a:lnTo>
                        <a:pt x="60" y="20"/>
                      </a:lnTo>
                      <a:lnTo>
                        <a:pt x="46" y="42"/>
                      </a:lnTo>
                      <a:lnTo>
                        <a:pt x="40" y="50"/>
                      </a:lnTo>
                      <a:lnTo>
                        <a:pt x="36" y="54"/>
                      </a:lnTo>
                      <a:lnTo>
                        <a:pt x="30" y="56"/>
                      </a:lnTo>
                      <a:lnTo>
                        <a:pt x="24" y="58"/>
                      </a:lnTo>
                      <a:lnTo>
                        <a:pt x="16" y="56"/>
                      </a:lnTo>
                      <a:lnTo>
                        <a:pt x="12" y="56"/>
                      </a:lnTo>
                      <a:lnTo>
                        <a:pt x="10" y="56"/>
                      </a:lnTo>
                      <a:lnTo>
                        <a:pt x="4" y="58"/>
                      </a:lnTo>
                      <a:lnTo>
                        <a:pt x="4" y="50"/>
                      </a:lnTo>
                      <a:lnTo>
                        <a:pt x="4" y="56"/>
                      </a:lnTo>
                      <a:lnTo>
                        <a:pt x="0" y="72"/>
                      </a:lnTo>
                      <a:lnTo>
                        <a:pt x="0" y="84"/>
                      </a:lnTo>
                      <a:lnTo>
                        <a:pt x="0" y="92"/>
                      </a:lnTo>
                      <a:lnTo>
                        <a:pt x="4" y="104"/>
                      </a:lnTo>
                      <a:lnTo>
                        <a:pt x="8" y="116"/>
                      </a:lnTo>
                      <a:lnTo>
                        <a:pt x="10" y="122"/>
                      </a:lnTo>
                      <a:lnTo>
                        <a:pt x="12" y="126"/>
                      </a:lnTo>
                      <a:lnTo>
                        <a:pt x="18" y="130"/>
                      </a:lnTo>
                      <a:lnTo>
                        <a:pt x="26" y="132"/>
                      </a:lnTo>
                      <a:lnTo>
                        <a:pt x="26" y="136"/>
                      </a:lnTo>
                      <a:lnTo>
                        <a:pt x="24" y="138"/>
                      </a:lnTo>
                      <a:lnTo>
                        <a:pt x="18" y="146"/>
                      </a:lnTo>
                      <a:lnTo>
                        <a:pt x="14" y="152"/>
                      </a:lnTo>
                      <a:lnTo>
                        <a:pt x="12" y="156"/>
                      </a:lnTo>
                      <a:lnTo>
                        <a:pt x="12" y="160"/>
                      </a:lnTo>
                      <a:lnTo>
                        <a:pt x="12" y="162"/>
                      </a:lnTo>
                      <a:lnTo>
                        <a:pt x="16" y="164"/>
                      </a:lnTo>
                      <a:lnTo>
                        <a:pt x="28" y="166"/>
                      </a:lnTo>
                      <a:lnTo>
                        <a:pt x="40" y="166"/>
                      </a:lnTo>
                      <a:lnTo>
                        <a:pt x="50" y="168"/>
                      </a:lnTo>
                      <a:lnTo>
                        <a:pt x="60" y="168"/>
                      </a:lnTo>
                      <a:lnTo>
                        <a:pt x="70" y="168"/>
                      </a:lnTo>
                      <a:lnTo>
                        <a:pt x="84" y="166"/>
                      </a:lnTo>
                      <a:lnTo>
                        <a:pt x="96" y="162"/>
                      </a:lnTo>
                      <a:lnTo>
                        <a:pt x="100" y="158"/>
                      </a:lnTo>
                      <a:lnTo>
                        <a:pt x="100" y="156"/>
                      </a:lnTo>
                      <a:lnTo>
                        <a:pt x="98" y="150"/>
                      </a:lnTo>
                      <a:lnTo>
                        <a:pt x="96" y="146"/>
                      </a:lnTo>
                      <a:lnTo>
                        <a:pt x="98" y="142"/>
                      </a:lnTo>
                      <a:lnTo>
                        <a:pt x="102" y="138"/>
                      </a:lnTo>
                      <a:lnTo>
                        <a:pt x="106" y="138"/>
                      </a:lnTo>
                      <a:lnTo>
                        <a:pt x="112" y="138"/>
                      </a:lnTo>
                      <a:lnTo>
                        <a:pt x="114" y="136"/>
                      </a:lnTo>
                      <a:lnTo>
                        <a:pt x="116" y="134"/>
                      </a:lnTo>
                      <a:lnTo>
                        <a:pt x="120" y="130"/>
                      </a:lnTo>
                      <a:lnTo>
                        <a:pt x="122" y="126"/>
                      </a:lnTo>
                      <a:lnTo>
                        <a:pt x="130" y="126"/>
                      </a:lnTo>
                      <a:lnTo>
                        <a:pt x="136" y="126"/>
                      </a:lnTo>
                      <a:lnTo>
                        <a:pt x="140" y="124"/>
                      </a:lnTo>
                      <a:lnTo>
                        <a:pt x="142" y="120"/>
                      </a:lnTo>
                      <a:lnTo>
                        <a:pt x="138" y="118"/>
                      </a:lnTo>
                      <a:lnTo>
                        <a:pt x="138" y="114"/>
                      </a:lnTo>
                      <a:lnTo>
                        <a:pt x="140" y="110"/>
                      </a:lnTo>
                      <a:lnTo>
                        <a:pt x="142" y="106"/>
                      </a:lnTo>
                      <a:lnTo>
                        <a:pt x="148" y="100"/>
                      </a:lnTo>
                      <a:lnTo>
                        <a:pt x="148" y="98"/>
                      </a:lnTo>
                      <a:lnTo>
                        <a:pt x="148" y="94"/>
                      </a:lnTo>
                      <a:lnTo>
                        <a:pt x="148" y="90"/>
                      </a:lnTo>
                      <a:lnTo>
                        <a:pt x="152" y="84"/>
                      </a:lnTo>
                      <a:lnTo>
                        <a:pt x="156" y="78"/>
                      </a:lnTo>
                      <a:lnTo>
                        <a:pt x="162" y="70"/>
                      </a:lnTo>
                      <a:lnTo>
                        <a:pt x="164" y="64"/>
                      </a:lnTo>
                      <a:lnTo>
                        <a:pt x="162" y="58"/>
                      </a:lnTo>
                      <a:lnTo>
                        <a:pt x="158" y="54"/>
                      </a:lnTo>
                      <a:lnTo>
                        <a:pt x="156" y="50"/>
                      </a:lnTo>
                      <a:lnTo>
                        <a:pt x="154" y="46"/>
                      </a:lnTo>
                      <a:lnTo>
                        <a:pt x="156" y="42"/>
                      </a:lnTo>
                      <a:lnTo>
                        <a:pt x="158" y="38"/>
                      </a:lnTo>
                      <a:lnTo>
                        <a:pt x="164" y="36"/>
                      </a:lnTo>
                      <a:lnTo>
                        <a:pt x="170" y="34"/>
                      </a:lnTo>
                      <a:lnTo>
                        <a:pt x="180" y="32"/>
                      </a:lnTo>
                      <a:lnTo>
                        <a:pt x="190" y="32"/>
                      </a:lnTo>
                      <a:lnTo>
                        <a:pt x="200" y="30"/>
                      </a:lnTo>
                      <a:lnTo>
                        <a:pt x="200" y="28"/>
                      </a:lnTo>
                      <a:lnTo>
                        <a:pt x="192" y="26"/>
                      </a:lnTo>
                      <a:lnTo>
                        <a:pt x="184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4" name="îśḻíďe">
                  <a:extLst>
                    <a:ext uri="{FF2B5EF4-FFF2-40B4-BE49-F238E27FC236}">
                      <a16:creationId xmlns:a16="http://schemas.microsoft.com/office/drawing/2014/main" id="{1D41AF37-30DA-4A6B-A790-030D30D1538D}"/>
                    </a:ext>
                  </a:extLst>
                </p:cNvPr>
                <p:cNvSpPr/>
                <p:nvPr/>
              </p:nvSpPr>
              <p:spPr bwMode="auto">
                <a:xfrm>
                  <a:off x="6486679" y="2277473"/>
                  <a:ext cx="841479" cy="311036"/>
                </a:xfrm>
                <a:custGeom>
                  <a:avLst/>
                  <a:gdLst>
                    <a:gd name="T0" fmla="*/ 2147483647 w 482"/>
                    <a:gd name="T1" fmla="*/ 2147483647 h 186"/>
                    <a:gd name="T2" fmla="*/ 2147483647 w 482"/>
                    <a:gd name="T3" fmla="*/ 2147483647 h 186"/>
                    <a:gd name="T4" fmla="*/ 2147483647 w 482"/>
                    <a:gd name="T5" fmla="*/ 2147483647 h 186"/>
                    <a:gd name="T6" fmla="*/ 2147483647 w 482"/>
                    <a:gd name="T7" fmla="*/ 2147483647 h 186"/>
                    <a:gd name="T8" fmla="*/ 2147483647 w 482"/>
                    <a:gd name="T9" fmla="*/ 2147483647 h 186"/>
                    <a:gd name="T10" fmla="*/ 2147483647 w 482"/>
                    <a:gd name="T11" fmla="*/ 2147483647 h 186"/>
                    <a:gd name="T12" fmla="*/ 2147483647 w 482"/>
                    <a:gd name="T13" fmla="*/ 2147483647 h 186"/>
                    <a:gd name="T14" fmla="*/ 2147483647 w 482"/>
                    <a:gd name="T15" fmla="*/ 2147483647 h 186"/>
                    <a:gd name="T16" fmla="*/ 2147483647 w 482"/>
                    <a:gd name="T17" fmla="*/ 2147483647 h 186"/>
                    <a:gd name="T18" fmla="*/ 2147483647 w 482"/>
                    <a:gd name="T19" fmla="*/ 2147483647 h 186"/>
                    <a:gd name="T20" fmla="*/ 2147483647 w 482"/>
                    <a:gd name="T21" fmla="*/ 2147483647 h 186"/>
                    <a:gd name="T22" fmla="*/ 2147483647 w 482"/>
                    <a:gd name="T23" fmla="*/ 2147483647 h 186"/>
                    <a:gd name="T24" fmla="*/ 2147483647 w 482"/>
                    <a:gd name="T25" fmla="*/ 2147483647 h 186"/>
                    <a:gd name="T26" fmla="*/ 2147483647 w 482"/>
                    <a:gd name="T27" fmla="*/ 2147483647 h 186"/>
                    <a:gd name="T28" fmla="*/ 2147483647 w 482"/>
                    <a:gd name="T29" fmla="*/ 2147483647 h 186"/>
                    <a:gd name="T30" fmla="*/ 2147483647 w 482"/>
                    <a:gd name="T31" fmla="*/ 2147483647 h 186"/>
                    <a:gd name="T32" fmla="*/ 2147483647 w 482"/>
                    <a:gd name="T33" fmla="*/ 2147483647 h 186"/>
                    <a:gd name="T34" fmla="*/ 2147483647 w 482"/>
                    <a:gd name="T35" fmla="*/ 2147483647 h 186"/>
                    <a:gd name="T36" fmla="*/ 2147483647 w 482"/>
                    <a:gd name="T37" fmla="*/ 2147483647 h 186"/>
                    <a:gd name="T38" fmla="*/ 2147483647 w 482"/>
                    <a:gd name="T39" fmla="*/ 2147483647 h 186"/>
                    <a:gd name="T40" fmla="*/ 2147483647 w 482"/>
                    <a:gd name="T41" fmla="*/ 2147483647 h 186"/>
                    <a:gd name="T42" fmla="*/ 2147483647 w 482"/>
                    <a:gd name="T43" fmla="*/ 2147483647 h 186"/>
                    <a:gd name="T44" fmla="*/ 2147483647 w 482"/>
                    <a:gd name="T45" fmla="*/ 2147483647 h 186"/>
                    <a:gd name="T46" fmla="*/ 2147483647 w 482"/>
                    <a:gd name="T47" fmla="*/ 2147483647 h 186"/>
                    <a:gd name="T48" fmla="*/ 2147483647 w 482"/>
                    <a:gd name="T49" fmla="*/ 2147483647 h 186"/>
                    <a:gd name="T50" fmla="*/ 2147483647 w 482"/>
                    <a:gd name="T51" fmla="*/ 2147483647 h 186"/>
                    <a:gd name="T52" fmla="*/ 2147483647 w 482"/>
                    <a:gd name="T53" fmla="*/ 2147483647 h 186"/>
                    <a:gd name="T54" fmla="*/ 2147483647 w 482"/>
                    <a:gd name="T55" fmla="*/ 2147483647 h 186"/>
                    <a:gd name="T56" fmla="*/ 2147483647 w 482"/>
                    <a:gd name="T57" fmla="*/ 2147483647 h 186"/>
                    <a:gd name="T58" fmla="*/ 2147483647 w 482"/>
                    <a:gd name="T59" fmla="*/ 2147483647 h 186"/>
                    <a:gd name="T60" fmla="*/ 2147483647 w 482"/>
                    <a:gd name="T61" fmla="*/ 2147483647 h 186"/>
                    <a:gd name="T62" fmla="*/ 2147483647 w 482"/>
                    <a:gd name="T63" fmla="*/ 2147483647 h 186"/>
                    <a:gd name="T64" fmla="*/ 2147483647 w 482"/>
                    <a:gd name="T65" fmla="*/ 2147483647 h 186"/>
                    <a:gd name="T66" fmla="*/ 2147483647 w 482"/>
                    <a:gd name="T67" fmla="*/ 2147483647 h 186"/>
                    <a:gd name="T68" fmla="*/ 2147483647 w 482"/>
                    <a:gd name="T69" fmla="*/ 2147483647 h 186"/>
                    <a:gd name="T70" fmla="*/ 2147483647 w 482"/>
                    <a:gd name="T71" fmla="*/ 2147483647 h 186"/>
                    <a:gd name="T72" fmla="*/ 2147483647 w 482"/>
                    <a:gd name="T73" fmla="*/ 2147483647 h 186"/>
                    <a:gd name="T74" fmla="*/ 2147483647 w 482"/>
                    <a:gd name="T75" fmla="*/ 2147483647 h 186"/>
                    <a:gd name="T76" fmla="*/ 2147483647 w 482"/>
                    <a:gd name="T77" fmla="*/ 2147483647 h 186"/>
                    <a:gd name="T78" fmla="*/ 2147483647 w 482"/>
                    <a:gd name="T79" fmla="*/ 2147483647 h 186"/>
                    <a:gd name="T80" fmla="*/ 2147483647 w 482"/>
                    <a:gd name="T81" fmla="*/ 2147483647 h 186"/>
                    <a:gd name="T82" fmla="*/ 2147483647 w 482"/>
                    <a:gd name="T83" fmla="*/ 2147483647 h 186"/>
                    <a:gd name="T84" fmla="*/ 2147483647 w 482"/>
                    <a:gd name="T85" fmla="*/ 2147483647 h 186"/>
                    <a:gd name="T86" fmla="*/ 2147483647 w 482"/>
                    <a:gd name="T87" fmla="*/ 2147483647 h 186"/>
                    <a:gd name="T88" fmla="*/ 2147483647 w 482"/>
                    <a:gd name="T89" fmla="*/ 2147483647 h 186"/>
                    <a:gd name="T90" fmla="*/ 2147483647 w 482"/>
                    <a:gd name="T91" fmla="*/ 2147483647 h 186"/>
                    <a:gd name="T92" fmla="*/ 2147483647 w 482"/>
                    <a:gd name="T93" fmla="*/ 2147483647 h 186"/>
                    <a:gd name="T94" fmla="*/ 2147483647 w 482"/>
                    <a:gd name="T95" fmla="*/ 2147483647 h 186"/>
                    <a:gd name="T96" fmla="*/ 2147483647 w 482"/>
                    <a:gd name="T97" fmla="*/ 2147483647 h 186"/>
                    <a:gd name="T98" fmla="*/ 2147483647 w 482"/>
                    <a:gd name="T99" fmla="*/ 0 h 186"/>
                    <a:gd name="T100" fmla="*/ 2147483647 w 482"/>
                    <a:gd name="T101" fmla="*/ 2147483647 h 186"/>
                    <a:gd name="T102" fmla="*/ 2147483647 w 482"/>
                    <a:gd name="T103" fmla="*/ 2147483647 h 186"/>
                    <a:gd name="T104" fmla="*/ 2147483647 w 482"/>
                    <a:gd name="T105" fmla="*/ 2147483647 h 186"/>
                    <a:gd name="T106" fmla="*/ 2147483647 w 482"/>
                    <a:gd name="T107" fmla="*/ 2147483647 h 186"/>
                    <a:gd name="T108" fmla="*/ 2147483647 w 482"/>
                    <a:gd name="T109" fmla="*/ 2147483647 h 186"/>
                    <a:gd name="T110" fmla="*/ 2147483647 w 482"/>
                    <a:gd name="T111" fmla="*/ 2147483647 h 186"/>
                    <a:gd name="T112" fmla="*/ 2147483647 w 482"/>
                    <a:gd name="T113" fmla="*/ 2147483647 h 186"/>
                    <a:gd name="T114" fmla="*/ 2147483647 w 482"/>
                    <a:gd name="T115" fmla="*/ 2147483647 h 186"/>
                    <a:gd name="T116" fmla="*/ 2147483647 w 482"/>
                    <a:gd name="T117" fmla="*/ 2147483647 h 186"/>
                    <a:gd name="T118" fmla="*/ 2147483647 w 482"/>
                    <a:gd name="T119" fmla="*/ 2147483647 h 186"/>
                    <a:gd name="T120" fmla="*/ 2147483647 w 482"/>
                    <a:gd name="T121" fmla="*/ 2147483647 h 186"/>
                    <a:gd name="T122" fmla="*/ 2147483647 w 482"/>
                    <a:gd name="T123" fmla="*/ 2147483647 h 186"/>
                    <a:gd name="T124" fmla="*/ 0 w 482"/>
                    <a:gd name="T125" fmla="*/ 2147483647 h 18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482"/>
                    <a:gd name="T190" fmla="*/ 0 h 186"/>
                    <a:gd name="T191" fmla="*/ 482 w 482"/>
                    <a:gd name="T192" fmla="*/ 186 h 18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482" h="186">
                      <a:moveTo>
                        <a:pt x="0" y="50"/>
                      </a:moveTo>
                      <a:lnTo>
                        <a:pt x="4" y="56"/>
                      </a:lnTo>
                      <a:lnTo>
                        <a:pt x="6" y="60"/>
                      </a:lnTo>
                      <a:lnTo>
                        <a:pt x="12" y="64"/>
                      </a:lnTo>
                      <a:lnTo>
                        <a:pt x="20" y="66"/>
                      </a:lnTo>
                      <a:lnTo>
                        <a:pt x="34" y="72"/>
                      </a:lnTo>
                      <a:lnTo>
                        <a:pt x="40" y="74"/>
                      </a:lnTo>
                      <a:lnTo>
                        <a:pt x="48" y="78"/>
                      </a:lnTo>
                      <a:lnTo>
                        <a:pt x="60" y="86"/>
                      </a:lnTo>
                      <a:lnTo>
                        <a:pt x="64" y="92"/>
                      </a:lnTo>
                      <a:lnTo>
                        <a:pt x="68" y="100"/>
                      </a:lnTo>
                      <a:lnTo>
                        <a:pt x="72" y="114"/>
                      </a:lnTo>
                      <a:lnTo>
                        <a:pt x="76" y="120"/>
                      </a:lnTo>
                      <a:lnTo>
                        <a:pt x="80" y="126"/>
                      </a:lnTo>
                      <a:lnTo>
                        <a:pt x="110" y="126"/>
                      </a:lnTo>
                      <a:lnTo>
                        <a:pt x="118" y="130"/>
                      </a:lnTo>
                      <a:lnTo>
                        <a:pt x="128" y="134"/>
                      </a:lnTo>
                      <a:lnTo>
                        <a:pt x="138" y="134"/>
                      </a:lnTo>
                      <a:lnTo>
                        <a:pt x="146" y="140"/>
                      </a:lnTo>
                      <a:lnTo>
                        <a:pt x="156" y="146"/>
                      </a:lnTo>
                      <a:lnTo>
                        <a:pt x="164" y="154"/>
                      </a:lnTo>
                      <a:lnTo>
                        <a:pt x="172" y="162"/>
                      </a:lnTo>
                      <a:lnTo>
                        <a:pt x="180" y="166"/>
                      </a:lnTo>
                      <a:lnTo>
                        <a:pt x="214" y="166"/>
                      </a:lnTo>
                      <a:lnTo>
                        <a:pt x="214" y="168"/>
                      </a:lnTo>
                      <a:lnTo>
                        <a:pt x="258" y="168"/>
                      </a:lnTo>
                      <a:lnTo>
                        <a:pt x="268" y="174"/>
                      </a:lnTo>
                      <a:lnTo>
                        <a:pt x="280" y="180"/>
                      </a:lnTo>
                      <a:lnTo>
                        <a:pt x="296" y="184"/>
                      </a:lnTo>
                      <a:lnTo>
                        <a:pt x="310" y="186"/>
                      </a:lnTo>
                      <a:lnTo>
                        <a:pt x="318" y="184"/>
                      </a:lnTo>
                      <a:lnTo>
                        <a:pt x="324" y="180"/>
                      </a:lnTo>
                      <a:lnTo>
                        <a:pt x="334" y="172"/>
                      </a:lnTo>
                      <a:lnTo>
                        <a:pt x="362" y="172"/>
                      </a:lnTo>
                      <a:lnTo>
                        <a:pt x="374" y="168"/>
                      </a:lnTo>
                      <a:lnTo>
                        <a:pt x="384" y="162"/>
                      </a:lnTo>
                      <a:lnTo>
                        <a:pt x="392" y="156"/>
                      </a:lnTo>
                      <a:lnTo>
                        <a:pt x="396" y="150"/>
                      </a:lnTo>
                      <a:lnTo>
                        <a:pt x="396" y="146"/>
                      </a:lnTo>
                      <a:lnTo>
                        <a:pt x="396" y="142"/>
                      </a:lnTo>
                      <a:lnTo>
                        <a:pt x="394" y="140"/>
                      </a:lnTo>
                      <a:lnTo>
                        <a:pt x="390" y="138"/>
                      </a:lnTo>
                      <a:lnTo>
                        <a:pt x="384" y="134"/>
                      </a:lnTo>
                      <a:lnTo>
                        <a:pt x="382" y="134"/>
                      </a:lnTo>
                      <a:lnTo>
                        <a:pt x="382" y="130"/>
                      </a:lnTo>
                      <a:lnTo>
                        <a:pt x="384" y="126"/>
                      </a:lnTo>
                      <a:lnTo>
                        <a:pt x="388" y="124"/>
                      </a:lnTo>
                      <a:lnTo>
                        <a:pt x="390" y="124"/>
                      </a:lnTo>
                      <a:lnTo>
                        <a:pt x="394" y="126"/>
                      </a:lnTo>
                      <a:lnTo>
                        <a:pt x="398" y="128"/>
                      </a:lnTo>
                      <a:lnTo>
                        <a:pt x="404" y="128"/>
                      </a:lnTo>
                      <a:lnTo>
                        <a:pt x="410" y="126"/>
                      </a:lnTo>
                      <a:lnTo>
                        <a:pt x="416" y="124"/>
                      </a:lnTo>
                      <a:lnTo>
                        <a:pt x="418" y="120"/>
                      </a:lnTo>
                      <a:lnTo>
                        <a:pt x="422" y="118"/>
                      </a:lnTo>
                      <a:lnTo>
                        <a:pt x="432" y="116"/>
                      </a:lnTo>
                      <a:lnTo>
                        <a:pt x="436" y="116"/>
                      </a:lnTo>
                      <a:lnTo>
                        <a:pt x="440" y="114"/>
                      </a:lnTo>
                      <a:lnTo>
                        <a:pt x="440" y="108"/>
                      </a:lnTo>
                      <a:lnTo>
                        <a:pt x="442" y="106"/>
                      </a:lnTo>
                      <a:lnTo>
                        <a:pt x="442" y="102"/>
                      </a:lnTo>
                      <a:lnTo>
                        <a:pt x="444" y="98"/>
                      </a:lnTo>
                      <a:lnTo>
                        <a:pt x="462" y="96"/>
                      </a:lnTo>
                      <a:lnTo>
                        <a:pt x="482" y="94"/>
                      </a:lnTo>
                      <a:lnTo>
                        <a:pt x="476" y="86"/>
                      </a:lnTo>
                      <a:lnTo>
                        <a:pt x="468" y="80"/>
                      </a:lnTo>
                      <a:lnTo>
                        <a:pt x="458" y="74"/>
                      </a:lnTo>
                      <a:lnTo>
                        <a:pt x="448" y="72"/>
                      </a:lnTo>
                      <a:lnTo>
                        <a:pt x="442" y="74"/>
                      </a:lnTo>
                      <a:lnTo>
                        <a:pt x="434" y="76"/>
                      </a:lnTo>
                      <a:lnTo>
                        <a:pt x="416" y="76"/>
                      </a:lnTo>
                      <a:lnTo>
                        <a:pt x="410" y="76"/>
                      </a:lnTo>
                      <a:lnTo>
                        <a:pt x="408" y="72"/>
                      </a:lnTo>
                      <a:lnTo>
                        <a:pt x="404" y="68"/>
                      </a:lnTo>
                      <a:lnTo>
                        <a:pt x="404" y="62"/>
                      </a:lnTo>
                      <a:lnTo>
                        <a:pt x="402" y="40"/>
                      </a:lnTo>
                      <a:lnTo>
                        <a:pt x="384" y="32"/>
                      </a:lnTo>
                      <a:lnTo>
                        <a:pt x="374" y="30"/>
                      </a:lnTo>
                      <a:lnTo>
                        <a:pt x="368" y="30"/>
                      </a:lnTo>
                      <a:lnTo>
                        <a:pt x="362" y="30"/>
                      </a:lnTo>
                      <a:lnTo>
                        <a:pt x="356" y="32"/>
                      </a:lnTo>
                      <a:lnTo>
                        <a:pt x="344" y="40"/>
                      </a:lnTo>
                      <a:lnTo>
                        <a:pt x="334" y="48"/>
                      </a:lnTo>
                      <a:lnTo>
                        <a:pt x="326" y="50"/>
                      </a:lnTo>
                      <a:lnTo>
                        <a:pt x="318" y="50"/>
                      </a:lnTo>
                      <a:lnTo>
                        <a:pt x="304" y="48"/>
                      </a:lnTo>
                      <a:lnTo>
                        <a:pt x="290" y="46"/>
                      </a:lnTo>
                      <a:lnTo>
                        <a:pt x="264" y="34"/>
                      </a:lnTo>
                      <a:lnTo>
                        <a:pt x="252" y="28"/>
                      </a:lnTo>
                      <a:lnTo>
                        <a:pt x="240" y="26"/>
                      </a:lnTo>
                      <a:lnTo>
                        <a:pt x="226" y="24"/>
                      </a:lnTo>
                      <a:lnTo>
                        <a:pt x="212" y="26"/>
                      </a:lnTo>
                      <a:lnTo>
                        <a:pt x="204" y="28"/>
                      </a:lnTo>
                      <a:lnTo>
                        <a:pt x="198" y="26"/>
                      </a:lnTo>
                      <a:lnTo>
                        <a:pt x="196" y="24"/>
                      </a:lnTo>
                      <a:lnTo>
                        <a:pt x="192" y="22"/>
                      </a:lnTo>
                      <a:lnTo>
                        <a:pt x="186" y="14"/>
                      </a:lnTo>
                      <a:lnTo>
                        <a:pt x="180" y="8"/>
                      </a:lnTo>
                      <a:lnTo>
                        <a:pt x="170" y="4"/>
                      </a:lnTo>
                      <a:lnTo>
                        <a:pt x="152" y="0"/>
                      </a:lnTo>
                      <a:lnTo>
                        <a:pt x="134" y="0"/>
                      </a:lnTo>
                      <a:lnTo>
                        <a:pt x="128" y="2"/>
                      </a:lnTo>
                      <a:lnTo>
                        <a:pt x="126" y="2"/>
                      </a:lnTo>
                      <a:lnTo>
                        <a:pt x="124" y="4"/>
                      </a:lnTo>
                      <a:lnTo>
                        <a:pt x="126" y="8"/>
                      </a:lnTo>
                      <a:lnTo>
                        <a:pt x="128" y="12"/>
                      </a:lnTo>
                      <a:lnTo>
                        <a:pt x="132" y="18"/>
                      </a:lnTo>
                      <a:lnTo>
                        <a:pt x="138" y="24"/>
                      </a:lnTo>
                      <a:lnTo>
                        <a:pt x="140" y="26"/>
                      </a:lnTo>
                      <a:lnTo>
                        <a:pt x="140" y="30"/>
                      </a:lnTo>
                      <a:lnTo>
                        <a:pt x="138" y="34"/>
                      </a:lnTo>
                      <a:lnTo>
                        <a:pt x="134" y="36"/>
                      </a:lnTo>
                      <a:lnTo>
                        <a:pt x="130" y="38"/>
                      </a:lnTo>
                      <a:lnTo>
                        <a:pt x="124" y="38"/>
                      </a:lnTo>
                      <a:lnTo>
                        <a:pt x="114" y="38"/>
                      </a:lnTo>
                      <a:lnTo>
                        <a:pt x="104" y="36"/>
                      </a:lnTo>
                      <a:lnTo>
                        <a:pt x="86" y="30"/>
                      </a:lnTo>
                      <a:lnTo>
                        <a:pt x="68" y="24"/>
                      </a:lnTo>
                      <a:lnTo>
                        <a:pt x="62" y="24"/>
                      </a:lnTo>
                      <a:lnTo>
                        <a:pt x="54" y="22"/>
                      </a:lnTo>
                      <a:lnTo>
                        <a:pt x="46" y="24"/>
                      </a:lnTo>
                      <a:lnTo>
                        <a:pt x="38" y="24"/>
                      </a:lnTo>
                      <a:lnTo>
                        <a:pt x="24" y="30"/>
                      </a:lnTo>
                      <a:lnTo>
                        <a:pt x="10" y="42"/>
                      </a:lnTo>
                      <a:lnTo>
                        <a:pt x="0" y="52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5" name="ïslîḑè">
                  <a:extLst>
                    <a:ext uri="{FF2B5EF4-FFF2-40B4-BE49-F238E27FC236}">
                      <a16:creationId xmlns:a16="http://schemas.microsoft.com/office/drawing/2014/main" id="{969ABDF5-EA5B-4F2E-B225-EFCBA5CC7541}"/>
                    </a:ext>
                  </a:extLst>
                </p:cNvPr>
                <p:cNvSpPr/>
                <p:nvPr/>
              </p:nvSpPr>
              <p:spPr bwMode="auto">
                <a:xfrm>
                  <a:off x="7559530" y="2545074"/>
                  <a:ext cx="132212" cy="152715"/>
                </a:xfrm>
                <a:custGeom>
                  <a:avLst/>
                  <a:gdLst>
                    <a:gd name="T0" fmla="*/ 2147483647 w 76"/>
                    <a:gd name="T1" fmla="*/ 2147483647 h 92"/>
                    <a:gd name="T2" fmla="*/ 2147483647 w 76"/>
                    <a:gd name="T3" fmla="*/ 2147483647 h 92"/>
                    <a:gd name="T4" fmla="*/ 2147483647 w 76"/>
                    <a:gd name="T5" fmla="*/ 2147483647 h 92"/>
                    <a:gd name="T6" fmla="*/ 2147483647 w 76"/>
                    <a:gd name="T7" fmla="*/ 2147483647 h 92"/>
                    <a:gd name="T8" fmla="*/ 2147483647 w 76"/>
                    <a:gd name="T9" fmla="*/ 2147483647 h 92"/>
                    <a:gd name="T10" fmla="*/ 2147483647 w 76"/>
                    <a:gd name="T11" fmla="*/ 2147483647 h 92"/>
                    <a:gd name="T12" fmla="*/ 2147483647 w 76"/>
                    <a:gd name="T13" fmla="*/ 2147483647 h 92"/>
                    <a:gd name="T14" fmla="*/ 2147483647 w 76"/>
                    <a:gd name="T15" fmla="*/ 2147483647 h 92"/>
                    <a:gd name="T16" fmla="*/ 2147483647 w 76"/>
                    <a:gd name="T17" fmla="*/ 2147483647 h 92"/>
                    <a:gd name="T18" fmla="*/ 2147483647 w 76"/>
                    <a:gd name="T19" fmla="*/ 2147483647 h 92"/>
                    <a:gd name="T20" fmla="*/ 2147483647 w 76"/>
                    <a:gd name="T21" fmla="*/ 2147483647 h 92"/>
                    <a:gd name="T22" fmla="*/ 2147483647 w 76"/>
                    <a:gd name="T23" fmla="*/ 2147483647 h 92"/>
                    <a:gd name="T24" fmla="*/ 2147483647 w 76"/>
                    <a:gd name="T25" fmla="*/ 2147483647 h 92"/>
                    <a:gd name="T26" fmla="*/ 2147483647 w 76"/>
                    <a:gd name="T27" fmla="*/ 2147483647 h 92"/>
                    <a:gd name="T28" fmla="*/ 2147483647 w 76"/>
                    <a:gd name="T29" fmla="*/ 2147483647 h 92"/>
                    <a:gd name="T30" fmla="*/ 2147483647 w 76"/>
                    <a:gd name="T31" fmla="*/ 0 h 92"/>
                    <a:gd name="T32" fmla="*/ 2147483647 w 76"/>
                    <a:gd name="T33" fmla="*/ 2147483647 h 92"/>
                    <a:gd name="T34" fmla="*/ 2147483647 w 76"/>
                    <a:gd name="T35" fmla="*/ 2147483647 h 92"/>
                    <a:gd name="T36" fmla="*/ 2147483647 w 76"/>
                    <a:gd name="T37" fmla="*/ 2147483647 h 92"/>
                    <a:gd name="T38" fmla="*/ 2147483647 w 76"/>
                    <a:gd name="T39" fmla="*/ 2147483647 h 92"/>
                    <a:gd name="T40" fmla="*/ 2147483647 w 76"/>
                    <a:gd name="T41" fmla="*/ 2147483647 h 92"/>
                    <a:gd name="T42" fmla="*/ 2147483647 w 76"/>
                    <a:gd name="T43" fmla="*/ 2147483647 h 92"/>
                    <a:gd name="T44" fmla="*/ 2147483647 w 76"/>
                    <a:gd name="T45" fmla="*/ 2147483647 h 92"/>
                    <a:gd name="T46" fmla="*/ 2147483647 w 76"/>
                    <a:gd name="T47" fmla="*/ 2147483647 h 92"/>
                    <a:gd name="T48" fmla="*/ 2147483647 w 76"/>
                    <a:gd name="T49" fmla="*/ 2147483647 h 92"/>
                    <a:gd name="T50" fmla="*/ 2147483647 w 76"/>
                    <a:gd name="T51" fmla="*/ 2147483647 h 92"/>
                    <a:gd name="T52" fmla="*/ 2147483647 w 76"/>
                    <a:gd name="T53" fmla="*/ 2147483647 h 92"/>
                    <a:gd name="T54" fmla="*/ 2147483647 w 76"/>
                    <a:gd name="T55" fmla="*/ 2147483647 h 92"/>
                    <a:gd name="T56" fmla="*/ 2147483647 w 76"/>
                    <a:gd name="T57" fmla="*/ 2147483647 h 92"/>
                    <a:gd name="T58" fmla="*/ 2147483647 w 76"/>
                    <a:gd name="T59" fmla="*/ 2147483647 h 92"/>
                    <a:gd name="T60" fmla="*/ 0 w 76"/>
                    <a:gd name="T61" fmla="*/ 2147483647 h 92"/>
                    <a:gd name="T62" fmla="*/ 2147483647 w 76"/>
                    <a:gd name="T63" fmla="*/ 2147483647 h 92"/>
                    <a:gd name="T64" fmla="*/ 2147483647 w 76"/>
                    <a:gd name="T65" fmla="*/ 2147483647 h 92"/>
                    <a:gd name="T66" fmla="*/ 2147483647 w 76"/>
                    <a:gd name="T67" fmla="*/ 2147483647 h 92"/>
                    <a:gd name="T68" fmla="*/ 2147483647 w 76"/>
                    <a:gd name="T69" fmla="*/ 2147483647 h 92"/>
                    <a:gd name="T70" fmla="*/ 2147483647 w 76"/>
                    <a:gd name="T71" fmla="*/ 2147483647 h 92"/>
                    <a:gd name="T72" fmla="*/ 2147483647 w 76"/>
                    <a:gd name="T73" fmla="*/ 2147483647 h 92"/>
                    <a:gd name="T74" fmla="*/ 2147483647 w 76"/>
                    <a:gd name="T75" fmla="*/ 2147483647 h 92"/>
                    <a:gd name="T76" fmla="*/ 2147483647 w 76"/>
                    <a:gd name="T77" fmla="*/ 2147483647 h 92"/>
                    <a:gd name="T78" fmla="*/ 2147483647 w 76"/>
                    <a:gd name="T79" fmla="*/ 2147483647 h 92"/>
                    <a:gd name="T80" fmla="*/ 2147483647 w 76"/>
                    <a:gd name="T81" fmla="*/ 2147483647 h 92"/>
                    <a:gd name="T82" fmla="*/ 2147483647 w 76"/>
                    <a:gd name="T83" fmla="*/ 2147483647 h 92"/>
                    <a:gd name="T84" fmla="*/ 2147483647 w 76"/>
                    <a:gd name="T85" fmla="*/ 2147483647 h 92"/>
                    <a:gd name="T86" fmla="*/ 2147483647 w 76"/>
                    <a:gd name="T87" fmla="*/ 2147483647 h 92"/>
                    <a:gd name="T88" fmla="*/ 2147483647 w 76"/>
                    <a:gd name="T89" fmla="*/ 2147483647 h 92"/>
                    <a:gd name="T90" fmla="*/ 2147483647 w 76"/>
                    <a:gd name="T91" fmla="*/ 2147483647 h 92"/>
                    <a:gd name="T92" fmla="*/ 2147483647 w 76"/>
                    <a:gd name="T93" fmla="*/ 2147483647 h 9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76"/>
                    <a:gd name="T142" fmla="*/ 0 h 92"/>
                    <a:gd name="T143" fmla="*/ 76 w 76"/>
                    <a:gd name="T144" fmla="*/ 92 h 92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76" h="92">
                      <a:moveTo>
                        <a:pt x="70" y="78"/>
                      </a:moveTo>
                      <a:lnTo>
                        <a:pt x="62" y="70"/>
                      </a:lnTo>
                      <a:lnTo>
                        <a:pt x="54" y="64"/>
                      </a:lnTo>
                      <a:lnTo>
                        <a:pt x="56" y="60"/>
                      </a:lnTo>
                      <a:lnTo>
                        <a:pt x="58" y="58"/>
                      </a:lnTo>
                      <a:lnTo>
                        <a:pt x="66" y="54"/>
                      </a:lnTo>
                      <a:lnTo>
                        <a:pt x="74" y="50"/>
                      </a:lnTo>
                      <a:lnTo>
                        <a:pt x="76" y="46"/>
                      </a:lnTo>
                      <a:lnTo>
                        <a:pt x="76" y="42"/>
                      </a:lnTo>
                      <a:lnTo>
                        <a:pt x="76" y="36"/>
                      </a:lnTo>
                      <a:lnTo>
                        <a:pt x="74" y="32"/>
                      </a:lnTo>
                      <a:lnTo>
                        <a:pt x="70" y="28"/>
                      </a:lnTo>
                      <a:lnTo>
                        <a:pt x="70" y="24"/>
                      </a:lnTo>
                      <a:lnTo>
                        <a:pt x="70" y="16"/>
                      </a:lnTo>
                      <a:lnTo>
                        <a:pt x="74" y="8"/>
                      </a:lnTo>
                      <a:lnTo>
                        <a:pt x="70" y="0"/>
                      </a:lnTo>
                      <a:lnTo>
                        <a:pt x="70" y="2"/>
                      </a:lnTo>
                      <a:lnTo>
                        <a:pt x="66" y="4"/>
                      </a:lnTo>
                      <a:lnTo>
                        <a:pt x="62" y="6"/>
                      </a:lnTo>
                      <a:lnTo>
                        <a:pt x="58" y="4"/>
                      </a:lnTo>
                      <a:lnTo>
                        <a:pt x="54" y="2"/>
                      </a:lnTo>
                      <a:lnTo>
                        <a:pt x="48" y="12"/>
                      </a:lnTo>
                      <a:lnTo>
                        <a:pt x="44" y="18"/>
                      </a:lnTo>
                      <a:lnTo>
                        <a:pt x="42" y="22"/>
                      </a:lnTo>
                      <a:lnTo>
                        <a:pt x="44" y="28"/>
                      </a:lnTo>
                      <a:lnTo>
                        <a:pt x="32" y="28"/>
                      </a:lnTo>
                      <a:lnTo>
                        <a:pt x="26" y="26"/>
                      </a:lnTo>
                      <a:lnTo>
                        <a:pt x="22" y="24"/>
                      </a:lnTo>
                      <a:lnTo>
                        <a:pt x="12" y="36"/>
                      </a:lnTo>
                      <a:lnTo>
                        <a:pt x="4" y="48"/>
                      </a:lnTo>
                      <a:lnTo>
                        <a:pt x="0" y="56"/>
                      </a:lnTo>
                      <a:lnTo>
                        <a:pt x="10" y="56"/>
                      </a:lnTo>
                      <a:lnTo>
                        <a:pt x="18" y="60"/>
                      </a:lnTo>
                      <a:lnTo>
                        <a:pt x="24" y="70"/>
                      </a:lnTo>
                      <a:lnTo>
                        <a:pt x="28" y="80"/>
                      </a:lnTo>
                      <a:lnTo>
                        <a:pt x="24" y="84"/>
                      </a:lnTo>
                      <a:lnTo>
                        <a:pt x="24" y="86"/>
                      </a:lnTo>
                      <a:lnTo>
                        <a:pt x="26" y="88"/>
                      </a:lnTo>
                      <a:lnTo>
                        <a:pt x="32" y="90"/>
                      </a:lnTo>
                      <a:lnTo>
                        <a:pt x="46" y="90"/>
                      </a:lnTo>
                      <a:lnTo>
                        <a:pt x="56" y="92"/>
                      </a:lnTo>
                      <a:lnTo>
                        <a:pt x="56" y="88"/>
                      </a:lnTo>
                      <a:lnTo>
                        <a:pt x="68" y="88"/>
                      </a:lnTo>
                      <a:lnTo>
                        <a:pt x="72" y="86"/>
                      </a:lnTo>
                      <a:lnTo>
                        <a:pt x="74" y="84"/>
                      </a:lnTo>
                      <a:lnTo>
                        <a:pt x="74" y="80"/>
                      </a:lnTo>
                      <a:lnTo>
                        <a:pt x="70" y="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6" name="ïṩľiḋe">
                  <a:extLst>
                    <a:ext uri="{FF2B5EF4-FFF2-40B4-BE49-F238E27FC236}">
                      <a16:creationId xmlns:a16="http://schemas.microsoft.com/office/drawing/2014/main" id="{FE4D5578-781B-44FC-9864-C8DD12E85BF1}"/>
                    </a:ext>
                  </a:extLst>
                </p:cNvPr>
                <p:cNvSpPr/>
                <p:nvPr/>
              </p:nvSpPr>
              <p:spPr bwMode="auto">
                <a:xfrm>
                  <a:off x="7655935" y="2678176"/>
                  <a:ext cx="112932" cy="127496"/>
                </a:xfrm>
                <a:custGeom>
                  <a:avLst/>
                  <a:gdLst>
                    <a:gd name="T0" fmla="*/ 2147483647 w 64"/>
                    <a:gd name="T1" fmla="*/ 0 h 76"/>
                    <a:gd name="T2" fmla="*/ 2147483647 w 64"/>
                    <a:gd name="T3" fmla="*/ 2147483647 h 76"/>
                    <a:gd name="T4" fmla="*/ 2147483647 w 64"/>
                    <a:gd name="T5" fmla="*/ 2147483647 h 76"/>
                    <a:gd name="T6" fmla="*/ 2147483647 w 64"/>
                    <a:gd name="T7" fmla="*/ 2147483647 h 76"/>
                    <a:gd name="T8" fmla="*/ 2147483647 w 64"/>
                    <a:gd name="T9" fmla="*/ 2147483647 h 76"/>
                    <a:gd name="T10" fmla="*/ 0 w 64"/>
                    <a:gd name="T11" fmla="*/ 2147483647 h 76"/>
                    <a:gd name="T12" fmla="*/ 0 w 64"/>
                    <a:gd name="T13" fmla="*/ 2147483647 h 76"/>
                    <a:gd name="T14" fmla="*/ 2147483647 w 64"/>
                    <a:gd name="T15" fmla="*/ 2147483647 h 76"/>
                    <a:gd name="T16" fmla="*/ 2147483647 w 64"/>
                    <a:gd name="T17" fmla="*/ 2147483647 h 76"/>
                    <a:gd name="T18" fmla="*/ 2147483647 w 64"/>
                    <a:gd name="T19" fmla="*/ 2147483647 h 76"/>
                    <a:gd name="T20" fmla="*/ 2147483647 w 64"/>
                    <a:gd name="T21" fmla="*/ 2147483647 h 76"/>
                    <a:gd name="T22" fmla="*/ 2147483647 w 64"/>
                    <a:gd name="T23" fmla="*/ 2147483647 h 76"/>
                    <a:gd name="T24" fmla="*/ 2147483647 w 64"/>
                    <a:gd name="T25" fmla="*/ 2147483647 h 76"/>
                    <a:gd name="T26" fmla="*/ 2147483647 w 64"/>
                    <a:gd name="T27" fmla="*/ 2147483647 h 76"/>
                    <a:gd name="T28" fmla="*/ 2147483647 w 64"/>
                    <a:gd name="T29" fmla="*/ 2147483647 h 76"/>
                    <a:gd name="T30" fmla="*/ 2147483647 w 64"/>
                    <a:gd name="T31" fmla="*/ 2147483647 h 76"/>
                    <a:gd name="T32" fmla="*/ 2147483647 w 64"/>
                    <a:gd name="T33" fmla="*/ 2147483647 h 76"/>
                    <a:gd name="T34" fmla="*/ 2147483647 w 64"/>
                    <a:gd name="T35" fmla="*/ 2147483647 h 76"/>
                    <a:gd name="T36" fmla="*/ 2147483647 w 64"/>
                    <a:gd name="T37" fmla="*/ 2147483647 h 76"/>
                    <a:gd name="T38" fmla="*/ 2147483647 w 64"/>
                    <a:gd name="T39" fmla="*/ 2147483647 h 76"/>
                    <a:gd name="T40" fmla="*/ 2147483647 w 64"/>
                    <a:gd name="T41" fmla="*/ 2147483647 h 76"/>
                    <a:gd name="T42" fmla="*/ 2147483647 w 64"/>
                    <a:gd name="T43" fmla="*/ 2147483647 h 76"/>
                    <a:gd name="T44" fmla="*/ 2147483647 w 64"/>
                    <a:gd name="T45" fmla="*/ 2147483647 h 76"/>
                    <a:gd name="T46" fmla="*/ 2147483647 w 64"/>
                    <a:gd name="T47" fmla="*/ 2147483647 h 76"/>
                    <a:gd name="T48" fmla="*/ 2147483647 w 64"/>
                    <a:gd name="T49" fmla="*/ 0 h 7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64"/>
                    <a:gd name="T76" fmla="*/ 0 h 76"/>
                    <a:gd name="T77" fmla="*/ 64 w 64"/>
                    <a:gd name="T78" fmla="*/ 76 h 7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64" h="76">
                      <a:moveTo>
                        <a:pt x="18" y="0"/>
                      </a:moveTo>
                      <a:lnTo>
                        <a:pt x="18" y="2"/>
                      </a:lnTo>
                      <a:lnTo>
                        <a:pt x="18" y="4"/>
                      </a:lnTo>
                      <a:lnTo>
                        <a:pt x="16" y="6"/>
                      </a:lnTo>
                      <a:lnTo>
                        <a:pt x="12" y="8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6" y="28"/>
                      </a:lnTo>
                      <a:lnTo>
                        <a:pt x="8" y="40"/>
                      </a:lnTo>
                      <a:lnTo>
                        <a:pt x="14" y="56"/>
                      </a:lnTo>
                      <a:lnTo>
                        <a:pt x="20" y="70"/>
                      </a:lnTo>
                      <a:lnTo>
                        <a:pt x="24" y="74"/>
                      </a:lnTo>
                      <a:lnTo>
                        <a:pt x="30" y="76"/>
                      </a:lnTo>
                      <a:lnTo>
                        <a:pt x="40" y="74"/>
                      </a:lnTo>
                      <a:lnTo>
                        <a:pt x="50" y="70"/>
                      </a:lnTo>
                      <a:lnTo>
                        <a:pt x="60" y="64"/>
                      </a:lnTo>
                      <a:lnTo>
                        <a:pt x="64" y="60"/>
                      </a:lnTo>
                      <a:lnTo>
                        <a:pt x="64" y="58"/>
                      </a:lnTo>
                      <a:lnTo>
                        <a:pt x="64" y="50"/>
                      </a:lnTo>
                      <a:lnTo>
                        <a:pt x="58" y="42"/>
                      </a:lnTo>
                      <a:lnTo>
                        <a:pt x="52" y="32"/>
                      </a:lnTo>
                      <a:lnTo>
                        <a:pt x="46" y="26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7" name="íṣḻíďè">
                  <a:extLst>
                    <a:ext uri="{FF2B5EF4-FFF2-40B4-BE49-F238E27FC236}">
                      <a16:creationId xmlns:a16="http://schemas.microsoft.com/office/drawing/2014/main" id="{F6B7BC81-3DD1-416D-A802-61FC5CB11CDE}"/>
                    </a:ext>
                  </a:extLst>
                </p:cNvPr>
                <p:cNvSpPr/>
                <p:nvPr/>
              </p:nvSpPr>
              <p:spPr bwMode="auto">
                <a:xfrm>
                  <a:off x="4945574" y="3161539"/>
                  <a:ext cx="461368" cy="591247"/>
                </a:xfrm>
                <a:custGeom>
                  <a:avLst/>
                  <a:gdLst>
                    <a:gd name="T0" fmla="*/ 2147483647 w 264"/>
                    <a:gd name="T1" fmla="*/ 2147483647 h 354"/>
                    <a:gd name="T2" fmla="*/ 2147483647 w 264"/>
                    <a:gd name="T3" fmla="*/ 2147483647 h 354"/>
                    <a:gd name="T4" fmla="*/ 2147483647 w 264"/>
                    <a:gd name="T5" fmla="*/ 2147483647 h 354"/>
                    <a:gd name="T6" fmla="*/ 2147483647 w 264"/>
                    <a:gd name="T7" fmla="*/ 2147483647 h 354"/>
                    <a:gd name="T8" fmla="*/ 2147483647 w 264"/>
                    <a:gd name="T9" fmla="*/ 2147483647 h 354"/>
                    <a:gd name="T10" fmla="*/ 2147483647 w 264"/>
                    <a:gd name="T11" fmla="*/ 2147483647 h 354"/>
                    <a:gd name="T12" fmla="*/ 2147483647 w 264"/>
                    <a:gd name="T13" fmla="*/ 2147483647 h 354"/>
                    <a:gd name="T14" fmla="*/ 2147483647 w 264"/>
                    <a:gd name="T15" fmla="*/ 2147483647 h 354"/>
                    <a:gd name="T16" fmla="*/ 2147483647 w 264"/>
                    <a:gd name="T17" fmla="*/ 2147483647 h 354"/>
                    <a:gd name="T18" fmla="*/ 2147483647 w 264"/>
                    <a:gd name="T19" fmla="*/ 2147483647 h 354"/>
                    <a:gd name="T20" fmla="*/ 2147483647 w 264"/>
                    <a:gd name="T21" fmla="*/ 2147483647 h 354"/>
                    <a:gd name="T22" fmla="*/ 2147483647 w 264"/>
                    <a:gd name="T23" fmla="*/ 2147483647 h 354"/>
                    <a:gd name="T24" fmla="*/ 2147483647 w 264"/>
                    <a:gd name="T25" fmla="*/ 2147483647 h 354"/>
                    <a:gd name="T26" fmla="*/ 2147483647 w 264"/>
                    <a:gd name="T27" fmla="*/ 2147483647 h 354"/>
                    <a:gd name="T28" fmla="*/ 2147483647 w 264"/>
                    <a:gd name="T29" fmla="*/ 2147483647 h 354"/>
                    <a:gd name="T30" fmla="*/ 2147483647 w 264"/>
                    <a:gd name="T31" fmla="*/ 2147483647 h 354"/>
                    <a:gd name="T32" fmla="*/ 2147483647 w 264"/>
                    <a:gd name="T33" fmla="*/ 2147483647 h 354"/>
                    <a:gd name="T34" fmla="*/ 2147483647 w 264"/>
                    <a:gd name="T35" fmla="*/ 2147483647 h 354"/>
                    <a:gd name="T36" fmla="*/ 2147483647 w 264"/>
                    <a:gd name="T37" fmla="*/ 2147483647 h 354"/>
                    <a:gd name="T38" fmla="*/ 2147483647 w 264"/>
                    <a:gd name="T39" fmla="*/ 2147483647 h 354"/>
                    <a:gd name="T40" fmla="*/ 2147483647 w 264"/>
                    <a:gd name="T41" fmla="*/ 2147483647 h 354"/>
                    <a:gd name="T42" fmla="*/ 2147483647 w 264"/>
                    <a:gd name="T43" fmla="*/ 2147483647 h 354"/>
                    <a:gd name="T44" fmla="*/ 2147483647 w 264"/>
                    <a:gd name="T45" fmla="*/ 2147483647 h 354"/>
                    <a:gd name="T46" fmla="*/ 2147483647 w 264"/>
                    <a:gd name="T47" fmla="*/ 2147483647 h 354"/>
                    <a:gd name="T48" fmla="*/ 2147483647 w 264"/>
                    <a:gd name="T49" fmla="*/ 2147483647 h 354"/>
                    <a:gd name="T50" fmla="*/ 2147483647 w 264"/>
                    <a:gd name="T51" fmla="*/ 2147483647 h 354"/>
                    <a:gd name="T52" fmla="*/ 2147483647 w 264"/>
                    <a:gd name="T53" fmla="*/ 2147483647 h 354"/>
                    <a:gd name="T54" fmla="*/ 2147483647 w 264"/>
                    <a:gd name="T55" fmla="*/ 2147483647 h 354"/>
                    <a:gd name="T56" fmla="*/ 2147483647 w 264"/>
                    <a:gd name="T57" fmla="*/ 2147483647 h 354"/>
                    <a:gd name="T58" fmla="*/ 2147483647 w 264"/>
                    <a:gd name="T59" fmla="*/ 2147483647 h 354"/>
                    <a:gd name="T60" fmla="*/ 2147483647 w 264"/>
                    <a:gd name="T61" fmla="*/ 2147483647 h 354"/>
                    <a:gd name="T62" fmla="*/ 2147483647 w 264"/>
                    <a:gd name="T63" fmla="*/ 2147483647 h 354"/>
                    <a:gd name="T64" fmla="*/ 2147483647 w 264"/>
                    <a:gd name="T65" fmla="*/ 2147483647 h 354"/>
                    <a:gd name="T66" fmla="*/ 2147483647 w 264"/>
                    <a:gd name="T67" fmla="*/ 2147483647 h 354"/>
                    <a:gd name="T68" fmla="*/ 2147483647 w 264"/>
                    <a:gd name="T69" fmla="*/ 2147483647 h 354"/>
                    <a:gd name="T70" fmla="*/ 2147483647 w 264"/>
                    <a:gd name="T71" fmla="*/ 2147483647 h 354"/>
                    <a:gd name="T72" fmla="*/ 2147483647 w 264"/>
                    <a:gd name="T73" fmla="*/ 2147483647 h 354"/>
                    <a:gd name="T74" fmla="*/ 2147483647 w 264"/>
                    <a:gd name="T75" fmla="*/ 2147483647 h 354"/>
                    <a:gd name="T76" fmla="*/ 2147483647 w 264"/>
                    <a:gd name="T77" fmla="*/ 2147483647 h 354"/>
                    <a:gd name="T78" fmla="*/ 2147483647 w 264"/>
                    <a:gd name="T79" fmla="*/ 2147483647 h 354"/>
                    <a:gd name="T80" fmla="*/ 2147483647 w 264"/>
                    <a:gd name="T81" fmla="*/ 2147483647 h 354"/>
                    <a:gd name="T82" fmla="*/ 2147483647 w 264"/>
                    <a:gd name="T83" fmla="*/ 2147483647 h 354"/>
                    <a:gd name="T84" fmla="*/ 2147483647 w 264"/>
                    <a:gd name="T85" fmla="*/ 2147483647 h 354"/>
                    <a:gd name="T86" fmla="*/ 2147483647 w 264"/>
                    <a:gd name="T87" fmla="*/ 2147483647 h 354"/>
                    <a:gd name="T88" fmla="*/ 2147483647 w 264"/>
                    <a:gd name="T89" fmla="*/ 2147483647 h 354"/>
                    <a:gd name="T90" fmla="*/ 2147483647 w 264"/>
                    <a:gd name="T91" fmla="*/ 0 h 354"/>
                    <a:gd name="T92" fmla="*/ 2147483647 w 264"/>
                    <a:gd name="T93" fmla="*/ 2147483647 h 354"/>
                    <a:gd name="T94" fmla="*/ 2147483647 w 264"/>
                    <a:gd name="T95" fmla="*/ 2147483647 h 354"/>
                    <a:gd name="T96" fmla="*/ 2147483647 w 264"/>
                    <a:gd name="T97" fmla="*/ 2147483647 h 354"/>
                    <a:gd name="T98" fmla="*/ 2147483647 w 264"/>
                    <a:gd name="T99" fmla="*/ 2147483647 h 354"/>
                    <a:gd name="T100" fmla="*/ 2147483647 w 264"/>
                    <a:gd name="T101" fmla="*/ 2147483647 h 354"/>
                    <a:gd name="T102" fmla="*/ 2147483647 w 264"/>
                    <a:gd name="T103" fmla="*/ 2147483647 h 354"/>
                    <a:gd name="T104" fmla="*/ 2147483647 w 264"/>
                    <a:gd name="T105" fmla="*/ 2147483647 h 354"/>
                    <a:gd name="T106" fmla="*/ 2147483647 w 264"/>
                    <a:gd name="T107" fmla="*/ 2147483647 h 354"/>
                    <a:gd name="T108" fmla="*/ 2147483647 w 264"/>
                    <a:gd name="T109" fmla="*/ 2147483647 h 354"/>
                    <a:gd name="T110" fmla="*/ 0 w 264"/>
                    <a:gd name="T111" fmla="*/ 2147483647 h 354"/>
                    <a:gd name="T112" fmla="*/ 2147483647 w 264"/>
                    <a:gd name="T113" fmla="*/ 2147483647 h 354"/>
                    <a:gd name="T114" fmla="*/ 2147483647 w 264"/>
                    <a:gd name="T115" fmla="*/ 2147483647 h 354"/>
                    <a:gd name="T116" fmla="*/ 2147483647 w 264"/>
                    <a:gd name="T117" fmla="*/ 2147483647 h 354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264"/>
                    <a:gd name="T178" fmla="*/ 0 h 354"/>
                    <a:gd name="T179" fmla="*/ 264 w 264"/>
                    <a:gd name="T180" fmla="*/ 354 h 354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264" h="354">
                      <a:moveTo>
                        <a:pt x="18" y="220"/>
                      </a:moveTo>
                      <a:lnTo>
                        <a:pt x="20" y="220"/>
                      </a:lnTo>
                      <a:lnTo>
                        <a:pt x="20" y="226"/>
                      </a:lnTo>
                      <a:lnTo>
                        <a:pt x="24" y="232"/>
                      </a:lnTo>
                      <a:lnTo>
                        <a:pt x="26" y="240"/>
                      </a:lnTo>
                      <a:lnTo>
                        <a:pt x="28" y="248"/>
                      </a:lnTo>
                      <a:lnTo>
                        <a:pt x="28" y="260"/>
                      </a:lnTo>
                      <a:lnTo>
                        <a:pt x="40" y="260"/>
                      </a:lnTo>
                      <a:lnTo>
                        <a:pt x="40" y="264"/>
                      </a:lnTo>
                      <a:lnTo>
                        <a:pt x="42" y="266"/>
                      </a:lnTo>
                      <a:lnTo>
                        <a:pt x="46" y="270"/>
                      </a:lnTo>
                      <a:lnTo>
                        <a:pt x="52" y="274"/>
                      </a:lnTo>
                      <a:lnTo>
                        <a:pt x="54" y="276"/>
                      </a:lnTo>
                      <a:lnTo>
                        <a:pt x="54" y="282"/>
                      </a:lnTo>
                      <a:lnTo>
                        <a:pt x="58" y="288"/>
                      </a:lnTo>
                      <a:lnTo>
                        <a:pt x="62" y="290"/>
                      </a:lnTo>
                      <a:lnTo>
                        <a:pt x="70" y="300"/>
                      </a:lnTo>
                      <a:lnTo>
                        <a:pt x="80" y="308"/>
                      </a:lnTo>
                      <a:lnTo>
                        <a:pt x="84" y="312"/>
                      </a:lnTo>
                      <a:lnTo>
                        <a:pt x="88" y="316"/>
                      </a:lnTo>
                      <a:lnTo>
                        <a:pt x="88" y="322"/>
                      </a:lnTo>
                      <a:lnTo>
                        <a:pt x="88" y="326"/>
                      </a:lnTo>
                      <a:lnTo>
                        <a:pt x="90" y="328"/>
                      </a:lnTo>
                      <a:lnTo>
                        <a:pt x="98" y="336"/>
                      </a:lnTo>
                      <a:lnTo>
                        <a:pt x="104" y="338"/>
                      </a:lnTo>
                      <a:lnTo>
                        <a:pt x="112" y="342"/>
                      </a:lnTo>
                      <a:lnTo>
                        <a:pt x="112" y="338"/>
                      </a:lnTo>
                      <a:lnTo>
                        <a:pt x="116" y="338"/>
                      </a:lnTo>
                      <a:lnTo>
                        <a:pt x="120" y="342"/>
                      </a:lnTo>
                      <a:lnTo>
                        <a:pt x="124" y="338"/>
                      </a:lnTo>
                      <a:lnTo>
                        <a:pt x="132" y="338"/>
                      </a:lnTo>
                      <a:lnTo>
                        <a:pt x="134" y="342"/>
                      </a:lnTo>
                      <a:lnTo>
                        <a:pt x="136" y="346"/>
                      </a:lnTo>
                      <a:lnTo>
                        <a:pt x="146" y="354"/>
                      </a:lnTo>
                      <a:lnTo>
                        <a:pt x="150" y="352"/>
                      </a:lnTo>
                      <a:lnTo>
                        <a:pt x="156" y="350"/>
                      </a:lnTo>
                      <a:lnTo>
                        <a:pt x="178" y="350"/>
                      </a:lnTo>
                      <a:lnTo>
                        <a:pt x="186" y="350"/>
                      </a:lnTo>
                      <a:lnTo>
                        <a:pt x="192" y="346"/>
                      </a:lnTo>
                      <a:lnTo>
                        <a:pt x="198" y="342"/>
                      </a:lnTo>
                      <a:lnTo>
                        <a:pt x="202" y="338"/>
                      </a:lnTo>
                      <a:lnTo>
                        <a:pt x="228" y="338"/>
                      </a:lnTo>
                      <a:lnTo>
                        <a:pt x="224" y="330"/>
                      </a:lnTo>
                      <a:lnTo>
                        <a:pt x="220" y="324"/>
                      </a:lnTo>
                      <a:lnTo>
                        <a:pt x="216" y="318"/>
                      </a:lnTo>
                      <a:lnTo>
                        <a:pt x="212" y="314"/>
                      </a:lnTo>
                      <a:lnTo>
                        <a:pt x="210" y="300"/>
                      </a:lnTo>
                      <a:lnTo>
                        <a:pt x="206" y="296"/>
                      </a:lnTo>
                      <a:lnTo>
                        <a:pt x="204" y="292"/>
                      </a:lnTo>
                      <a:lnTo>
                        <a:pt x="190" y="284"/>
                      </a:lnTo>
                      <a:lnTo>
                        <a:pt x="184" y="278"/>
                      </a:lnTo>
                      <a:lnTo>
                        <a:pt x="180" y="274"/>
                      </a:lnTo>
                      <a:lnTo>
                        <a:pt x="180" y="272"/>
                      </a:lnTo>
                      <a:lnTo>
                        <a:pt x="182" y="270"/>
                      </a:lnTo>
                      <a:lnTo>
                        <a:pt x="186" y="268"/>
                      </a:lnTo>
                      <a:lnTo>
                        <a:pt x="192" y="266"/>
                      </a:lnTo>
                      <a:lnTo>
                        <a:pt x="196" y="262"/>
                      </a:lnTo>
                      <a:lnTo>
                        <a:pt x="198" y="252"/>
                      </a:lnTo>
                      <a:lnTo>
                        <a:pt x="198" y="244"/>
                      </a:lnTo>
                      <a:lnTo>
                        <a:pt x="198" y="234"/>
                      </a:lnTo>
                      <a:lnTo>
                        <a:pt x="200" y="226"/>
                      </a:lnTo>
                      <a:lnTo>
                        <a:pt x="204" y="224"/>
                      </a:lnTo>
                      <a:lnTo>
                        <a:pt x="210" y="222"/>
                      </a:lnTo>
                      <a:lnTo>
                        <a:pt x="212" y="212"/>
                      </a:lnTo>
                      <a:lnTo>
                        <a:pt x="214" y="204"/>
                      </a:lnTo>
                      <a:lnTo>
                        <a:pt x="222" y="190"/>
                      </a:lnTo>
                      <a:lnTo>
                        <a:pt x="232" y="178"/>
                      </a:lnTo>
                      <a:lnTo>
                        <a:pt x="232" y="170"/>
                      </a:lnTo>
                      <a:lnTo>
                        <a:pt x="232" y="162"/>
                      </a:lnTo>
                      <a:lnTo>
                        <a:pt x="232" y="138"/>
                      </a:lnTo>
                      <a:lnTo>
                        <a:pt x="234" y="134"/>
                      </a:lnTo>
                      <a:lnTo>
                        <a:pt x="236" y="126"/>
                      </a:lnTo>
                      <a:lnTo>
                        <a:pt x="238" y="120"/>
                      </a:lnTo>
                      <a:lnTo>
                        <a:pt x="238" y="108"/>
                      </a:lnTo>
                      <a:lnTo>
                        <a:pt x="246" y="106"/>
                      </a:lnTo>
                      <a:lnTo>
                        <a:pt x="254" y="102"/>
                      </a:lnTo>
                      <a:lnTo>
                        <a:pt x="260" y="96"/>
                      </a:lnTo>
                      <a:lnTo>
                        <a:pt x="264" y="92"/>
                      </a:lnTo>
                      <a:lnTo>
                        <a:pt x="260" y="88"/>
                      </a:lnTo>
                      <a:lnTo>
                        <a:pt x="258" y="84"/>
                      </a:lnTo>
                      <a:lnTo>
                        <a:pt x="254" y="80"/>
                      </a:lnTo>
                      <a:lnTo>
                        <a:pt x="250" y="76"/>
                      </a:lnTo>
                      <a:lnTo>
                        <a:pt x="246" y="68"/>
                      </a:lnTo>
                      <a:lnTo>
                        <a:pt x="242" y="58"/>
                      </a:lnTo>
                      <a:lnTo>
                        <a:pt x="238" y="38"/>
                      </a:lnTo>
                      <a:lnTo>
                        <a:pt x="236" y="28"/>
                      </a:lnTo>
                      <a:lnTo>
                        <a:pt x="232" y="18"/>
                      </a:lnTo>
                      <a:lnTo>
                        <a:pt x="230" y="12"/>
                      </a:lnTo>
                      <a:lnTo>
                        <a:pt x="222" y="8"/>
                      </a:lnTo>
                      <a:lnTo>
                        <a:pt x="216" y="4"/>
                      </a:lnTo>
                      <a:lnTo>
                        <a:pt x="212" y="0"/>
                      </a:lnTo>
                      <a:lnTo>
                        <a:pt x="206" y="0"/>
                      </a:lnTo>
                      <a:lnTo>
                        <a:pt x="204" y="4"/>
                      </a:lnTo>
                      <a:lnTo>
                        <a:pt x="194" y="10"/>
                      </a:lnTo>
                      <a:lnTo>
                        <a:pt x="188" y="16"/>
                      </a:lnTo>
                      <a:lnTo>
                        <a:pt x="178" y="22"/>
                      </a:lnTo>
                      <a:lnTo>
                        <a:pt x="174" y="16"/>
                      </a:lnTo>
                      <a:lnTo>
                        <a:pt x="44" y="16"/>
                      </a:lnTo>
                      <a:lnTo>
                        <a:pt x="44" y="54"/>
                      </a:lnTo>
                      <a:lnTo>
                        <a:pt x="32" y="54"/>
                      </a:lnTo>
                      <a:lnTo>
                        <a:pt x="28" y="62"/>
                      </a:lnTo>
                      <a:lnTo>
                        <a:pt x="34" y="130"/>
                      </a:lnTo>
                      <a:lnTo>
                        <a:pt x="24" y="132"/>
                      </a:lnTo>
                      <a:lnTo>
                        <a:pt x="18" y="136"/>
                      </a:lnTo>
                      <a:lnTo>
                        <a:pt x="14" y="142"/>
                      </a:lnTo>
                      <a:lnTo>
                        <a:pt x="12" y="150"/>
                      </a:lnTo>
                      <a:lnTo>
                        <a:pt x="8" y="156"/>
                      </a:lnTo>
                      <a:lnTo>
                        <a:pt x="6" y="164"/>
                      </a:lnTo>
                      <a:lnTo>
                        <a:pt x="6" y="182"/>
                      </a:lnTo>
                      <a:lnTo>
                        <a:pt x="4" y="186"/>
                      </a:lnTo>
                      <a:lnTo>
                        <a:pt x="0" y="192"/>
                      </a:lnTo>
                      <a:lnTo>
                        <a:pt x="0" y="194"/>
                      </a:lnTo>
                      <a:lnTo>
                        <a:pt x="2" y="194"/>
                      </a:lnTo>
                      <a:lnTo>
                        <a:pt x="10" y="198"/>
                      </a:lnTo>
                      <a:lnTo>
                        <a:pt x="12" y="206"/>
                      </a:lnTo>
                      <a:lnTo>
                        <a:pt x="14" y="208"/>
                      </a:lnTo>
                      <a:lnTo>
                        <a:pt x="16" y="212"/>
                      </a:lnTo>
                      <a:lnTo>
                        <a:pt x="18" y="218"/>
                      </a:lnTo>
                      <a:lnTo>
                        <a:pt x="18" y="2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8" name="ïṩļíḍè">
                  <a:extLst>
                    <a:ext uri="{FF2B5EF4-FFF2-40B4-BE49-F238E27FC236}">
                      <a16:creationId xmlns:a16="http://schemas.microsoft.com/office/drawing/2014/main" id="{F3C38693-8FCB-4FC3-8C2B-71E00E635303}"/>
                    </a:ext>
                  </a:extLst>
                </p:cNvPr>
                <p:cNvSpPr/>
                <p:nvPr/>
              </p:nvSpPr>
              <p:spPr bwMode="auto">
                <a:xfrm>
                  <a:off x="5488198" y="3497793"/>
                  <a:ext cx="291969" cy="404906"/>
                </a:xfrm>
                <a:custGeom>
                  <a:avLst/>
                  <a:gdLst>
                    <a:gd name="T0" fmla="*/ 2147483647 w 168"/>
                    <a:gd name="T1" fmla="*/ 2147483647 h 244"/>
                    <a:gd name="T2" fmla="*/ 2147483647 w 168"/>
                    <a:gd name="T3" fmla="*/ 2147483647 h 244"/>
                    <a:gd name="T4" fmla="*/ 2147483647 w 168"/>
                    <a:gd name="T5" fmla="*/ 2147483647 h 244"/>
                    <a:gd name="T6" fmla="*/ 2147483647 w 168"/>
                    <a:gd name="T7" fmla="*/ 2147483647 h 244"/>
                    <a:gd name="T8" fmla="*/ 2147483647 w 168"/>
                    <a:gd name="T9" fmla="*/ 2147483647 h 244"/>
                    <a:gd name="T10" fmla="*/ 2147483647 w 168"/>
                    <a:gd name="T11" fmla="*/ 2147483647 h 244"/>
                    <a:gd name="T12" fmla="*/ 2147483647 w 168"/>
                    <a:gd name="T13" fmla="*/ 2147483647 h 244"/>
                    <a:gd name="T14" fmla="*/ 2147483647 w 168"/>
                    <a:gd name="T15" fmla="*/ 2147483647 h 244"/>
                    <a:gd name="T16" fmla="*/ 2147483647 w 168"/>
                    <a:gd name="T17" fmla="*/ 2147483647 h 244"/>
                    <a:gd name="T18" fmla="*/ 2147483647 w 168"/>
                    <a:gd name="T19" fmla="*/ 2147483647 h 244"/>
                    <a:gd name="T20" fmla="*/ 2147483647 w 168"/>
                    <a:gd name="T21" fmla="*/ 2147483647 h 244"/>
                    <a:gd name="T22" fmla="*/ 2147483647 w 168"/>
                    <a:gd name="T23" fmla="*/ 2147483647 h 244"/>
                    <a:gd name="T24" fmla="*/ 2147483647 w 168"/>
                    <a:gd name="T25" fmla="*/ 2147483647 h 244"/>
                    <a:gd name="T26" fmla="*/ 2147483647 w 168"/>
                    <a:gd name="T27" fmla="*/ 2147483647 h 244"/>
                    <a:gd name="T28" fmla="*/ 2147483647 w 168"/>
                    <a:gd name="T29" fmla="*/ 2147483647 h 244"/>
                    <a:gd name="T30" fmla="*/ 2147483647 w 168"/>
                    <a:gd name="T31" fmla="*/ 2147483647 h 244"/>
                    <a:gd name="T32" fmla="*/ 2147483647 w 168"/>
                    <a:gd name="T33" fmla="*/ 2147483647 h 244"/>
                    <a:gd name="T34" fmla="*/ 2147483647 w 168"/>
                    <a:gd name="T35" fmla="*/ 2147483647 h 244"/>
                    <a:gd name="T36" fmla="*/ 2147483647 w 168"/>
                    <a:gd name="T37" fmla="*/ 2147483647 h 244"/>
                    <a:gd name="T38" fmla="*/ 2147483647 w 168"/>
                    <a:gd name="T39" fmla="*/ 2147483647 h 244"/>
                    <a:gd name="T40" fmla="*/ 2147483647 w 168"/>
                    <a:gd name="T41" fmla="*/ 2147483647 h 244"/>
                    <a:gd name="T42" fmla="*/ 2147483647 w 168"/>
                    <a:gd name="T43" fmla="*/ 2147483647 h 244"/>
                    <a:gd name="T44" fmla="*/ 2147483647 w 168"/>
                    <a:gd name="T45" fmla="*/ 2147483647 h 244"/>
                    <a:gd name="T46" fmla="*/ 2147483647 w 168"/>
                    <a:gd name="T47" fmla="*/ 2147483647 h 244"/>
                    <a:gd name="T48" fmla="*/ 2147483647 w 168"/>
                    <a:gd name="T49" fmla="*/ 2147483647 h 244"/>
                    <a:gd name="T50" fmla="*/ 2147483647 w 168"/>
                    <a:gd name="T51" fmla="*/ 2147483647 h 244"/>
                    <a:gd name="T52" fmla="*/ 2147483647 w 168"/>
                    <a:gd name="T53" fmla="*/ 2147483647 h 244"/>
                    <a:gd name="T54" fmla="*/ 2147483647 w 168"/>
                    <a:gd name="T55" fmla="*/ 2147483647 h 244"/>
                    <a:gd name="T56" fmla="*/ 2147483647 w 168"/>
                    <a:gd name="T57" fmla="*/ 2147483647 h 244"/>
                    <a:gd name="T58" fmla="*/ 2147483647 w 168"/>
                    <a:gd name="T59" fmla="*/ 2147483647 h 244"/>
                    <a:gd name="T60" fmla="*/ 2147483647 w 168"/>
                    <a:gd name="T61" fmla="*/ 2147483647 h 244"/>
                    <a:gd name="T62" fmla="*/ 2147483647 w 168"/>
                    <a:gd name="T63" fmla="*/ 2147483647 h 244"/>
                    <a:gd name="T64" fmla="*/ 0 w 168"/>
                    <a:gd name="T65" fmla="*/ 2147483647 h 244"/>
                    <a:gd name="T66" fmla="*/ 2147483647 w 168"/>
                    <a:gd name="T67" fmla="*/ 2147483647 h 244"/>
                    <a:gd name="T68" fmla="*/ 2147483647 w 168"/>
                    <a:gd name="T69" fmla="*/ 2147483647 h 244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68"/>
                    <a:gd name="T106" fmla="*/ 0 h 244"/>
                    <a:gd name="T107" fmla="*/ 168 w 168"/>
                    <a:gd name="T108" fmla="*/ 244 h 244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68" h="244">
                      <a:moveTo>
                        <a:pt x="18" y="146"/>
                      </a:moveTo>
                      <a:lnTo>
                        <a:pt x="24" y="142"/>
                      </a:lnTo>
                      <a:lnTo>
                        <a:pt x="32" y="138"/>
                      </a:lnTo>
                      <a:lnTo>
                        <a:pt x="38" y="134"/>
                      </a:lnTo>
                      <a:lnTo>
                        <a:pt x="44" y="130"/>
                      </a:lnTo>
                      <a:lnTo>
                        <a:pt x="50" y="128"/>
                      </a:lnTo>
                      <a:lnTo>
                        <a:pt x="56" y="128"/>
                      </a:lnTo>
                      <a:lnTo>
                        <a:pt x="60" y="130"/>
                      </a:lnTo>
                      <a:lnTo>
                        <a:pt x="64" y="128"/>
                      </a:lnTo>
                      <a:lnTo>
                        <a:pt x="66" y="126"/>
                      </a:lnTo>
                      <a:lnTo>
                        <a:pt x="70" y="122"/>
                      </a:lnTo>
                      <a:lnTo>
                        <a:pt x="74" y="114"/>
                      </a:lnTo>
                      <a:lnTo>
                        <a:pt x="90" y="94"/>
                      </a:lnTo>
                      <a:lnTo>
                        <a:pt x="100" y="86"/>
                      </a:lnTo>
                      <a:lnTo>
                        <a:pt x="106" y="74"/>
                      </a:lnTo>
                      <a:lnTo>
                        <a:pt x="92" y="72"/>
                      </a:lnTo>
                      <a:lnTo>
                        <a:pt x="80" y="70"/>
                      </a:lnTo>
                      <a:lnTo>
                        <a:pt x="66" y="64"/>
                      </a:lnTo>
                      <a:lnTo>
                        <a:pt x="54" y="60"/>
                      </a:lnTo>
                      <a:lnTo>
                        <a:pt x="44" y="52"/>
                      </a:lnTo>
                      <a:lnTo>
                        <a:pt x="34" y="44"/>
                      </a:lnTo>
                      <a:lnTo>
                        <a:pt x="30" y="32"/>
                      </a:lnTo>
                      <a:lnTo>
                        <a:pt x="28" y="24"/>
                      </a:lnTo>
                      <a:lnTo>
                        <a:pt x="28" y="16"/>
                      </a:lnTo>
                      <a:lnTo>
                        <a:pt x="38" y="6"/>
                      </a:lnTo>
                      <a:lnTo>
                        <a:pt x="38" y="10"/>
                      </a:lnTo>
                      <a:lnTo>
                        <a:pt x="38" y="12"/>
                      </a:lnTo>
                      <a:lnTo>
                        <a:pt x="38" y="16"/>
                      </a:lnTo>
                      <a:lnTo>
                        <a:pt x="42" y="20"/>
                      </a:lnTo>
                      <a:lnTo>
                        <a:pt x="48" y="24"/>
                      </a:lnTo>
                      <a:lnTo>
                        <a:pt x="52" y="28"/>
                      </a:lnTo>
                      <a:lnTo>
                        <a:pt x="58" y="28"/>
                      </a:lnTo>
                      <a:lnTo>
                        <a:pt x="62" y="28"/>
                      </a:lnTo>
                      <a:lnTo>
                        <a:pt x="66" y="24"/>
                      </a:lnTo>
                      <a:lnTo>
                        <a:pt x="70" y="20"/>
                      </a:lnTo>
                      <a:lnTo>
                        <a:pt x="74" y="20"/>
                      </a:lnTo>
                      <a:lnTo>
                        <a:pt x="86" y="20"/>
                      </a:lnTo>
                      <a:lnTo>
                        <a:pt x="96" y="18"/>
                      </a:lnTo>
                      <a:lnTo>
                        <a:pt x="106" y="16"/>
                      </a:lnTo>
                      <a:lnTo>
                        <a:pt x="118" y="12"/>
                      </a:lnTo>
                      <a:lnTo>
                        <a:pt x="132" y="12"/>
                      </a:lnTo>
                      <a:lnTo>
                        <a:pt x="136" y="12"/>
                      </a:lnTo>
                      <a:lnTo>
                        <a:pt x="140" y="10"/>
                      </a:lnTo>
                      <a:lnTo>
                        <a:pt x="144" y="6"/>
                      </a:lnTo>
                      <a:lnTo>
                        <a:pt x="148" y="2"/>
                      </a:lnTo>
                      <a:lnTo>
                        <a:pt x="152" y="2"/>
                      </a:lnTo>
                      <a:lnTo>
                        <a:pt x="156" y="0"/>
                      </a:lnTo>
                      <a:lnTo>
                        <a:pt x="162" y="2"/>
                      </a:lnTo>
                      <a:lnTo>
                        <a:pt x="168" y="2"/>
                      </a:lnTo>
                      <a:lnTo>
                        <a:pt x="164" y="6"/>
                      </a:lnTo>
                      <a:lnTo>
                        <a:pt x="162" y="14"/>
                      </a:lnTo>
                      <a:lnTo>
                        <a:pt x="162" y="26"/>
                      </a:lnTo>
                      <a:lnTo>
                        <a:pt x="160" y="36"/>
                      </a:lnTo>
                      <a:lnTo>
                        <a:pt x="154" y="50"/>
                      </a:lnTo>
                      <a:lnTo>
                        <a:pt x="144" y="76"/>
                      </a:lnTo>
                      <a:lnTo>
                        <a:pt x="126" y="112"/>
                      </a:lnTo>
                      <a:lnTo>
                        <a:pt x="106" y="142"/>
                      </a:lnTo>
                      <a:lnTo>
                        <a:pt x="96" y="156"/>
                      </a:lnTo>
                      <a:lnTo>
                        <a:pt x="84" y="170"/>
                      </a:lnTo>
                      <a:lnTo>
                        <a:pt x="70" y="182"/>
                      </a:lnTo>
                      <a:lnTo>
                        <a:pt x="56" y="196"/>
                      </a:lnTo>
                      <a:lnTo>
                        <a:pt x="40" y="208"/>
                      </a:lnTo>
                      <a:lnTo>
                        <a:pt x="32" y="218"/>
                      </a:lnTo>
                      <a:lnTo>
                        <a:pt x="10" y="244"/>
                      </a:lnTo>
                      <a:lnTo>
                        <a:pt x="4" y="240"/>
                      </a:lnTo>
                      <a:lnTo>
                        <a:pt x="0" y="236"/>
                      </a:lnTo>
                      <a:lnTo>
                        <a:pt x="0" y="170"/>
                      </a:lnTo>
                      <a:lnTo>
                        <a:pt x="8" y="152"/>
                      </a:lnTo>
                      <a:lnTo>
                        <a:pt x="14" y="148"/>
                      </a:lnTo>
                      <a:lnTo>
                        <a:pt x="18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9" name="îSľîďe">
                  <a:extLst>
                    <a:ext uri="{FF2B5EF4-FFF2-40B4-BE49-F238E27FC236}">
                      <a16:creationId xmlns:a16="http://schemas.microsoft.com/office/drawing/2014/main" id="{EBECBEE6-FC52-46E5-9970-647876563FFE}"/>
                    </a:ext>
                  </a:extLst>
                </p:cNvPr>
                <p:cNvSpPr/>
                <p:nvPr/>
              </p:nvSpPr>
              <p:spPr bwMode="auto">
                <a:xfrm>
                  <a:off x="4601271" y="3793417"/>
                  <a:ext cx="50957" cy="40630"/>
                </a:xfrm>
                <a:custGeom>
                  <a:avLst/>
                  <a:gdLst>
                    <a:gd name="T0" fmla="*/ 2147483647 w 28"/>
                    <a:gd name="T1" fmla="*/ 2147483647 h 24"/>
                    <a:gd name="T2" fmla="*/ 2147483647 w 28"/>
                    <a:gd name="T3" fmla="*/ 2147483647 h 24"/>
                    <a:gd name="T4" fmla="*/ 2147483647 w 28"/>
                    <a:gd name="T5" fmla="*/ 2147483647 h 24"/>
                    <a:gd name="T6" fmla="*/ 0 w 28"/>
                    <a:gd name="T7" fmla="*/ 2147483647 h 24"/>
                    <a:gd name="T8" fmla="*/ 2147483647 w 28"/>
                    <a:gd name="T9" fmla="*/ 2147483647 h 24"/>
                    <a:gd name="T10" fmla="*/ 2147483647 w 28"/>
                    <a:gd name="T11" fmla="*/ 2147483647 h 24"/>
                    <a:gd name="T12" fmla="*/ 2147483647 w 28"/>
                    <a:gd name="T13" fmla="*/ 0 h 24"/>
                    <a:gd name="T14" fmla="*/ 2147483647 w 28"/>
                    <a:gd name="T15" fmla="*/ 2147483647 h 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8"/>
                    <a:gd name="T25" fmla="*/ 0 h 24"/>
                    <a:gd name="T26" fmla="*/ 28 w 28"/>
                    <a:gd name="T27" fmla="*/ 24 h 2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8" h="24">
                      <a:moveTo>
                        <a:pt x="28" y="24"/>
                      </a:moveTo>
                      <a:lnTo>
                        <a:pt x="18" y="24"/>
                      </a:lnTo>
                      <a:lnTo>
                        <a:pt x="12" y="24"/>
                      </a:lnTo>
                      <a:lnTo>
                        <a:pt x="0" y="22"/>
                      </a:lnTo>
                      <a:lnTo>
                        <a:pt x="6" y="2"/>
                      </a:lnTo>
                      <a:lnTo>
                        <a:pt x="28" y="4"/>
                      </a:lnTo>
                      <a:lnTo>
                        <a:pt x="28" y="0"/>
                      </a:lnTo>
                      <a:lnTo>
                        <a:pt x="28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0" name="îşļîḓê">
                  <a:extLst>
                    <a:ext uri="{FF2B5EF4-FFF2-40B4-BE49-F238E27FC236}">
                      <a16:creationId xmlns:a16="http://schemas.microsoft.com/office/drawing/2014/main" id="{E5D7AE5F-8339-41AD-840C-EF4B6CBB690B}"/>
                    </a:ext>
                  </a:extLst>
                </p:cNvPr>
                <p:cNvSpPr/>
                <p:nvPr/>
              </p:nvSpPr>
              <p:spPr bwMode="auto">
                <a:xfrm>
                  <a:off x="5525382" y="4229145"/>
                  <a:ext cx="216223" cy="416114"/>
                </a:xfrm>
                <a:custGeom>
                  <a:avLst/>
                  <a:gdLst>
                    <a:gd name="T0" fmla="*/ 2147483647 w 124"/>
                    <a:gd name="T1" fmla="*/ 2147483647 h 250"/>
                    <a:gd name="T2" fmla="*/ 2147483647 w 124"/>
                    <a:gd name="T3" fmla="*/ 2147483647 h 250"/>
                    <a:gd name="T4" fmla="*/ 2147483647 w 124"/>
                    <a:gd name="T5" fmla="*/ 2147483647 h 250"/>
                    <a:gd name="T6" fmla="*/ 2147483647 w 124"/>
                    <a:gd name="T7" fmla="*/ 2147483647 h 250"/>
                    <a:gd name="T8" fmla="*/ 2147483647 w 124"/>
                    <a:gd name="T9" fmla="*/ 2147483647 h 250"/>
                    <a:gd name="T10" fmla="*/ 2147483647 w 124"/>
                    <a:gd name="T11" fmla="*/ 2147483647 h 250"/>
                    <a:gd name="T12" fmla="*/ 2147483647 w 124"/>
                    <a:gd name="T13" fmla="*/ 2147483647 h 250"/>
                    <a:gd name="T14" fmla="*/ 2147483647 w 124"/>
                    <a:gd name="T15" fmla="*/ 2147483647 h 250"/>
                    <a:gd name="T16" fmla="*/ 2147483647 w 124"/>
                    <a:gd name="T17" fmla="*/ 2147483647 h 250"/>
                    <a:gd name="T18" fmla="*/ 2147483647 w 124"/>
                    <a:gd name="T19" fmla="*/ 0 h 250"/>
                    <a:gd name="T20" fmla="*/ 2147483647 w 124"/>
                    <a:gd name="T21" fmla="*/ 2147483647 h 250"/>
                    <a:gd name="T22" fmla="*/ 2147483647 w 124"/>
                    <a:gd name="T23" fmla="*/ 2147483647 h 250"/>
                    <a:gd name="T24" fmla="*/ 2147483647 w 124"/>
                    <a:gd name="T25" fmla="*/ 2147483647 h 250"/>
                    <a:gd name="T26" fmla="*/ 2147483647 w 124"/>
                    <a:gd name="T27" fmla="*/ 2147483647 h 250"/>
                    <a:gd name="T28" fmla="*/ 2147483647 w 124"/>
                    <a:gd name="T29" fmla="*/ 2147483647 h 250"/>
                    <a:gd name="T30" fmla="*/ 2147483647 w 124"/>
                    <a:gd name="T31" fmla="*/ 2147483647 h 250"/>
                    <a:gd name="T32" fmla="*/ 2147483647 w 124"/>
                    <a:gd name="T33" fmla="*/ 2147483647 h 250"/>
                    <a:gd name="T34" fmla="*/ 2147483647 w 124"/>
                    <a:gd name="T35" fmla="*/ 2147483647 h 250"/>
                    <a:gd name="T36" fmla="*/ 2147483647 w 124"/>
                    <a:gd name="T37" fmla="*/ 2147483647 h 250"/>
                    <a:gd name="T38" fmla="*/ 2147483647 w 124"/>
                    <a:gd name="T39" fmla="*/ 2147483647 h 250"/>
                    <a:gd name="T40" fmla="*/ 2147483647 w 124"/>
                    <a:gd name="T41" fmla="*/ 2147483647 h 250"/>
                    <a:gd name="T42" fmla="*/ 2147483647 w 124"/>
                    <a:gd name="T43" fmla="*/ 2147483647 h 250"/>
                    <a:gd name="T44" fmla="*/ 2147483647 w 124"/>
                    <a:gd name="T45" fmla="*/ 2147483647 h 250"/>
                    <a:gd name="T46" fmla="*/ 2147483647 w 124"/>
                    <a:gd name="T47" fmla="*/ 2147483647 h 250"/>
                    <a:gd name="T48" fmla="*/ 2147483647 w 124"/>
                    <a:gd name="T49" fmla="*/ 2147483647 h 250"/>
                    <a:gd name="T50" fmla="*/ 2147483647 w 124"/>
                    <a:gd name="T51" fmla="*/ 2147483647 h 250"/>
                    <a:gd name="T52" fmla="*/ 2147483647 w 124"/>
                    <a:gd name="T53" fmla="*/ 2147483647 h 250"/>
                    <a:gd name="T54" fmla="*/ 2147483647 w 124"/>
                    <a:gd name="T55" fmla="*/ 2147483647 h 250"/>
                    <a:gd name="T56" fmla="*/ 0 w 124"/>
                    <a:gd name="T57" fmla="*/ 2147483647 h 250"/>
                    <a:gd name="T58" fmla="*/ 2147483647 w 124"/>
                    <a:gd name="T59" fmla="*/ 2147483647 h 250"/>
                    <a:gd name="T60" fmla="*/ 2147483647 w 124"/>
                    <a:gd name="T61" fmla="*/ 2147483647 h 250"/>
                    <a:gd name="T62" fmla="*/ 2147483647 w 124"/>
                    <a:gd name="T63" fmla="*/ 2147483647 h 250"/>
                    <a:gd name="T64" fmla="*/ 2147483647 w 124"/>
                    <a:gd name="T65" fmla="*/ 2147483647 h 250"/>
                    <a:gd name="T66" fmla="*/ 2147483647 w 124"/>
                    <a:gd name="T67" fmla="*/ 2147483647 h 250"/>
                    <a:gd name="T68" fmla="*/ 2147483647 w 124"/>
                    <a:gd name="T69" fmla="*/ 2147483647 h 25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24"/>
                    <a:gd name="T106" fmla="*/ 0 h 250"/>
                    <a:gd name="T107" fmla="*/ 124 w 124"/>
                    <a:gd name="T108" fmla="*/ 250 h 25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24" h="250">
                      <a:moveTo>
                        <a:pt x="26" y="84"/>
                      </a:moveTo>
                      <a:lnTo>
                        <a:pt x="30" y="84"/>
                      </a:lnTo>
                      <a:lnTo>
                        <a:pt x="32" y="82"/>
                      </a:lnTo>
                      <a:lnTo>
                        <a:pt x="38" y="76"/>
                      </a:lnTo>
                      <a:lnTo>
                        <a:pt x="40" y="70"/>
                      </a:lnTo>
                      <a:lnTo>
                        <a:pt x="44" y="68"/>
                      </a:lnTo>
                      <a:lnTo>
                        <a:pt x="48" y="68"/>
                      </a:lnTo>
                      <a:lnTo>
                        <a:pt x="56" y="68"/>
                      </a:lnTo>
                      <a:lnTo>
                        <a:pt x="62" y="66"/>
                      </a:lnTo>
                      <a:lnTo>
                        <a:pt x="64" y="64"/>
                      </a:lnTo>
                      <a:lnTo>
                        <a:pt x="74" y="56"/>
                      </a:lnTo>
                      <a:lnTo>
                        <a:pt x="88" y="32"/>
                      </a:lnTo>
                      <a:lnTo>
                        <a:pt x="90" y="30"/>
                      </a:lnTo>
                      <a:lnTo>
                        <a:pt x="92" y="28"/>
                      </a:lnTo>
                      <a:lnTo>
                        <a:pt x="96" y="26"/>
                      </a:lnTo>
                      <a:lnTo>
                        <a:pt x="100" y="26"/>
                      </a:lnTo>
                      <a:lnTo>
                        <a:pt x="104" y="18"/>
                      </a:lnTo>
                      <a:lnTo>
                        <a:pt x="104" y="12"/>
                      </a:lnTo>
                      <a:lnTo>
                        <a:pt x="106" y="6"/>
                      </a:lnTo>
                      <a:lnTo>
                        <a:pt x="110" y="0"/>
                      </a:lnTo>
                      <a:lnTo>
                        <a:pt x="110" y="8"/>
                      </a:lnTo>
                      <a:lnTo>
                        <a:pt x="112" y="16"/>
                      </a:lnTo>
                      <a:lnTo>
                        <a:pt x="118" y="32"/>
                      </a:lnTo>
                      <a:lnTo>
                        <a:pt x="122" y="52"/>
                      </a:lnTo>
                      <a:lnTo>
                        <a:pt x="124" y="58"/>
                      </a:lnTo>
                      <a:lnTo>
                        <a:pt x="124" y="68"/>
                      </a:lnTo>
                      <a:lnTo>
                        <a:pt x="122" y="72"/>
                      </a:lnTo>
                      <a:lnTo>
                        <a:pt x="120" y="74"/>
                      </a:lnTo>
                      <a:lnTo>
                        <a:pt x="118" y="72"/>
                      </a:lnTo>
                      <a:lnTo>
                        <a:pt x="118" y="70"/>
                      </a:lnTo>
                      <a:lnTo>
                        <a:pt x="116" y="64"/>
                      </a:lnTo>
                      <a:lnTo>
                        <a:pt x="112" y="68"/>
                      </a:lnTo>
                      <a:lnTo>
                        <a:pt x="110" y="70"/>
                      </a:lnTo>
                      <a:lnTo>
                        <a:pt x="110" y="78"/>
                      </a:lnTo>
                      <a:lnTo>
                        <a:pt x="110" y="82"/>
                      </a:lnTo>
                      <a:lnTo>
                        <a:pt x="112" y="86"/>
                      </a:lnTo>
                      <a:lnTo>
                        <a:pt x="114" y="86"/>
                      </a:lnTo>
                      <a:lnTo>
                        <a:pt x="114" y="90"/>
                      </a:lnTo>
                      <a:lnTo>
                        <a:pt x="112" y="96"/>
                      </a:lnTo>
                      <a:lnTo>
                        <a:pt x="106" y="106"/>
                      </a:lnTo>
                      <a:lnTo>
                        <a:pt x="98" y="118"/>
                      </a:lnTo>
                      <a:lnTo>
                        <a:pt x="82" y="162"/>
                      </a:lnTo>
                      <a:lnTo>
                        <a:pt x="74" y="182"/>
                      </a:lnTo>
                      <a:lnTo>
                        <a:pt x="70" y="206"/>
                      </a:lnTo>
                      <a:lnTo>
                        <a:pt x="66" y="216"/>
                      </a:lnTo>
                      <a:lnTo>
                        <a:pt x="64" y="222"/>
                      </a:lnTo>
                      <a:lnTo>
                        <a:pt x="60" y="230"/>
                      </a:lnTo>
                      <a:lnTo>
                        <a:pt x="58" y="240"/>
                      </a:lnTo>
                      <a:lnTo>
                        <a:pt x="48" y="242"/>
                      </a:lnTo>
                      <a:lnTo>
                        <a:pt x="42" y="246"/>
                      </a:lnTo>
                      <a:lnTo>
                        <a:pt x="38" y="250"/>
                      </a:lnTo>
                      <a:lnTo>
                        <a:pt x="28" y="250"/>
                      </a:lnTo>
                      <a:lnTo>
                        <a:pt x="20" y="250"/>
                      </a:lnTo>
                      <a:lnTo>
                        <a:pt x="14" y="244"/>
                      </a:lnTo>
                      <a:lnTo>
                        <a:pt x="10" y="238"/>
                      </a:lnTo>
                      <a:lnTo>
                        <a:pt x="8" y="228"/>
                      </a:lnTo>
                      <a:lnTo>
                        <a:pt x="2" y="210"/>
                      </a:lnTo>
                      <a:lnTo>
                        <a:pt x="0" y="192"/>
                      </a:lnTo>
                      <a:lnTo>
                        <a:pt x="2" y="182"/>
                      </a:lnTo>
                      <a:lnTo>
                        <a:pt x="6" y="174"/>
                      </a:lnTo>
                      <a:lnTo>
                        <a:pt x="10" y="168"/>
                      </a:lnTo>
                      <a:lnTo>
                        <a:pt x="12" y="164"/>
                      </a:lnTo>
                      <a:lnTo>
                        <a:pt x="22" y="152"/>
                      </a:lnTo>
                      <a:lnTo>
                        <a:pt x="24" y="144"/>
                      </a:lnTo>
                      <a:lnTo>
                        <a:pt x="26" y="136"/>
                      </a:lnTo>
                      <a:lnTo>
                        <a:pt x="24" y="128"/>
                      </a:lnTo>
                      <a:lnTo>
                        <a:pt x="20" y="120"/>
                      </a:lnTo>
                      <a:lnTo>
                        <a:pt x="18" y="114"/>
                      </a:lnTo>
                      <a:lnTo>
                        <a:pt x="16" y="108"/>
                      </a:lnTo>
                      <a:lnTo>
                        <a:pt x="26" y="8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1" name="íŝ1iḓe">
                  <a:extLst>
                    <a:ext uri="{FF2B5EF4-FFF2-40B4-BE49-F238E27FC236}">
                      <a16:creationId xmlns:a16="http://schemas.microsoft.com/office/drawing/2014/main" id="{BCD70D0B-3FDA-4EE2-B3A7-799E6E0A1337}"/>
                    </a:ext>
                  </a:extLst>
                </p:cNvPr>
                <p:cNvSpPr/>
                <p:nvPr/>
              </p:nvSpPr>
              <p:spPr bwMode="auto">
                <a:xfrm>
                  <a:off x="5002041" y="2895339"/>
                  <a:ext cx="316759" cy="305431"/>
                </a:xfrm>
                <a:custGeom>
                  <a:avLst/>
                  <a:gdLst>
                    <a:gd name="T0" fmla="*/ 2147483647 w 182"/>
                    <a:gd name="T1" fmla="*/ 2147483647 h 182"/>
                    <a:gd name="T2" fmla="*/ 2147483647 w 182"/>
                    <a:gd name="T3" fmla="*/ 2147483647 h 182"/>
                    <a:gd name="T4" fmla="*/ 2147483647 w 182"/>
                    <a:gd name="T5" fmla="*/ 2147483647 h 182"/>
                    <a:gd name="T6" fmla="*/ 2147483647 w 182"/>
                    <a:gd name="T7" fmla="*/ 2147483647 h 182"/>
                    <a:gd name="T8" fmla="*/ 2147483647 w 182"/>
                    <a:gd name="T9" fmla="*/ 2147483647 h 182"/>
                    <a:gd name="T10" fmla="*/ 2147483647 w 182"/>
                    <a:gd name="T11" fmla="*/ 2147483647 h 182"/>
                    <a:gd name="T12" fmla="*/ 0 w 182"/>
                    <a:gd name="T13" fmla="*/ 2147483647 h 182"/>
                    <a:gd name="T14" fmla="*/ 2147483647 w 182"/>
                    <a:gd name="T15" fmla="*/ 2147483647 h 182"/>
                    <a:gd name="T16" fmla="*/ 2147483647 w 182"/>
                    <a:gd name="T17" fmla="*/ 2147483647 h 182"/>
                    <a:gd name="T18" fmla="*/ 0 w 182"/>
                    <a:gd name="T19" fmla="*/ 2147483647 h 182"/>
                    <a:gd name="T20" fmla="*/ 2147483647 w 182"/>
                    <a:gd name="T21" fmla="*/ 0 h 182"/>
                    <a:gd name="T22" fmla="*/ 2147483647 w 182"/>
                    <a:gd name="T23" fmla="*/ 2147483647 h 182"/>
                    <a:gd name="T24" fmla="*/ 2147483647 w 182"/>
                    <a:gd name="T25" fmla="*/ 2147483647 h 182"/>
                    <a:gd name="T26" fmla="*/ 2147483647 w 182"/>
                    <a:gd name="T27" fmla="*/ 2147483647 h 182"/>
                    <a:gd name="T28" fmla="*/ 2147483647 w 182"/>
                    <a:gd name="T29" fmla="*/ 2147483647 h 182"/>
                    <a:gd name="T30" fmla="*/ 2147483647 w 182"/>
                    <a:gd name="T31" fmla="*/ 2147483647 h 182"/>
                    <a:gd name="T32" fmla="*/ 2147483647 w 182"/>
                    <a:gd name="T33" fmla="*/ 2147483647 h 182"/>
                    <a:gd name="T34" fmla="*/ 2147483647 w 182"/>
                    <a:gd name="T35" fmla="*/ 2147483647 h 182"/>
                    <a:gd name="T36" fmla="*/ 2147483647 w 182"/>
                    <a:gd name="T37" fmla="*/ 2147483647 h 182"/>
                    <a:gd name="T38" fmla="*/ 2147483647 w 182"/>
                    <a:gd name="T39" fmla="*/ 2147483647 h 182"/>
                    <a:gd name="T40" fmla="*/ 2147483647 w 182"/>
                    <a:gd name="T41" fmla="*/ 2147483647 h 182"/>
                    <a:gd name="T42" fmla="*/ 2147483647 w 182"/>
                    <a:gd name="T43" fmla="*/ 2147483647 h 182"/>
                    <a:gd name="T44" fmla="*/ 2147483647 w 182"/>
                    <a:gd name="T45" fmla="*/ 2147483647 h 182"/>
                    <a:gd name="T46" fmla="*/ 2147483647 w 182"/>
                    <a:gd name="T47" fmla="*/ 2147483647 h 182"/>
                    <a:gd name="T48" fmla="*/ 2147483647 w 182"/>
                    <a:gd name="T49" fmla="*/ 2147483647 h 182"/>
                    <a:gd name="T50" fmla="*/ 2147483647 w 182"/>
                    <a:gd name="T51" fmla="*/ 2147483647 h 182"/>
                    <a:gd name="T52" fmla="*/ 2147483647 w 182"/>
                    <a:gd name="T53" fmla="*/ 2147483647 h 182"/>
                    <a:gd name="T54" fmla="*/ 2147483647 w 182"/>
                    <a:gd name="T55" fmla="*/ 2147483647 h 182"/>
                    <a:gd name="T56" fmla="*/ 2147483647 w 182"/>
                    <a:gd name="T57" fmla="*/ 2147483647 h 182"/>
                    <a:gd name="T58" fmla="*/ 2147483647 w 182"/>
                    <a:gd name="T59" fmla="*/ 2147483647 h 182"/>
                    <a:gd name="T60" fmla="*/ 2147483647 w 182"/>
                    <a:gd name="T61" fmla="*/ 2147483647 h 182"/>
                    <a:gd name="T62" fmla="*/ 2147483647 w 182"/>
                    <a:gd name="T63" fmla="*/ 2147483647 h 182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182"/>
                    <a:gd name="T97" fmla="*/ 0 h 182"/>
                    <a:gd name="T98" fmla="*/ 182 w 182"/>
                    <a:gd name="T99" fmla="*/ 182 h 182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182" h="182">
                      <a:moveTo>
                        <a:pt x="180" y="160"/>
                      </a:moveTo>
                      <a:lnTo>
                        <a:pt x="174" y="160"/>
                      </a:lnTo>
                      <a:lnTo>
                        <a:pt x="172" y="164"/>
                      </a:lnTo>
                      <a:lnTo>
                        <a:pt x="162" y="170"/>
                      </a:lnTo>
                      <a:lnTo>
                        <a:pt x="156" y="176"/>
                      </a:lnTo>
                      <a:lnTo>
                        <a:pt x="146" y="182"/>
                      </a:lnTo>
                      <a:lnTo>
                        <a:pt x="142" y="176"/>
                      </a:lnTo>
                      <a:lnTo>
                        <a:pt x="12" y="176"/>
                      </a:lnTo>
                      <a:lnTo>
                        <a:pt x="8" y="50"/>
                      </a:lnTo>
                      <a:lnTo>
                        <a:pt x="8" y="44"/>
                      </a:lnTo>
                      <a:lnTo>
                        <a:pt x="4" y="40"/>
                      </a:lnTo>
                      <a:lnTo>
                        <a:pt x="2" y="38"/>
                      </a:lnTo>
                      <a:lnTo>
                        <a:pt x="0" y="30"/>
                      </a:lnTo>
                      <a:lnTo>
                        <a:pt x="0" y="26"/>
                      </a:lnTo>
                      <a:lnTo>
                        <a:pt x="2" y="22"/>
                      </a:lnTo>
                      <a:lnTo>
                        <a:pt x="4" y="18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10"/>
                      </a:lnTo>
                      <a:lnTo>
                        <a:pt x="0" y="8"/>
                      </a:lnTo>
                      <a:lnTo>
                        <a:pt x="2" y="4"/>
                      </a:lnTo>
                      <a:lnTo>
                        <a:pt x="6" y="0"/>
                      </a:lnTo>
                      <a:lnTo>
                        <a:pt x="36" y="8"/>
                      </a:lnTo>
                      <a:lnTo>
                        <a:pt x="54" y="12"/>
                      </a:lnTo>
                      <a:lnTo>
                        <a:pt x="68" y="14"/>
                      </a:lnTo>
                      <a:lnTo>
                        <a:pt x="76" y="12"/>
                      </a:lnTo>
                      <a:lnTo>
                        <a:pt x="84" y="8"/>
                      </a:lnTo>
                      <a:lnTo>
                        <a:pt x="92" y="4"/>
                      </a:lnTo>
                      <a:lnTo>
                        <a:pt x="100" y="2"/>
                      </a:lnTo>
                      <a:lnTo>
                        <a:pt x="104" y="2"/>
                      </a:lnTo>
                      <a:lnTo>
                        <a:pt x="108" y="6"/>
                      </a:lnTo>
                      <a:lnTo>
                        <a:pt x="112" y="8"/>
                      </a:lnTo>
                      <a:lnTo>
                        <a:pt x="118" y="10"/>
                      </a:lnTo>
                      <a:lnTo>
                        <a:pt x="124" y="10"/>
                      </a:lnTo>
                      <a:lnTo>
                        <a:pt x="132" y="8"/>
                      </a:lnTo>
                      <a:lnTo>
                        <a:pt x="138" y="8"/>
                      </a:lnTo>
                      <a:lnTo>
                        <a:pt x="140" y="8"/>
                      </a:lnTo>
                      <a:lnTo>
                        <a:pt x="142" y="10"/>
                      </a:lnTo>
                      <a:lnTo>
                        <a:pt x="146" y="14"/>
                      </a:lnTo>
                      <a:lnTo>
                        <a:pt x="152" y="22"/>
                      </a:lnTo>
                      <a:lnTo>
                        <a:pt x="156" y="32"/>
                      </a:lnTo>
                      <a:lnTo>
                        <a:pt x="158" y="42"/>
                      </a:lnTo>
                      <a:lnTo>
                        <a:pt x="154" y="56"/>
                      </a:lnTo>
                      <a:lnTo>
                        <a:pt x="154" y="64"/>
                      </a:lnTo>
                      <a:lnTo>
                        <a:pt x="158" y="66"/>
                      </a:lnTo>
                      <a:lnTo>
                        <a:pt x="152" y="68"/>
                      </a:lnTo>
                      <a:lnTo>
                        <a:pt x="152" y="66"/>
                      </a:lnTo>
                      <a:lnTo>
                        <a:pt x="150" y="66"/>
                      </a:lnTo>
                      <a:lnTo>
                        <a:pt x="146" y="66"/>
                      </a:lnTo>
                      <a:lnTo>
                        <a:pt x="142" y="64"/>
                      </a:lnTo>
                      <a:lnTo>
                        <a:pt x="134" y="52"/>
                      </a:lnTo>
                      <a:lnTo>
                        <a:pt x="128" y="40"/>
                      </a:lnTo>
                      <a:lnTo>
                        <a:pt x="120" y="32"/>
                      </a:lnTo>
                      <a:lnTo>
                        <a:pt x="122" y="38"/>
                      </a:lnTo>
                      <a:lnTo>
                        <a:pt x="124" y="46"/>
                      </a:lnTo>
                      <a:lnTo>
                        <a:pt x="136" y="66"/>
                      </a:lnTo>
                      <a:lnTo>
                        <a:pt x="156" y="102"/>
                      </a:lnTo>
                      <a:lnTo>
                        <a:pt x="162" y="112"/>
                      </a:lnTo>
                      <a:lnTo>
                        <a:pt x="168" y="120"/>
                      </a:lnTo>
                      <a:lnTo>
                        <a:pt x="174" y="126"/>
                      </a:lnTo>
                      <a:lnTo>
                        <a:pt x="176" y="138"/>
                      </a:lnTo>
                      <a:lnTo>
                        <a:pt x="178" y="150"/>
                      </a:lnTo>
                      <a:lnTo>
                        <a:pt x="182" y="160"/>
                      </a:lnTo>
                      <a:lnTo>
                        <a:pt x="180" y="1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2" name="iṡļîḓê">
                  <a:extLst>
                    <a:ext uri="{FF2B5EF4-FFF2-40B4-BE49-F238E27FC236}">
                      <a16:creationId xmlns:a16="http://schemas.microsoft.com/office/drawing/2014/main" id="{8BBF9A35-4714-4782-9F72-DA3DB950FAA7}"/>
                    </a:ext>
                  </a:extLst>
                </p:cNvPr>
                <p:cNvSpPr/>
                <p:nvPr/>
              </p:nvSpPr>
              <p:spPr bwMode="auto">
                <a:xfrm>
                  <a:off x="4591631" y="2844901"/>
                  <a:ext cx="432445" cy="420316"/>
                </a:xfrm>
                <a:custGeom>
                  <a:avLst/>
                  <a:gdLst>
                    <a:gd name="T0" fmla="*/ 2147483647 w 247"/>
                    <a:gd name="T1" fmla="*/ 2147483647 h 252"/>
                    <a:gd name="T2" fmla="*/ 2147483647 w 247"/>
                    <a:gd name="T3" fmla="*/ 2147483647 h 252"/>
                    <a:gd name="T4" fmla="*/ 2147483647 w 247"/>
                    <a:gd name="T5" fmla="*/ 2147483647 h 252"/>
                    <a:gd name="T6" fmla="*/ 2147483647 w 247"/>
                    <a:gd name="T7" fmla="*/ 2147483647 h 252"/>
                    <a:gd name="T8" fmla="*/ 2147483647 w 247"/>
                    <a:gd name="T9" fmla="*/ 2147483647 h 252"/>
                    <a:gd name="T10" fmla="*/ 2147483647 w 247"/>
                    <a:gd name="T11" fmla="*/ 2147483647 h 252"/>
                    <a:gd name="T12" fmla="*/ 2147483647 w 247"/>
                    <a:gd name="T13" fmla="*/ 2147483647 h 252"/>
                    <a:gd name="T14" fmla="*/ 2147483647 w 247"/>
                    <a:gd name="T15" fmla="*/ 2147483647 h 252"/>
                    <a:gd name="T16" fmla="*/ 2147483647 w 247"/>
                    <a:gd name="T17" fmla="*/ 2147483647 h 252"/>
                    <a:gd name="T18" fmla="*/ 2147483647 w 247"/>
                    <a:gd name="T19" fmla="*/ 2147483647 h 252"/>
                    <a:gd name="T20" fmla="*/ 2147483647 w 247"/>
                    <a:gd name="T21" fmla="*/ 2147483647 h 252"/>
                    <a:gd name="T22" fmla="*/ 2147483647 w 247"/>
                    <a:gd name="T23" fmla="*/ 2147483647 h 252"/>
                    <a:gd name="T24" fmla="*/ 2147483647 w 247"/>
                    <a:gd name="T25" fmla="*/ 2147483647 h 252"/>
                    <a:gd name="T26" fmla="*/ 2147483647 w 247"/>
                    <a:gd name="T27" fmla="*/ 2147483647 h 252"/>
                    <a:gd name="T28" fmla="*/ 2147483647 w 247"/>
                    <a:gd name="T29" fmla="*/ 2147483647 h 252"/>
                    <a:gd name="T30" fmla="*/ 2147483647 w 247"/>
                    <a:gd name="T31" fmla="*/ 2147483647 h 252"/>
                    <a:gd name="T32" fmla="*/ 2147483647 w 247"/>
                    <a:gd name="T33" fmla="*/ 2147483647 h 252"/>
                    <a:gd name="T34" fmla="*/ 2147483647 w 247"/>
                    <a:gd name="T35" fmla="*/ 2147483647 h 252"/>
                    <a:gd name="T36" fmla="*/ 2147483647 w 247"/>
                    <a:gd name="T37" fmla="*/ 2147483647 h 252"/>
                    <a:gd name="T38" fmla="*/ 2147483647 w 247"/>
                    <a:gd name="T39" fmla="*/ 2147483647 h 252"/>
                    <a:gd name="T40" fmla="*/ 2147483647 w 247"/>
                    <a:gd name="T41" fmla="*/ 2147483647 h 252"/>
                    <a:gd name="T42" fmla="*/ 2147483647 w 247"/>
                    <a:gd name="T43" fmla="*/ 2147483647 h 252"/>
                    <a:gd name="T44" fmla="*/ 2147483647 w 247"/>
                    <a:gd name="T45" fmla="*/ 2147483647 h 252"/>
                    <a:gd name="T46" fmla="*/ 2147483647 w 247"/>
                    <a:gd name="T47" fmla="*/ 2147483647 h 252"/>
                    <a:gd name="T48" fmla="*/ 2147483647 w 247"/>
                    <a:gd name="T49" fmla="*/ 0 h 252"/>
                    <a:gd name="T50" fmla="*/ 2147483647 w 247"/>
                    <a:gd name="T51" fmla="*/ 2147483647 h 252"/>
                    <a:gd name="T52" fmla="*/ 2147483647 w 247"/>
                    <a:gd name="T53" fmla="*/ 2147483647 h 252"/>
                    <a:gd name="T54" fmla="*/ 2147483647 w 247"/>
                    <a:gd name="T55" fmla="*/ 2147483647 h 252"/>
                    <a:gd name="T56" fmla="*/ 2147483647 w 247"/>
                    <a:gd name="T57" fmla="*/ 2147483647 h 252"/>
                    <a:gd name="T58" fmla="*/ 2147483647 w 247"/>
                    <a:gd name="T59" fmla="*/ 2147483647 h 252"/>
                    <a:gd name="T60" fmla="*/ 0 w 247"/>
                    <a:gd name="T61" fmla="*/ 2147483647 h 252"/>
                    <a:gd name="T62" fmla="*/ 2147483647 w 247"/>
                    <a:gd name="T63" fmla="*/ 2147483647 h 252"/>
                    <a:gd name="T64" fmla="*/ 2147483647 w 247"/>
                    <a:gd name="T65" fmla="*/ 2147483647 h 252"/>
                    <a:gd name="T66" fmla="*/ 2147483647 w 247"/>
                    <a:gd name="T67" fmla="*/ 2147483647 h 252"/>
                    <a:gd name="T68" fmla="*/ 2147483647 w 247"/>
                    <a:gd name="T69" fmla="*/ 2147483647 h 252"/>
                    <a:gd name="T70" fmla="*/ 2147483647 w 247"/>
                    <a:gd name="T71" fmla="*/ 2147483647 h 252"/>
                    <a:gd name="T72" fmla="*/ 2147483647 w 247"/>
                    <a:gd name="T73" fmla="*/ 2147483647 h 252"/>
                    <a:gd name="T74" fmla="*/ 2147483647 w 247"/>
                    <a:gd name="T75" fmla="*/ 2147483647 h 252"/>
                    <a:gd name="T76" fmla="*/ 2147483647 w 247"/>
                    <a:gd name="T77" fmla="*/ 2147483647 h 252"/>
                    <a:gd name="T78" fmla="*/ 2147483647 w 247"/>
                    <a:gd name="T79" fmla="*/ 2147483647 h 252"/>
                    <a:gd name="T80" fmla="*/ 2147483647 w 247"/>
                    <a:gd name="T81" fmla="*/ 2147483647 h 252"/>
                    <a:gd name="T82" fmla="*/ 2147483647 w 247"/>
                    <a:gd name="T83" fmla="*/ 2147483647 h 252"/>
                    <a:gd name="T84" fmla="*/ 2147483647 w 247"/>
                    <a:gd name="T85" fmla="*/ 2147483647 h 252"/>
                    <a:gd name="T86" fmla="*/ 2147483647 w 247"/>
                    <a:gd name="T87" fmla="*/ 2147483647 h 252"/>
                    <a:gd name="T88" fmla="*/ 2147483647 w 247"/>
                    <a:gd name="T89" fmla="*/ 2147483647 h 252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47"/>
                    <a:gd name="T136" fmla="*/ 0 h 252"/>
                    <a:gd name="T137" fmla="*/ 247 w 247"/>
                    <a:gd name="T138" fmla="*/ 252 h 252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47" h="252">
                      <a:moveTo>
                        <a:pt x="247" y="206"/>
                      </a:moveTo>
                      <a:lnTo>
                        <a:pt x="243" y="80"/>
                      </a:lnTo>
                      <a:lnTo>
                        <a:pt x="243" y="74"/>
                      </a:lnTo>
                      <a:lnTo>
                        <a:pt x="239" y="70"/>
                      </a:lnTo>
                      <a:lnTo>
                        <a:pt x="237" y="68"/>
                      </a:lnTo>
                      <a:lnTo>
                        <a:pt x="235" y="60"/>
                      </a:lnTo>
                      <a:lnTo>
                        <a:pt x="235" y="56"/>
                      </a:lnTo>
                      <a:lnTo>
                        <a:pt x="237" y="52"/>
                      </a:lnTo>
                      <a:lnTo>
                        <a:pt x="239" y="48"/>
                      </a:lnTo>
                      <a:lnTo>
                        <a:pt x="241" y="44"/>
                      </a:lnTo>
                      <a:lnTo>
                        <a:pt x="237" y="42"/>
                      </a:lnTo>
                      <a:lnTo>
                        <a:pt x="235" y="40"/>
                      </a:lnTo>
                      <a:lnTo>
                        <a:pt x="235" y="38"/>
                      </a:lnTo>
                      <a:lnTo>
                        <a:pt x="237" y="34"/>
                      </a:lnTo>
                      <a:lnTo>
                        <a:pt x="241" y="30"/>
                      </a:lnTo>
                      <a:lnTo>
                        <a:pt x="215" y="20"/>
                      </a:lnTo>
                      <a:lnTo>
                        <a:pt x="209" y="16"/>
                      </a:lnTo>
                      <a:lnTo>
                        <a:pt x="203" y="12"/>
                      </a:lnTo>
                      <a:lnTo>
                        <a:pt x="197" y="6"/>
                      </a:lnTo>
                      <a:lnTo>
                        <a:pt x="193" y="4"/>
                      </a:lnTo>
                      <a:lnTo>
                        <a:pt x="189" y="4"/>
                      </a:lnTo>
                      <a:lnTo>
                        <a:pt x="181" y="6"/>
                      </a:lnTo>
                      <a:lnTo>
                        <a:pt x="171" y="12"/>
                      </a:lnTo>
                      <a:lnTo>
                        <a:pt x="163" y="20"/>
                      </a:lnTo>
                      <a:lnTo>
                        <a:pt x="163" y="24"/>
                      </a:lnTo>
                      <a:lnTo>
                        <a:pt x="161" y="28"/>
                      </a:lnTo>
                      <a:lnTo>
                        <a:pt x="163" y="36"/>
                      </a:lnTo>
                      <a:lnTo>
                        <a:pt x="163" y="38"/>
                      </a:lnTo>
                      <a:lnTo>
                        <a:pt x="165" y="40"/>
                      </a:lnTo>
                      <a:lnTo>
                        <a:pt x="163" y="44"/>
                      </a:lnTo>
                      <a:lnTo>
                        <a:pt x="161" y="48"/>
                      </a:lnTo>
                      <a:lnTo>
                        <a:pt x="157" y="52"/>
                      </a:lnTo>
                      <a:lnTo>
                        <a:pt x="149" y="54"/>
                      </a:lnTo>
                      <a:lnTo>
                        <a:pt x="145" y="54"/>
                      </a:lnTo>
                      <a:lnTo>
                        <a:pt x="139" y="52"/>
                      </a:lnTo>
                      <a:lnTo>
                        <a:pt x="133" y="46"/>
                      </a:lnTo>
                      <a:lnTo>
                        <a:pt x="125" y="40"/>
                      </a:lnTo>
                      <a:lnTo>
                        <a:pt x="115" y="38"/>
                      </a:lnTo>
                      <a:lnTo>
                        <a:pt x="111" y="36"/>
                      </a:lnTo>
                      <a:lnTo>
                        <a:pt x="107" y="36"/>
                      </a:lnTo>
                      <a:lnTo>
                        <a:pt x="103" y="36"/>
                      </a:lnTo>
                      <a:lnTo>
                        <a:pt x="99" y="34"/>
                      </a:lnTo>
                      <a:lnTo>
                        <a:pt x="93" y="30"/>
                      </a:lnTo>
                      <a:lnTo>
                        <a:pt x="89" y="24"/>
                      </a:lnTo>
                      <a:lnTo>
                        <a:pt x="85" y="18"/>
                      </a:lnTo>
                      <a:lnTo>
                        <a:pt x="81" y="16"/>
                      </a:lnTo>
                      <a:lnTo>
                        <a:pt x="77" y="14"/>
                      </a:lnTo>
                      <a:lnTo>
                        <a:pt x="53" y="10"/>
                      </a:lnTo>
                      <a:lnTo>
                        <a:pt x="42" y="6"/>
                      </a:lnTo>
                      <a:lnTo>
                        <a:pt x="30" y="0"/>
                      </a:lnTo>
                      <a:lnTo>
                        <a:pt x="26" y="4"/>
                      </a:lnTo>
                      <a:lnTo>
                        <a:pt x="26" y="10"/>
                      </a:lnTo>
                      <a:lnTo>
                        <a:pt x="26" y="12"/>
                      </a:lnTo>
                      <a:lnTo>
                        <a:pt x="26" y="18"/>
                      </a:lnTo>
                      <a:lnTo>
                        <a:pt x="18" y="24"/>
                      </a:lnTo>
                      <a:lnTo>
                        <a:pt x="12" y="30"/>
                      </a:lnTo>
                      <a:lnTo>
                        <a:pt x="8" y="36"/>
                      </a:lnTo>
                      <a:lnTo>
                        <a:pt x="8" y="40"/>
                      </a:lnTo>
                      <a:lnTo>
                        <a:pt x="10" y="40"/>
                      </a:lnTo>
                      <a:lnTo>
                        <a:pt x="4" y="52"/>
                      </a:lnTo>
                      <a:lnTo>
                        <a:pt x="0" y="56"/>
                      </a:lnTo>
                      <a:lnTo>
                        <a:pt x="0" y="62"/>
                      </a:lnTo>
                      <a:lnTo>
                        <a:pt x="0" y="68"/>
                      </a:lnTo>
                      <a:lnTo>
                        <a:pt x="2" y="74"/>
                      </a:lnTo>
                      <a:lnTo>
                        <a:pt x="4" y="80"/>
                      </a:lnTo>
                      <a:lnTo>
                        <a:pt x="4" y="88"/>
                      </a:lnTo>
                      <a:lnTo>
                        <a:pt x="6" y="120"/>
                      </a:lnTo>
                      <a:lnTo>
                        <a:pt x="2" y="124"/>
                      </a:lnTo>
                      <a:lnTo>
                        <a:pt x="0" y="132"/>
                      </a:lnTo>
                      <a:lnTo>
                        <a:pt x="2" y="136"/>
                      </a:lnTo>
                      <a:lnTo>
                        <a:pt x="4" y="140"/>
                      </a:lnTo>
                      <a:lnTo>
                        <a:pt x="10" y="152"/>
                      </a:lnTo>
                      <a:lnTo>
                        <a:pt x="12" y="158"/>
                      </a:lnTo>
                      <a:lnTo>
                        <a:pt x="18" y="162"/>
                      </a:lnTo>
                      <a:lnTo>
                        <a:pt x="28" y="166"/>
                      </a:lnTo>
                      <a:lnTo>
                        <a:pt x="32" y="168"/>
                      </a:lnTo>
                      <a:lnTo>
                        <a:pt x="36" y="174"/>
                      </a:lnTo>
                      <a:lnTo>
                        <a:pt x="40" y="182"/>
                      </a:lnTo>
                      <a:lnTo>
                        <a:pt x="42" y="182"/>
                      </a:lnTo>
                      <a:lnTo>
                        <a:pt x="46" y="182"/>
                      </a:lnTo>
                      <a:lnTo>
                        <a:pt x="55" y="182"/>
                      </a:lnTo>
                      <a:lnTo>
                        <a:pt x="61" y="184"/>
                      </a:lnTo>
                      <a:lnTo>
                        <a:pt x="67" y="186"/>
                      </a:lnTo>
                      <a:lnTo>
                        <a:pt x="71" y="190"/>
                      </a:lnTo>
                      <a:lnTo>
                        <a:pt x="75" y="196"/>
                      </a:lnTo>
                      <a:lnTo>
                        <a:pt x="105" y="182"/>
                      </a:lnTo>
                      <a:lnTo>
                        <a:pt x="231" y="252"/>
                      </a:lnTo>
                      <a:lnTo>
                        <a:pt x="235" y="244"/>
                      </a:lnTo>
                      <a:lnTo>
                        <a:pt x="247" y="244"/>
                      </a:lnTo>
                      <a:lnTo>
                        <a:pt x="247" y="2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3" name="ísľîḑé">
                  <a:extLst>
                    <a:ext uri="{FF2B5EF4-FFF2-40B4-BE49-F238E27FC236}">
                      <a16:creationId xmlns:a16="http://schemas.microsoft.com/office/drawing/2014/main" id="{19693041-F184-4E4F-B5FF-4C6613508F3D}"/>
                    </a:ext>
                  </a:extLst>
                </p:cNvPr>
                <p:cNvSpPr/>
                <p:nvPr/>
              </p:nvSpPr>
              <p:spPr bwMode="auto">
                <a:xfrm>
                  <a:off x="4536542" y="2724410"/>
                  <a:ext cx="107423" cy="225570"/>
                </a:xfrm>
                <a:custGeom>
                  <a:avLst/>
                  <a:gdLst>
                    <a:gd name="T0" fmla="*/ 2147483647 w 62"/>
                    <a:gd name="T1" fmla="*/ 2147483647 h 134"/>
                    <a:gd name="T2" fmla="*/ 2147483647 w 62"/>
                    <a:gd name="T3" fmla="*/ 2147483647 h 134"/>
                    <a:gd name="T4" fmla="*/ 2147483647 w 62"/>
                    <a:gd name="T5" fmla="*/ 2147483647 h 134"/>
                    <a:gd name="T6" fmla="*/ 2147483647 w 62"/>
                    <a:gd name="T7" fmla="*/ 2147483647 h 134"/>
                    <a:gd name="T8" fmla="*/ 2147483647 w 62"/>
                    <a:gd name="T9" fmla="*/ 2147483647 h 134"/>
                    <a:gd name="T10" fmla="*/ 2147483647 w 62"/>
                    <a:gd name="T11" fmla="*/ 2147483647 h 134"/>
                    <a:gd name="T12" fmla="*/ 2147483647 w 62"/>
                    <a:gd name="T13" fmla="*/ 2147483647 h 134"/>
                    <a:gd name="T14" fmla="*/ 2147483647 w 62"/>
                    <a:gd name="T15" fmla="*/ 2147483647 h 134"/>
                    <a:gd name="T16" fmla="*/ 2147483647 w 62"/>
                    <a:gd name="T17" fmla="*/ 2147483647 h 134"/>
                    <a:gd name="T18" fmla="*/ 0 w 62"/>
                    <a:gd name="T19" fmla="*/ 2147483647 h 134"/>
                    <a:gd name="T20" fmla="*/ 0 w 62"/>
                    <a:gd name="T21" fmla="*/ 2147483647 h 134"/>
                    <a:gd name="T22" fmla="*/ 0 w 62"/>
                    <a:gd name="T23" fmla="*/ 2147483647 h 134"/>
                    <a:gd name="T24" fmla="*/ 2147483647 w 62"/>
                    <a:gd name="T25" fmla="*/ 2147483647 h 134"/>
                    <a:gd name="T26" fmla="*/ 2147483647 w 62"/>
                    <a:gd name="T27" fmla="*/ 2147483647 h 134"/>
                    <a:gd name="T28" fmla="*/ 2147483647 w 62"/>
                    <a:gd name="T29" fmla="*/ 2147483647 h 134"/>
                    <a:gd name="T30" fmla="*/ 2147483647 w 62"/>
                    <a:gd name="T31" fmla="*/ 2147483647 h 134"/>
                    <a:gd name="T32" fmla="*/ 2147483647 w 62"/>
                    <a:gd name="T33" fmla="*/ 2147483647 h 134"/>
                    <a:gd name="T34" fmla="*/ 2147483647 w 62"/>
                    <a:gd name="T35" fmla="*/ 2147483647 h 134"/>
                    <a:gd name="T36" fmla="*/ 2147483647 w 62"/>
                    <a:gd name="T37" fmla="*/ 2147483647 h 134"/>
                    <a:gd name="T38" fmla="*/ 2147483647 w 62"/>
                    <a:gd name="T39" fmla="*/ 2147483647 h 134"/>
                    <a:gd name="T40" fmla="*/ 2147483647 w 62"/>
                    <a:gd name="T41" fmla="*/ 2147483647 h 134"/>
                    <a:gd name="T42" fmla="*/ 2147483647 w 62"/>
                    <a:gd name="T43" fmla="*/ 0 h 134"/>
                    <a:gd name="T44" fmla="*/ 2147483647 w 62"/>
                    <a:gd name="T45" fmla="*/ 0 h 134"/>
                    <a:gd name="T46" fmla="*/ 2147483647 w 62"/>
                    <a:gd name="T47" fmla="*/ 0 h 134"/>
                    <a:gd name="T48" fmla="*/ 2147483647 w 62"/>
                    <a:gd name="T49" fmla="*/ 2147483647 h 134"/>
                    <a:gd name="T50" fmla="*/ 2147483647 w 62"/>
                    <a:gd name="T51" fmla="*/ 2147483647 h 134"/>
                    <a:gd name="T52" fmla="*/ 2147483647 w 62"/>
                    <a:gd name="T53" fmla="*/ 2147483647 h 134"/>
                    <a:gd name="T54" fmla="*/ 2147483647 w 62"/>
                    <a:gd name="T55" fmla="*/ 2147483647 h 134"/>
                    <a:gd name="T56" fmla="*/ 2147483647 w 62"/>
                    <a:gd name="T57" fmla="*/ 2147483647 h 134"/>
                    <a:gd name="T58" fmla="*/ 2147483647 w 62"/>
                    <a:gd name="T59" fmla="*/ 2147483647 h 134"/>
                    <a:gd name="T60" fmla="*/ 2147483647 w 62"/>
                    <a:gd name="T61" fmla="*/ 2147483647 h 134"/>
                    <a:gd name="T62" fmla="*/ 2147483647 w 62"/>
                    <a:gd name="T63" fmla="*/ 2147483647 h 134"/>
                    <a:gd name="T64" fmla="*/ 2147483647 w 62"/>
                    <a:gd name="T65" fmla="*/ 2147483647 h 134"/>
                    <a:gd name="T66" fmla="*/ 2147483647 w 62"/>
                    <a:gd name="T67" fmla="*/ 2147483647 h 134"/>
                    <a:gd name="T68" fmla="*/ 2147483647 w 62"/>
                    <a:gd name="T69" fmla="*/ 2147483647 h 134"/>
                    <a:gd name="T70" fmla="*/ 2147483647 w 62"/>
                    <a:gd name="T71" fmla="*/ 2147483647 h 134"/>
                    <a:gd name="T72" fmla="*/ 2147483647 w 62"/>
                    <a:gd name="T73" fmla="*/ 2147483647 h 134"/>
                    <a:gd name="T74" fmla="*/ 2147483647 w 62"/>
                    <a:gd name="T75" fmla="*/ 2147483647 h 134"/>
                    <a:gd name="T76" fmla="*/ 2147483647 w 62"/>
                    <a:gd name="T77" fmla="*/ 2147483647 h 134"/>
                    <a:gd name="T78" fmla="*/ 2147483647 w 62"/>
                    <a:gd name="T79" fmla="*/ 2147483647 h 134"/>
                    <a:gd name="T80" fmla="*/ 2147483647 w 62"/>
                    <a:gd name="T81" fmla="*/ 2147483647 h 134"/>
                    <a:gd name="T82" fmla="*/ 2147483647 w 62"/>
                    <a:gd name="T83" fmla="*/ 2147483647 h 134"/>
                    <a:gd name="T84" fmla="*/ 2147483647 w 62"/>
                    <a:gd name="T85" fmla="*/ 2147483647 h 134"/>
                    <a:gd name="T86" fmla="*/ 2147483647 w 62"/>
                    <a:gd name="T87" fmla="*/ 2147483647 h 134"/>
                    <a:gd name="T88" fmla="*/ 2147483647 w 62"/>
                    <a:gd name="T89" fmla="*/ 2147483647 h 134"/>
                    <a:gd name="T90" fmla="*/ 2147483647 w 62"/>
                    <a:gd name="T91" fmla="*/ 2147483647 h 134"/>
                    <a:gd name="T92" fmla="*/ 2147483647 w 62"/>
                    <a:gd name="T93" fmla="*/ 2147483647 h 134"/>
                    <a:gd name="T94" fmla="*/ 2147483647 w 62"/>
                    <a:gd name="T95" fmla="*/ 2147483647 h 134"/>
                    <a:gd name="T96" fmla="*/ 2147483647 w 62"/>
                    <a:gd name="T97" fmla="*/ 2147483647 h 134"/>
                    <a:gd name="T98" fmla="*/ 2147483647 w 62"/>
                    <a:gd name="T99" fmla="*/ 2147483647 h 134"/>
                    <a:gd name="T100" fmla="*/ 2147483647 w 62"/>
                    <a:gd name="T101" fmla="*/ 2147483647 h 134"/>
                    <a:gd name="T102" fmla="*/ 2147483647 w 62"/>
                    <a:gd name="T103" fmla="*/ 2147483647 h 134"/>
                    <a:gd name="T104" fmla="*/ 2147483647 w 62"/>
                    <a:gd name="T105" fmla="*/ 2147483647 h 134"/>
                    <a:gd name="T106" fmla="*/ 2147483647 w 62"/>
                    <a:gd name="T107" fmla="*/ 2147483647 h 134"/>
                    <a:gd name="T108" fmla="*/ 2147483647 w 62"/>
                    <a:gd name="T109" fmla="*/ 2147483647 h 134"/>
                    <a:gd name="T110" fmla="*/ 2147483647 w 62"/>
                    <a:gd name="T111" fmla="*/ 2147483647 h 134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62"/>
                    <a:gd name="T169" fmla="*/ 0 h 134"/>
                    <a:gd name="T170" fmla="*/ 62 w 62"/>
                    <a:gd name="T171" fmla="*/ 134 h 134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62" h="134">
                      <a:moveTo>
                        <a:pt x="30" y="128"/>
                      </a:moveTo>
                      <a:lnTo>
                        <a:pt x="30" y="130"/>
                      </a:lnTo>
                      <a:lnTo>
                        <a:pt x="26" y="104"/>
                      </a:lnTo>
                      <a:lnTo>
                        <a:pt x="22" y="98"/>
                      </a:lnTo>
                      <a:lnTo>
                        <a:pt x="18" y="92"/>
                      </a:lnTo>
                      <a:lnTo>
                        <a:pt x="14" y="86"/>
                      </a:lnTo>
                      <a:lnTo>
                        <a:pt x="10" y="82"/>
                      </a:lnTo>
                      <a:lnTo>
                        <a:pt x="8" y="78"/>
                      </a:lnTo>
                      <a:lnTo>
                        <a:pt x="4" y="74"/>
                      </a:lnTo>
                      <a:lnTo>
                        <a:pt x="0" y="68"/>
                      </a:lnTo>
                      <a:lnTo>
                        <a:pt x="0" y="62"/>
                      </a:lnTo>
                      <a:lnTo>
                        <a:pt x="0" y="58"/>
                      </a:lnTo>
                      <a:lnTo>
                        <a:pt x="2" y="56"/>
                      </a:lnTo>
                      <a:lnTo>
                        <a:pt x="6" y="54"/>
                      </a:lnTo>
                      <a:lnTo>
                        <a:pt x="8" y="50"/>
                      </a:lnTo>
                      <a:lnTo>
                        <a:pt x="10" y="42"/>
                      </a:lnTo>
                      <a:lnTo>
                        <a:pt x="10" y="36"/>
                      </a:lnTo>
                      <a:lnTo>
                        <a:pt x="10" y="24"/>
                      </a:lnTo>
                      <a:lnTo>
                        <a:pt x="12" y="14"/>
                      </a:lnTo>
                      <a:lnTo>
                        <a:pt x="14" y="4"/>
                      </a:lnTo>
                      <a:lnTo>
                        <a:pt x="14" y="2"/>
                      </a:lnTo>
                      <a:lnTo>
                        <a:pt x="20" y="0"/>
                      </a:lnTo>
                      <a:lnTo>
                        <a:pt x="30" y="0"/>
                      </a:lnTo>
                      <a:lnTo>
                        <a:pt x="34" y="0"/>
                      </a:lnTo>
                      <a:lnTo>
                        <a:pt x="38" y="2"/>
                      </a:lnTo>
                      <a:lnTo>
                        <a:pt x="42" y="2"/>
                      </a:lnTo>
                      <a:lnTo>
                        <a:pt x="48" y="4"/>
                      </a:lnTo>
                      <a:lnTo>
                        <a:pt x="46" y="8"/>
                      </a:lnTo>
                      <a:lnTo>
                        <a:pt x="44" y="12"/>
                      </a:lnTo>
                      <a:lnTo>
                        <a:pt x="44" y="16"/>
                      </a:lnTo>
                      <a:lnTo>
                        <a:pt x="42" y="20"/>
                      </a:lnTo>
                      <a:lnTo>
                        <a:pt x="44" y="24"/>
                      </a:lnTo>
                      <a:lnTo>
                        <a:pt x="46" y="28"/>
                      </a:lnTo>
                      <a:lnTo>
                        <a:pt x="50" y="30"/>
                      </a:lnTo>
                      <a:lnTo>
                        <a:pt x="52" y="32"/>
                      </a:lnTo>
                      <a:lnTo>
                        <a:pt x="50" y="42"/>
                      </a:lnTo>
                      <a:lnTo>
                        <a:pt x="46" y="46"/>
                      </a:lnTo>
                      <a:lnTo>
                        <a:pt x="42" y="52"/>
                      </a:lnTo>
                      <a:lnTo>
                        <a:pt x="40" y="58"/>
                      </a:lnTo>
                      <a:lnTo>
                        <a:pt x="42" y="60"/>
                      </a:lnTo>
                      <a:lnTo>
                        <a:pt x="46" y="64"/>
                      </a:lnTo>
                      <a:lnTo>
                        <a:pt x="54" y="66"/>
                      </a:lnTo>
                      <a:lnTo>
                        <a:pt x="62" y="72"/>
                      </a:lnTo>
                      <a:lnTo>
                        <a:pt x="58" y="76"/>
                      </a:lnTo>
                      <a:lnTo>
                        <a:pt x="58" y="82"/>
                      </a:lnTo>
                      <a:lnTo>
                        <a:pt x="58" y="84"/>
                      </a:lnTo>
                      <a:lnTo>
                        <a:pt x="58" y="90"/>
                      </a:lnTo>
                      <a:lnTo>
                        <a:pt x="50" y="96"/>
                      </a:lnTo>
                      <a:lnTo>
                        <a:pt x="44" y="102"/>
                      </a:lnTo>
                      <a:lnTo>
                        <a:pt x="40" y="108"/>
                      </a:lnTo>
                      <a:lnTo>
                        <a:pt x="40" y="112"/>
                      </a:lnTo>
                      <a:lnTo>
                        <a:pt x="42" y="112"/>
                      </a:lnTo>
                      <a:lnTo>
                        <a:pt x="36" y="124"/>
                      </a:lnTo>
                      <a:lnTo>
                        <a:pt x="32" y="128"/>
                      </a:lnTo>
                      <a:lnTo>
                        <a:pt x="32" y="134"/>
                      </a:lnTo>
                      <a:lnTo>
                        <a:pt x="30" y="1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4" name="íŝḷïdé">
                  <a:extLst>
                    <a:ext uri="{FF2B5EF4-FFF2-40B4-BE49-F238E27FC236}">
                      <a16:creationId xmlns:a16="http://schemas.microsoft.com/office/drawing/2014/main" id="{DA694EA8-76D7-473D-B16A-A821D1101E53}"/>
                    </a:ext>
                  </a:extLst>
                </p:cNvPr>
                <p:cNvSpPr/>
                <p:nvPr/>
              </p:nvSpPr>
              <p:spPr bwMode="auto">
                <a:xfrm>
                  <a:off x="4105474" y="2730013"/>
                  <a:ext cx="556395" cy="552017"/>
                </a:xfrm>
                <a:custGeom>
                  <a:avLst/>
                  <a:gdLst>
                    <a:gd name="T0" fmla="*/ 2147483647 w 318"/>
                    <a:gd name="T1" fmla="*/ 2147483647 h 332"/>
                    <a:gd name="T2" fmla="*/ 2147483647 w 318"/>
                    <a:gd name="T3" fmla="*/ 2147483647 h 332"/>
                    <a:gd name="T4" fmla="*/ 2147483647 w 318"/>
                    <a:gd name="T5" fmla="*/ 2147483647 h 332"/>
                    <a:gd name="T6" fmla="*/ 2147483647 w 318"/>
                    <a:gd name="T7" fmla="*/ 2147483647 h 332"/>
                    <a:gd name="T8" fmla="*/ 2147483647 w 318"/>
                    <a:gd name="T9" fmla="*/ 2147483647 h 332"/>
                    <a:gd name="T10" fmla="*/ 2147483647 w 318"/>
                    <a:gd name="T11" fmla="*/ 2147483647 h 332"/>
                    <a:gd name="T12" fmla="*/ 2147483647 w 318"/>
                    <a:gd name="T13" fmla="*/ 2147483647 h 332"/>
                    <a:gd name="T14" fmla="*/ 2147483647 w 318"/>
                    <a:gd name="T15" fmla="*/ 2147483647 h 332"/>
                    <a:gd name="T16" fmla="*/ 2147483647 w 318"/>
                    <a:gd name="T17" fmla="*/ 0 h 332"/>
                    <a:gd name="T18" fmla="*/ 2147483647 w 318"/>
                    <a:gd name="T19" fmla="*/ 2147483647 h 332"/>
                    <a:gd name="T20" fmla="*/ 2147483647 w 318"/>
                    <a:gd name="T21" fmla="*/ 2147483647 h 332"/>
                    <a:gd name="T22" fmla="*/ 2147483647 w 318"/>
                    <a:gd name="T23" fmla="*/ 2147483647 h 332"/>
                    <a:gd name="T24" fmla="*/ 2147483647 w 318"/>
                    <a:gd name="T25" fmla="*/ 2147483647 h 332"/>
                    <a:gd name="T26" fmla="*/ 2147483647 w 318"/>
                    <a:gd name="T27" fmla="*/ 2147483647 h 332"/>
                    <a:gd name="T28" fmla="*/ 2147483647 w 318"/>
                    <a:gd name="T29" fmla="*/ 2147483647 h 332"/>
                    <a:gd name="T30" fmla="*/ 2147483647 w 318"/>
                    <a:gd name="T31" fmla="*/ 2147483647 h 332"/>
                    <a:gd name="T32" fmla="*/ 2147483647 w 318"/>
                    <a:gd name="T33" fmla="*/ 2147483647 h 332"/>
                    <a:gd name="T34" fmla="*/ 2147483647 w 318"/>
                    <a:gd name="T35" fmla="*/ 2147483647 h 332"/>
                    <a:gd name="T36" fmla="*/ 2147483647 w 318"/>
                    <a:gd name="T37" fmla="*/ 2147483647 h 332"/>
                    <a:gd name="T38" fmla="*/ 2147483647 w 318"/>
                    <a:gd name="T39" fmla="*/ 2147483647 h 332"/>
                    <a:gd name="T40" fmla="*/ 2147483647 w 318"/>
                    <a:gd name="T41" fmla="*/ 2147483647 h 332"/>
                    <a:gd name="T42" fmla="*/ 2147483647 w 318"/>
                    <a:gd name="T43" fmla="*/ 2147483647 h 332"/>
                    <a:gd name="T44" fmla="*/ 2147483647 w 318"/>
                    <a:gd name="T45" fmla="*/ 2147483647 h 332"/>
                    <a:gd name="T46" fmla="*/ 2147483647 w 318"/>
                    <a:gd name="T47" fmla="*/ 2147483647 h 332"/>
                    <a:gd name="T48" fmla="*/ 2147483647 w 318"/>
                    <a:gd name="T49" fmla="*/ 2147483647 h 332"/>
                    <a:gd name="T50" fmla="*/ 2147483647 w 318"/>
                    <a:gd name="T51" fmla="*/ 2147483647 h 332"/>
                    <a:gd name="T52" fmla="*/ 2147483647 w 318"/>
                    <a:gd name="T53" fmla="*/ 2147483647 h 332"/>
                    <a:gd name="T54" fmla="*/ 2147483647 w 318"/>
                    <a:gd name="T55" fmla="*/ 2147483647 h 332"/>
                    <a:gd name="T56" fmla="*/ 2147483647 w 318"/>
                    <a:gd name="T57" fmla="*/ 2147483647 h 332"/>
                    <a:gd name="T58" fmla="*/ 2147483647 w 318"/>
                    <a:gd name="T59" fmla="*/ 2147483647 h 332"/>
                    <a:gd name="T60" fmla="*/ 2147483647 w 318"/>
                    <a:gd name="T61" fmla="*/ 2147483647 h 332"/>
                    <a:gd name="T62" fmla="*/ 2147483647 w 318"/>
                    <a:gd name="T63" fmla="*/ 2147483647 h 332"/>
                    <a:gd name="T64" fmla="*/ 0 w 318"/>
                    <a:gd name="T65" fmla="*/ 2147483647 h 332"/>
                    <a:gd name="T66" fmla="*/ 2147483647 w 318"/>
                    <a:gd name="T67" fmla="*/ 2147483647 h 332"/>
                    <a:gd name="T68" fmla="*/ 2147483647 w 318"/>
                    <a:gd name="T69" fmla="*/ 2147483647 h 332"/>
                    <a:gd name="T70" fmla="*/ 2147483647 w 318"/>
                    <a:gd name="T71" fmla="*/ 2147483647 h 332"/>
                    <a:gd name="T72" fmla="*/ 2147483647 w 318"/>
                    <a:gd name="T73" fmla="*/ 2147483647 h 332"/>
                    <a:gd name="T74" fmla="*/ 2147483647 w 318"/>
                    <a:gd name="T75" fmla="*/ 2147483647 h 332"/>
                    <a:gd name="T76" fmla="*/ 2147483647 w 318"/>
                    <a:gd name="T77" fmla="*/ 2147483647 h 332"/>
                    <a:gd name="T78" fmla="*/ 2147483647 w 318"/>
                    <a:gd name="T79" fmla="*/ 2147483647 h 332"/>
                    <a:gd name="T80" fmla="*/ 2147483647 w 318"/>
                    <a:gd name="T81" fmla="*/ 2147483647 h 332"/>
                    <a:gd name="T82" fmla="*/ 2147483647 w 318"/>
                    <a:gd name="T83" fmla="*/ 2147483647 h 332"/>
                    <a:gd name="T84" fmla="*/ 2147483647 w 318"/>
                    <a:gd name="T85" fmla="*/ 2147483647 h 332"/>
                    <a:gd name="T86" fmla="*/ 2147483647 w 318"/>
                    <a:gd name="T87" fmla="*/ 2147483647 h 332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18"/>
                    <a:gd name="T133" fmla="*/ 0 h 332"/>
                    <a:gd name="T134" fmla="*/ 318 w 318"/>
                    <a:gd name="T135" fmla="*/ 332 h 332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18" h="332">
                      <a:moveTo>
                        <a:pt x="98" y="36"/>
                      </a:moveTo>
                      <a:lnTo>
                        <a:pt x="110" y="34"/>
                      </a:lnTo>
                      <a:lnTo>
                        <a:pt x="116" y="30"/>
                      </a:lnTo>
                      <a:lnTo>
                        <a:pt x="124" y="26"/>
                      </a:lnTo>
                      <a:lnTo>
                        <a:pt x="132" y="20"/>
                      </a:lnTo>
                      <a:lnTo>
                        <a:pt x="146" y="14"/>
                      </a:lnTo>
                      <a:lnTo>
                        <a:pt x="166" y="8"/>
                      </a:lnTo>
                      <a:lnTo>
                        <a:pt x="186" y="4"/>
                      </a:lnTo>
                      <a:lnTo>
                        <a:pt x="198" y="4"/>
                      </a:lnTo>
                      <a:lnTo>
                        <a:pt x="202" y="4"/>
                      </a:lnTo>
                      <a:lnTo>
                        <a:pt x="206" y="6"/>
                      </a:lnTo>
                      <a:lnTo>
                        <a:pt x="210" y="8"/>
                      </a:lnTo>
                      <a:lnTo>
                        <a:pt x="214" y="8"/>
                      </a:lnTo>
                      <a:lnTo>
                        <a:pt x="220" y="6"/>
                      </a:lnTo>
                      <a:lnTo>
                        <a:pt x="222" y="4"/>
                      </a:lnTo>
                      <a:lnTo>
                        <a:pt x="224" y="2"/>
                      </a:lnTo>
                      <a:lnTo>
                        <a:pt x="230" y="0"/>
                      </a:lnTo>
                      <a:lnTo>
                        <a:pt x="248" y="0"/>
                      </a:lnTo>
                      <a:lnTo>
                        <a:pt x="260" y="0"/>
                      </a:lnTo>
                      <a:lnTo>
                        <a:pt x="258" y="10"/>
                      </a:lnTo>
                      <a:lnTo>
                        <a:pt x="256" y="22"/>
                      </a:lnTo>
                      <a:lnTo>
                        <a:pt x="256" y="34"/>
                      </a:lnTo>
                      <a:lnTo>
                        <a:pt x="256" y="40"/>
                      </a:lnTo>
                      <a:lnTo>
                        <a:pt x="254" y="48"/>
                      </a:lnTo>
                      <a:lnTo>
                        <a:pt x="252" y="52"/>
                      </a:lnTo>
                      <a:lnTo>
                        <a:pt x="248" y="54"/>
                      </a:lnTo>
                      <a:lnTo>
                        <a:pt x="246" y="56"/>
                      </a:lnTo>
                      <a:lnTo>
                        <a:pt x="246" y="60"/>
                      </a:lnTo>
                      <a:lnTo>
                        <a:pt x="246" y="66"/>
                      </a:lnTo>
                      <a:lnTo>
                        <a:pt x="250" y="72"/>
                      </a:lnTo>
                      <a:lnTo>
                        <a:pt x="254" y="76"/>
                      </a:lnTo>
                      <a:lnTo>
                        <a:pt x="256" y="80"/>
                      </a:lnTo>
                      <a:lnTo>
                        <a:pt x="260" y="84"/>
                      </a:lnTo>
                      <a:lnTo>
                        <a:pt x="264" y="90"/>
                      </a:lnTo>
                      <a:lnTo>
                        <a:pt x="268" y="96"/>
                      </a:lnTo>
                      <a:lnTo>
                        <a:pt x="272" y="102"/>
                      </a:lnTo>
                      <a:lnTo>
                        <a:pt x="276" y="128"/>
                      </a:lnTo>
                      <a:lnTo>
                        <a:pt x="276" y="126"/>
                      </a:lnTo>
                      <a:lnTo>
                        <a:pt x="278" y="132"/>
                      </a:lnTo>
                      <a:lnTo>
                        <a:pt x="278" y="138"/>
                      </a:lnTo>
                      <a:lnTo>
                        <a:pt x="280" y="144"/>
                      </a:lnTo>
                      <a:lnTo>
                        <a:pt x="282" y="150"/>
                      </a:lnTo>
                      <a:lnTo>
                        <a:pt x="282" y="158"/>
                      </a:lnTo>
                      <a:lnTo>
                        <a:pt x="284" y="190"/>
                      </a:lnTo>
                      <a:lnTo>
                        <a:pt x="280" y="194"/>
                      </a:lnTo>
                      <a:lnTo>
                        <a:pt x="278" y="202"/>
                      </a:lnTo>
                      <a:lnTo>
                        <a:pt x="280" y="206"/>
                      </a:lnTo>
                      <a:lnTo>
                        <a:pt x="282" y="210"/>
                      </a:lnTo>
                      <a:lnTo>
                        <a:pt x="288" y="222"/>
                      </a:lnTo>
                      <a:lnTo>
                        <a:pt x="290" y="228"/>
                      </a:lnTo>
                      <a:lnTo>
                        <a:pt x="296" y="232"/>
                      </a:lnTo>
                      <a:lnTo>
                        <a:pt x="306" y="236"/>
                      </a:lnTo>
                      <a:lnTo>
                        <a:pt x="310" y="238"/>
                      </a:lnTo>
                      <a:lnTo>
                        <a:pt x="314" y="244"/>
                      </a:lnTo>
                      <a:lnTo>
                        <a:pt x="318" y="252"/>
                      </a:lnTo>
                      <a:lnTo>
                        <a:pt x="248" y="300"/>
                      </a:lnTo>
                      <a:lnTo>
                        <a:pt x="220" y="328"/>
                      </a:lnTo>
                      <a:lnTo>
                        <a:pt x="182" y="332"/>
                      </a:lnTo>
                      <a:lnTo>
                        <a:pt x="182" y="318"/>
                      </a:lnTo>
                      <a:lnTo>
                        <a:pt x="170" y="314"/>
                      </a:lnTo>
                      <a:lnTo>
                        <a:pt x="160" y="310"/>
                      </a:lnTo>
                      <a:lnTo>
                        <a:pt x="152" y="302"/>
                      </a:lnTo>
                      <a:lnTo>
                        <a:pt x="148" y="298"/>
                      </a:lnTo>
                      <a:lnTo>
                        <a:pt x="148" y="294"/>
                      </a:lnTo>
                      <a:lnTo>
                        <a:pt x="0" y="182"/>
                      </a:lnTo>
                      <a:lnTo>
                        <a:pt x="0" y="160"/>
                      </a:lnTo>
                      <a:lnTo>
                        <a:pt x="8" y="148"/>
                      </a:lnTo>
                      <a:lnTo>
                        <a:pt x="18" y="144"/>
                      </a:lnTo>
                      <a:lnTo>
                        <a:pt x="32" y="138"/>
                      </a:lnTo>
                      <a:lnTo>
                        <a:pt x="48" y="132"/>
                      </a:lnTo>
                      <a:lnTo>
                        <a:pt x="54" y="128"/>
                      </a:lnTo>
                      <a:lnTo>
                        <a:pt x="56" y="124"/>
                      </a:lnTo>
                      <a:lnTo>
                        <a:pt x="60" y="118"/>
                      </a:lnTo>
                      <a:lnTo>
                        <a:pt x="66" y="116"/>
                      </a:lnTo>
                      <a:lnTo>
                        <a:pt x="70" y="114"/>
                      </a:lnTo>
                      <a:lnTo>
                        <a:pt x="72" y="112"/>
                      </a:lnTo>
                      <a:lnTo>
                        <a:pt x="72" y="110"/>
                      </a:lnTo>
                      <a:lnTo>
                        <a:pt x="72" y="102"/>
                      </a:lnTo>
                      <a:lnTo>
                        <a:pt x="80" y="100"/>
                      </a:lnTo>
                      <a:lnTo>
                        <a:pt x="84" y="96"/>
                      </a:lnTo>
                      <a:lnTo>
                        <a:pt x="90" y="92"/>
                      </a:lnTo>
                      <a:lnTo>
                        <a:pt x="96" y="92"/>
                      </a:lnTo>
                      <a:lnTo>
                        <a:pt x="106" y="92"/>
                      </a:lnTo>
                      <a:lnTo>
                        <a:pt x="110" y="92"/>
                      </a:lnTo>
                      <a:lnTo>
                        <a:pt x="112" y="90"/>
                      </a:lnTo>
                      <a:lnTo>
                        <a:pt x="112" y="86"/>
                      </a:lnTo>
                      <a:lnTo>
                        <a:pt x="104" y="60"/>
                      </a:lnTo>
                      <a:lnTo>
                        <a:pt x="96" y="36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5" name="ïṩľíḑè">
                  <a:extLst>
                    <a:ext uri="{FF2B5EF4-FFF2-40B4-BE49-F238E27FC236}">
                      <a16:creationId xmlns:a16="http://schemas.microsoft.com/office/drawing/2014/main" id="{42BAD438-DF30-46D5-9BD6-76EB0ED110A8}"/>
                    </a:ext>
                  </a:extLst>
                </p:cNvPr>
                <p:cNvSpPr/>
                <p:nvPr/>
              </p:nvSpPr>
              <p:spPr bwMode="auto">
                <a:xfrm>
                  <a:off x="3988411" y="2769244"/>
                  <a:ext cx="314005" cy="256394"/>
                </a:xfrm>
                <a:custGeom>
                  <a:avLst/>
                  <a:gdLst>
                    <a:gd name="T0" fmla="*/ 2147483647 w 180"/>
                    <a:gd name="T1" fmla="*/ 2147483647 h 154"/>
                    <a:gd name="T2" fmla="*/ 2147483647 w 180"/>
                    <a:gd name="T3" fmla="*/ 2147483647 h 154"/>
                    <a:gd name="T4" fmla="*/ 2147483647 w 180"/>
                    <a:gd name="T5" fmla="*/ 2147483647 h 154"/>
                    <a:gd name="T6" fmla="*/ 2147483647 w 180"/>
                    <a:gd name="T7" fmla="*/ 2147483647 h 154"/>
                    <a:gd name="T8" fmla="*/ 2147483647 w 180"/>
                    <a:gd name="T9" fmla="*/ 2147483647 h 154"/>
                    <a:gd name="T10" fmla="*/ 2147483647 w 180"/>
                    <a:gd name="T11" fmla="*/ 2147483647 h 154"/>
                    <a:gd name="T12" fmla="*/ 2147483647 w 180"/>
                    <a:gd name="T13" fmla="*/ 2147483647 h 154"/>
                    <a:gd name="T14" fmla="*/ 2147483647 w 180"/>
                    <a:gd name="T15" fmla="*/ 2147483647 h 154"/>
                    <a:gd name="T16" fmla="*/ 2147483647 w 180"/>
                    <a:gd name="T17" fmla="*/ 2147483647 h 154"/>
                    <a:gd name="T18" fmla="*/ 2147483647 w 180"/>
                    <a:gd name="T19" fmla="*/ 2147483647 h 154"/>
                    <a:gd name="T20" fmla="*/ 2147483647 w 180"/>
                    <a:gd name="T21" fmla="*/ 2147483647 h 154"/>
                    <a:gd name="T22" fmla="*/ 2147483647 w 180"/>
                    <a:gd name="T23" fmla="*/ 2147483647 h 154"/>
                    <a:gd name="T24" fmla="*/ 2147483647 w 180"/>
                    <a:gd name="T25" fmla="*/ 2147483647 h 154"/>
                    <a:gd name="T26" fmla="*/ 2147483647 w 180"/>
                    <a:gd name="T27" fmla="*/ 2147483647 h 154"/>
                    <a:gd name="T28" fmla="*/ 2147483647 w 180"/>
                    <a:gd name="T29" fmla="*/ 2147483647 h 154"/>
                    <a:gd name="T30" fmla="*/ 2147483647 w 180"/>
                    <a:gd name="T31" fmla="*/ 2147483647 h 154"/>
                    <a:gd name="T32" fmla="*/ 2147483647 w 180"/>
                    <a:gd name="T33" fmla="*/ 2147483647 h 154"/>
                    <a:gd name="T34" fmla="*/ 2147483647 w 180"/>
                    <a:gd name="T35" fmla="*/ 2147483647 h 154"/>
                    <a:gd name="T36" fmla="*/ 2147483647 w 180"/>
                    <a:gd name="T37" fmla="*/ 2147483647 h 154"/>
                    <a:gd name="T38" fmla="*/ 2147483647 w 180"/>
                    <a:gd name="T39" fmla="*/ 2147483647 h 154"/>
                    <a:gd name="T40" fmla="*/ 2147483647 w 180"/>
                    <a:gd name="T41" fmla="*/ 2147483647 h 154"/>
                    <a:gd name="T42" fmla="*/ 2147483647 w 180"/>
                    <a:gd name="T43" fmla="*/ 2147483647 h 154"/>
                    <a:gd name="T44" fmla="*/ 2147483647 w 180"/>
                    <a:gd name="T45" fmla="*/ 2147483647 h 154"/>
                    <a:gd name="T46" fmla="*/ 2147483647 w 180"/>
                    <a:gd name="T47" fmla="*/ 2147483647 h 154"/>
                    <a:gd name="T48" fmla="*/ 2147483647 w 180"/>
                    <a:gd name="T49" fmla="*/ 2147483647 h 154"/>
                    <a:gd name="T50" fmla="*/ 2147483647 w 180"/>
                    <a:gd name="T51" fmla="*/ 2147483647 h 154"/>
                    <a:gd name="T52" fmla="*/ 2147483647 w 180"/>
                    <a:gd name="T53" fmla="*/ 2147483647 h 154"/>
                    <a:gd name="T54" fmla="*/ 2147483647 w 180"/>
                    <a:gd name="T55" fmla="*/ 2147483647 h 154"/>
                    <a:gd name="T56" fmla="*/ 2147483647 w 180"/>
                    <a:gd name="T57" fmla="*/ 2147483647 h 154"/>
                    <a:gd name="T58" fmla="*/ 2147483647 w 180"/>
                    <a:gd name="T59" fmla="*/ 2147483647 h 154"/>
                    <a:gd name="T60" fmla="*/ 2147483647 w 180"/>
                    <a:gd name="T61" fmla="*/ 2147483647 h 154"/>
                    <a:gd name="T62" fmla="*/ 2147483647 w 180"/>
                    <a:gd name="T63" fmla="*/ 0 h 154"/>
                    <a:gd name="T64" fmla="*/ 2147483647 w 180"/>
                    <a:gd name="T65" fmla="*/ 2147483647 h 154"/>
                    <a:gd name="T66" fmla="*/ 2147483647 w 180"/>
                    <a:gd name="T67" fmla="*/ 2147483647 h 154"/>
                    <a:gd name="T68" fmla="*/ 2147483647 w 180"/>
                    <a:gd name="T69" fmla="*/ 2147483647 h 154"/>
                    <a:gd name="T70" fmla="*/ 2147483647 w 180"/>
                    <a:gd name="T71" fmla="*/ 2147483647 h 154"/>
                    <a:gd name="T72" fmla="*/ 2147483647 w 180"/>
                    <a:gd name="T73" fmla="*/ 2147483647 h 154"/>
                    <a:gd name="T74" fmla="*/ 2147483647 w 180"/>
                    <a:gd name="T75" fmla="*/ 2147483647 h 154"/>
                    <a:gd name="T76" fmla="*/ 2147483647 w 180"/>
                    <a:gd name="T77" fmla="*/ 2147483647 h 154"/>
                    <a:gd name="T78" fmla="*/ 2147483647 w 180"/>
                    <a:gd name="T79" fmla="*/ 2147483647 h 154"/>
                    <a:gd name="T80" fmla="*/ 2147483647 w 180"/>
                    <a:gd name="T81" fmla="*/ 2147483647 h 154"/>
                    <a:gd name="T82" fmla="*/ 2147483647 w 180"/>
                    <a:gd name="T83" fmla="*/ 2147483647 h 154"/>
                    <a:gd name="T84" fmla="*/ 2147483647 w 180"/>
                    <a:gd name="T85" fmla="*/ 2147483647 h 154"/>
                    <a:gd name="T86" fmla="*/ 2147483647 w 180"/>
                    <a:gd name="T87" fmla="*/ 2147483647 h 154"/>
                    <a:gd name="T88" fmla="*/ 2147483647 w 180"/>
                    <a:gd name="T89" fmla="*/ 2147483647 h 154"/>
                    <a:gd name="T90" fmla="*/ 2147483647 w 180"/>
                    <a:gd name="T91" fmla="*/ 2147483647 h 154"/>
                    <a:gd name="T92" fmla="*/ 2147483647 w 180"/>
                    <a:gd name="T93" fmla="*/ 2147483647 h 154"/>
                    <a:gd name="T94" fmla="*/ 2147483647 w 180"/>
                    <a:gd name="T95" fmla="*/ 2147483647 h 154"/>
                    <a:gd name="T96" fmla="*/ 2147483647 w 180"/>
                    <a:gd name="T97" fmla="*/ 2147483647 h 154"/>
                    <a:gd name="T98" fmla="*/ 2147483647 w 180"/>
                    <a:gd name="T99" fmla="*/ 2147483647 h 154"/>
                    <a:gd name="T100" fmla="*/ 2147483647 w 180"/>
                    <a:gd name="T101" fmla="*/ 2147483647 h 154"/>
                    <a:gd name="T102" fmla="*/ 2147483647 w 180"/>
                    <a:gd name="T103" fmla="*/ 2147483647 h 154"/>
                    <a:gd name="T104" fmla="*/ 2147483647 w 180"/>
                    <a:gd name="T105" fmla="*/ 2147483647 h 154"/>
                    <a:gd name="T106" fmla="*/ 0 w 180"/>
                    <a:gd name="T107" fmla="*/ 2147483647 h 154"/>
                    <a:gd name="T108" fmla="*/ 2147483647 w 180"/>
                    <a:gd name="T109" fmla="*/ 2147483647 h 15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180"/>
                    <a:gd name="T166" fmla="*/ 0 h 154"/>
                    <a:gd name="T167" fmla="*/ 180 w 180"/>
                    <a:gd name="T168" fmla="*/ 154 h 154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180" h="154">
                      <a:moveTo>
                        <a:pt x="68" y="152"/>
                      </a:moveTo>
                      <a:lnTo>
                        <a:pt x="68" y="136"/>
                      </a:lnTo>
                      <a:lnTo>
                        <a:pt x="76" y="124"/>
                      </a:lnTo>
                      <a:lnTo>
                        <a:pt x="86" y="120"/>
                      </a:lnTo>
                      <a:lnTo>
                        <a:pt x="100" y="114"/>
                      </a:lnTo>
                      <a:lnTo>
                        <a:pt x="116" y="108"/>
                      </a:lnTo>
                      <a:lnTo>
                        <a:pt x="122" y="104"/>
                      </a:lnTo>
                      <a:lnTo>
                        <a:pt x="124" y="100"/>
                      </a:lnTo>
                      <a:lnTo>
                        <a:pt x="128" y="94"/>
                      </a:lnTo>
                      <a:lnTo>
                        <a:pt x="134" y="92"/>
                      </a:lnTo>
                      <a:lnTo>
                        <a:pt x="138" y="90"/>
                      </a:lnTo>
                      <a:lnTo>
                        <a:pt x="140" y="88"/>
                      </a:lnTo>
                      <a:lnTo>
                        <a:pt x="140" y="86"/>
                      </a:lnTo>
                      <a:lnTo>
                        <a:pt x="140" y="78"/>
                      </a:lnTo>
                      <a:lnTo>
                        <a:pt x="148" y="76"/>
                      </a:lnTo>
                      <a:lnTo>
                        <a:pt x="152" y="72"/>
                      </a:lnTo>
                      <a:lnTo>
                        <a:pt x="158" y="68"/>
                      </a:lnTo>
                      <a:lnTo>
                        <a:pt x="164" y="68"/>
                      </a:lnTo>
                      <a:lnTo>
                        <a:pt x="174" y="68"/>
                      </a:lnTo>
                      <a:lnTo>
                        <a:pt x="178" y="68"/>
                      </a:lnTo>
                      <a:lnTo>
                        <a:pt x="180" y="66"/>
                      </a:lnTo>
                      <a:lnTo>
                        <a:pt x="180" y="62"/>
                      </a:lnTo>
                      <a:lnTo>
                        <a:pt x="172" y="36"/>
                      </a:lnTo>
                      <a:lnTo>
                        <a:pt x="164" y="12"/>
                      </a:lnTo>
                      <a:lnTo>
                        <a:pt x="166" y="12"/>
                      </a:lnTo>
                      <a:lnTo>
                        <a:pt x="148" y="14"/>
                      </a:lnTo>
                      <a:lnTo>
                        <a:pt x="136" y="12"/>
                      </a:lnTo>
                      <a:lnTo>
                        <a:pt x="126" y="10"/>
                      </a:lnTo>
                      <a:lnTo>
                        <a:pt x="124" y="8"/>
                      </a:lnTo>
                      <a:lnTo>
                        <a:pt x="124" y="4"/>
                      </a:lnTo>
                      <a:lnTo>
                        <a:pt x="122" y="2"/>
                      </a:lnTo>
                      <a:lnTo>
                        <a:pt x="118" y="0"/>
                      </a:lnTo>
                      <a:lnTo>
                        <a:pt x="114" y="2"/>
                      </a:lnTo>
                      <a:lnTo>
                        <a:pt x="110" y="4"/>
                      </a:lnTo>
                      <a:lnTo>
                        <a:pt x="106" y="14"/>
                      </a:lnTo>
                      <a:lnTo>
                        <a:pt x="102" y="26"/>
                      </a:lnTo>
                      <a:lnTo>
                        <a:pt x="98" y="32"/>
                      </a:lnTo>
                      <a:lnTo>
                        <a:pt x="92" y="40"/>
                      </a:lnTo>
                      <a:lnTo>
                        <a:pt x="82" y="44"/>
                      </a:lnTo>
                      <a:lnTo>
                        <a:pt x="74" y="52"/>
                      </a:lnTo>
                      <a:lnTo>
                        <a:pt x="66" y="58"/>
                      </a:lnTo>
                      <a:lnTo>
                        <a:pt x="62" y="64"/>
                      </a:lnTo>
                      <a:lnTo>
                        <a:pt x="60" y="70"/>
                      </a:lnTo>
                      <a:lnTo>
                        <a:pt x="60" y="82"/>
                      </a:lnTo>
                      <a:lnTo>
                        <a:pt x="58" y="94"/>
                      </a:lnTo>
                      <a:lnTo>
                        <a:pt x="54" y="108"/>
                      </a:lnTo>
                      <a:lnTo>
                        <a:pt x="50" y="114"/>
                      </a:lnTo>
                      <a:lnTo>
                        <a:pt x="44" y="118"/>
                      </a:lnTo>
                      <a:lnTo>
                        <a:pt x="32" y="130"/>
                      </a:lnTo>
                      <a:lnTo>
                        <a:pt x="24" y="136"/>
                      </a:lnTo>
                      <a:lnTo>
                        <a:pt x="18" y="140"/>
                      </a:lnTo>
                      <a:lnTo>
                        <a:pt x="12" y="142"/>
                      </a:lnTo>
                      <a:lnTo>
                        <a:pt x="4" y="146"/>
                      </a:lnTo>
                      <a:lnTo>
                        <a:pt x="0" y="154"/>
                      </a:lnTo>
                      <a:lnTo>
                        <a:pt x="68" y="1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6" name="îṥḻïde">
                  <a:extLst>
                    <a:ext uri="{FF2B5EF4-FFF2-40B4-BE49-F238E27FC236}">
                      <a16:creationId xmlns:a16="http://schemas.microsoft.com/office/drawing/2014/main" id="{7EAC9806-9907-4F26-8D61-C9DF84BAAE1A}"/>
                    </a:ext>
                  </a:extLst>
                </p:cNvPr>
                <p:cNvSpPr/>
                <p:nvPr/>
              </p:nvSpPr>
              <p:spPr bwMode="auto">
                <a:xfrm>
                  <a:off x="3882365" y="3021434"/>
                  <a:ext cx="220354" cy="196148"/>
                </a:xfrm>
                <a:custGeom>
                  <a:avLst/>
                  <a:gdLst>
                    <a:gd name="T0" fmla="*/ 2147483647 w 126"/>
                    <a:gd name="T1" fmla="*/ 0 h 116"/>
                    <a:gd name="T2" fmla="*/ 2147483647 w 126"/>
                    <a:gd name="T3" fmla="*/ 2147483647 h 116"/>
                    <a:gd name="T4" fmla="*/ 2147483647 w 126"/>
                    <a:gd name="T5" fmla="*/ 2147483647 h 116"/>
                    <a:gd name="T6" fmla="*/ 2147483647 w 126"/>
                    <a:gd name="T7" fmla="*/ 2147483647 h 116"/>
                    <a:gd name="T8" fmla="*/ 2147483647 w 126"/>
                    <a:gd name="T9" fmla="*/ 2147483647 h 116"/>
                    <a:gd name="T10" fmla="*/ 2147483647 w 126"/>
                    <a:gd name="T11" fmla="*/ 2147483647 h 116"/>
                    <a:gd name="T12" fmla="*/ 2147483647 w 126"/>
                    <a:gd name="T13" fmla="*/ 2147483647 h 116"/>
                    <a:gd name="T14" fmla="*/ 0 w 126"/>
                    <a:gd name="T15" fmla="*/ 2147483647 h 116"/>
                    <a:gd name="T16" fmla="*/ 0 w 126"/>
                    <a:gd name="T17" fmla="*/ 2147483647 h 116"/>
                    <a:gd name="T18" fmla="*/ 2147483647 w 126"/>
                    <a:gd name="T19" fmla="*/ 2147483647 h 116"/>
                    <a:gd name="T20" fmla="*/ 2147483647 w 126"/>
                    <a:gd name="T21" fmla="*/ 2147483647 h 116"/>
                    <a:gd name="T22" fmla="*/ 2147483647 w 126"/>
                    <a:gd name="T23" fmla="*/ 2147483647 h 116"/>
                    <a:gd name="T24" fmla="*/ 2147483647 w 126"/>
                    <a:gd name="T25" fmla="*/ 2147483647 h 116"/>
                    <a:gd name="T26" fmla="*/ 2147483647 w 126"/>
                    <a:gd name="T27" fmla="*/ 2147483647 h 116"/>
                    <a:gd name="T28" fmla="*/ 2147483647 w 126"/>
                    <a:gd name="T29" fmla="*/ 2147483647 h 116"/>
                    <a:gd name="T30" fmla="*/ 2147483647 w 126"/>
                    <a:gd name="T31" fmla="*/ 2147483647 h 116"/>
                    <a:gd name="T32" fmla="*/ 2147483647 w 126"/>
                    <a:gd name="T33" fmla="*/ 2147483647 h 116"/>
                    <a:gd name="T34" fmla="*/ 2147483647 w 126"/>
                    <a:gd name="T35" fmla="*/ 0 h 11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26"/>
                    <a:gd name="T55" fmla="*/ 0 h 116"/>
                    <a:gd name="T56" fmla="*/ 126 w 126"/>
                    <a:gd name="T57" fmla="*/ 116 h 11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26" h="116">
                      <a:moveTo>
                        <a:pt x="126" y="0"/>
                      </a:moveTo>
                      <a:lnTo>
                        <a:pt x="126" y="32"/>
                      </a:lnTo>
                      <a:lnTo>
                        <a:pt x="76" y="32"/>
                      </a:lnTo>
                      <a:lnTo>
                        <a:pt x="76" y="78"/>
                      </a:lnTo>
                      <a:lnTo>
                        <a:pt x="66" y="82"/>
                      </a:lnTo>
                      <a:lnTo>
                        <a:pt x="58" y="90"/>
                      </a:lnTo>
                      <a:lnTo>
                        <a:pt x="56" y="116"/>
                      </a:lnTo>
                      <a:lnTo>
                        <a:pt x="0" y="116"/>
                      </a:lnTo>
                      <a:lnTo>
                        <a:pt x="0" y="108"/>
                      </a:lnTo>
                      <a:lnTo>
                        <a:pt x="2" y="100"/>
                      </a:lnTo>
                      <a:lnTo>
                        <a:pt x="10" y="88"/>
                      </a:lnTo>
                      <a:lnTo>
                        <a:pt x="20" y="74"/>
                      </a:lnTo>
                      <a:lnTo>
                        <a:pt x="24" y="66"/>
                      </a:lnTo>
                      <a:lnTo>
                        <a:pt x="38" y="42"/>
                      </a:lnTo>
                      <a:lnTo>
                        <a:pt x="50" y="20"/>
                      </a:lnTo>
                      <a:lnTo>
                        <a:pt x="56" y="12"/>
                      </a:lnTo>
                      <a:lnTo>
                        <a:pt x="60" y="2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7" name="iṧļíde">
                  <a:extLst>
                    <a:ext uri="{FF2B5EF4-FFF2-40B4-BE49-F238E27FC236}">
                      <a16:creationId xmlns:a16="http://schemas.microsoft.com/office/drawing/2014/main" id="{B7C2D301-FB12-4EE8-805C-5BAD814ABD7F}"/>
                    </a:ext>
                  </a:extLst>
                </p:cNvPr>
                <p:cNvSpPr/>
                <p:nvPr/>
              </p:nvSpPr>
              <p:spPr bwMode="auto">
                <a:xfrm>
                  <a:off x="3882365" y="3021434"/>
                  <a:ext cx="325022" cy="399301"/>
                </a:xfrm>
                <a:custGeom>
                  <a:avLst/>
                  <a:gdLst>
                    <a:gd name="T0" fmla="*/ 2147483647 w 186"/>
                    <a:gd name="T1" fmla="*/ 0 h 238"/>
                    <a:gd name="T2" fmla="*/ 2147483647 w 186"/>
                    <a:gd name="T3" fmla="*/ 0 h 238"/>
                    <a:gd name="T4" fmla="*/ 2147483647 w 186"/>
                    <a:gd name="T5" fmla="*/ 2147483647 h 238"/>
                    <a:gd name="T6" fmla="*/ 2147483647 w 186"/>
                    <a:gd name="T7" fmla="*/ 2147483647 h 238"/>
                    <a:gd name="T8" fmla="*/ 2147483647 w 186"/>
                    <a:gd name="T9" fmla="*/ 2147483647 h 238"/>
                    <a:gd name="T10" fmla="*/ 2147483647 w 186"/>
                    <a:gd name="T11" fmla="*/ 2147483647 h 238"/>
                    <a:gd name="T12" fmla="*/ 2147483647 w 186"/>
                    <a:gd name="T13" fmla="*/ 2147483647 h 238"/>
                    <a:gd name="T14" fmla="*/ 2147483647 w 186"/>
                    <a:gd name="T15" fmla="*/ 2147483647 h 238"/>
                    <a:gd name="T16" fmla="*/ 0 w 186"/>
                    <a:gd name="T17" fmla="*/ 2147483647 h 238"/>
                    <a:gd name="T18" fmla="*/ 2147483647 w 186"/>
                    <a:gd name="T19" fmla="*/ 2147483647 h 238"/>
                    <a:gd name="T20" fmla="*/ 2147483647 w 186"/>
                    <a:gd name="T21" fmla="*/ 2147483647 h 238"/>
                    <a:gd name="T22" fmla="*/ 2147483647 w 186"/>
                    <a:gd name="T23" fmla="*/ 2147483647 h 238"/>
                    <a:gd name="T24" fmla="*/ 2147483647 w 186"/>
                    <a:gd name="T25" fmla="*/ 2147483647 h 238"/>
                    <a:gd name="T26" fmla="*/ 2147483647 w 186"/>
                    <a:gd name="T27" fmla="*/ 2147483647 h 238"/>
                    <a:gd name="T28" fmla="*/ 2147483647 w 186"/>
                    <a:gd name="T29" fmla="*/ 2147483647 h 238"/>
                    <a:gd name="T30" fmla="*/ 2147483647 w 186"/>
                    <a:gd name="T31" fmla="*/ 2147483647 h 238"/>
                    <a:gd name="T32" fmla="*/ 2147483647 w 186"/>
                    <a:gd name="T33" fmla="*/ 2147483647 h 238"/>
                    <a:gd name="T34" fmla="*/ 2147483647 w 186"/>
                    <a:gd name="T35" fmla="*/ 2147483647 h 238"/>
                    <a:gd name="T36" fmla="*/ 2147483647 w 186"/>
                    <a:gd name="T37" fmla="*/ 2147483647 h 238"/>
                    <a:gd name="T38" fmla="*/ 2147483647 w 186"/>
                    <a:gd name="T39" fmla="*/ 2147483647 h 238"/>
                    <a:gd name="T40" fmla="*/ 2147483647 w 186"/>
                    <a:gd name="T41" fmla="*/ 2147483647 h 238"/>
                    <a:gd name="T42" fmla="*/ 2147483647 w 186"/>
                    <a:gd name="T43" fmla="*/ 2147483647 h 238"/>
                    <a:gd name="T44" fmla="*/ 2147483647 w 186"/>
                    <a:gd name="T45" fmla="*/ 2147483647 h 238"/>
                    <a:gd name="T46" fmla="*/ 2147483647 w 186"/>
                    <a:gd name="T47" fmla="*/ 2147483647 h 238"/>
                    <a:gd name="T48" fmla="*/ 2147483647 w 186"/>
                    <a:gd name="T49" fmla="*/ 2147483647 h 238"/>
                    <a:gd name="T50" fmla="*/ 2147483647 w 186"/>
                    <a:gd name="T51" fmla="*/ 2147483647 h 238"/>
                    <a:gd name="T52" fmla="*/ 2147483647 w 186"/>
                    <a:gd name="T53" fmla="*/ 2147483647 h 238"/>
                    <a:gd name="T54" fmla="*/ 2147483647 w 186"/>
                    <a:gd name="T55" fmla="*/ 2147483647 h 238"/>
                    <a:gd name="T56" fmla="*/ 2147483647 w 186"/>
                    <a:gd name="T57" fmla="*/ 2147483647 h 238"/>
                    <a:gd name="T58" fmla="*/ 2147483647 w 186"/>
                    <a:gd name="T59" fmla="*/ 2147483647 h 238"/>
                    <a:gd name="T60" fmla="*/ 2147483647 w 186"/>
                    <a:gd name="T61" fmla="*/ 2147483647 h 238"/>
                    <a:gd name="T62" fmla="*/ 2147483647 w 186"/>
                    <a:gd name="T63" fmla="*/ 2147483647 h 238"/>
                    <a:gd name="T64" fmla="*/ 2147483647 w 186"/>
                    <a:gd name="T65" fmla="*/ 2147483647 h 238"/>
                    <a:gd name="T66" fmla="*/ 2147483647 w 186"/>
                    <a:gd name="T67" fmla="*/ 2147483647 h 238"/>
                    <a:gd name="T68" fmla="*/ 2147483647 w 186"/>
                    <a:gd name="T69" fmla="*/ 2147483647 h 238"/>
                    <a:gd name="T70" fmla="*/ 2147483647 w 186"/>
                    <a:gd name="T71" fmla="*/ 2147483647 h 238"/>
                    <a:gd name="T72" fmla="*/ 2147483647 w 186"/>
                    <a:gd name="T73" fmla="*/ 2147483647 h 238"/>
                    <a:gd name="T74" fmla="*/ 2147483647 w 186"/>
                    <a:gd name="T75" fmla="*/ 2147483647 h 238"/>
                    <a:gd name="T76" fmla="*/ 2147483647 w 186"/>
                    <a:gd name="T77" fmla="*/ 2147483647 h 238"/>
                    <a:gd name="T78" fmla="*/ 2147483647 w 186"/>
                    <a:gd name="T79" fmla="*/ 2147483647 h 238"/>
                    <a:gd name="T80" fmla="*/ 2147483647 w 186"/>
                    <a:gd name="T81" fmla="*/ 2147483647 h 238"/>
                    <a:gd name="T82" fmla="*/ 2147483647 w 186"/>
                    <a:gd name="T83" fmla="*/ 2147483647 h 238"/>
                    <a:gd name="T84" fmla="*/ 2147483647 w 186"/>
                    <a:gd name="T85" fmla="*/ 2147483647 h 238"/>
                    <a:gd name="T86" fmla="*/ 2147483647 w 186"/>
                    <a:gd name="T87" fmla="*/ 2147483647 h 238"/>
                    <a:gd name="T88" fmla="*/ 2147483647 w 186"/>
                    <a:gd name="T89" fmla="*/ 2147483647 h 238"/>
                    <a:gd name="T90" fmla="*/ 2147483647 w 186"/>
                    <a:gd name="T91" fmla="*/ 2147483647 h 238"/>
                    <a:gd name="T92" fmla="*/ 2147483647 w 186"/>
                    <a:gd name="T93" fmla="*/ 2147483647 h 238"/>
                    <a:gd name="T94" fmla="*/ 2147483647 w 186"/>
                    <a:gd name="T95" fmla="*/ 2147483647 h 238"/>
                    <a:gd name="T96" fmla="*/ 2147483647 w 186"/>
                    <a:gd name="T97" fmla="*/ 2147483647 h 238"/>
                    <a:gd name="T98" fmla="*/ 2147483647 w 186"/>
                    <a:gd name="T99" fmla="*/ 2147483647 h 238"/>
                    <a:gd name="T100" fmla="*/ 2147483647 w 186"/>
                    <a:gd name="T101" fmla="*/ 2147483647 h 238"/>
                    <a:gd name="T102" fmla="*/ 2147483647 w 186"/>
                    <a:gd name="T103" fmla="*/ 2147483647 h 238"/>
                    <a:gd name="T104" fmla="*/ 2147483647 w 186"/>
                    <a:gd name="T105" fmla="*/ 2147483647 h 238"/>
                    <a:gd name="T106" fmla="*/ 2147483647 w 186"/>
                    <a:gd name="T107" fmla="*/ 2147483647 h 238"/>
                    <a:gd name="T108" fmla="*/ 2147483647 w 186"/>
                    <a:gd name="T109" fmla="*/ 2147483647 h 238"/>
                    <a:gd name="T110" fmla="*/ 2147483647 w 186"/>
                    <a:gd name="T111" fmla="*/ 2147483647 h 238"/>
                    <a:gd name="T112" fmla="*/ 2147483647 w 186"/>
                    <a:gd name="T113" fmla="*/ 2147483647 h 238"/>
                    <a:gd name="T114" fmla="*/ 2147483647 w 186"/>
                    <a:gd name="T115" fmla="*/ 2147483647 h 238"/>
                    <a:gd name="T116" fmla="*/ 2147483647 w 186"/>
                    <a:gd name="T117" fmla="*/ 2147483647 h 238"/>
                    <a:gd name="T118" fmla="*/ 2147483647 w 186"/>
                    <a:gd name="T119" fmla="*/ 2147483647 h 238"/>
                    <a:gd name="T120" fmla="*/ 2147483647 w 186"/>
                    <a:gd name="T121" fmla="*/ 0 h 238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86"/>
                    <a:gd name="T184" fmla="*/ 0 h 238"/>
                    <a:gd name="T185" fmla="*/ 186 w 186"/>
                    <a:gd name="T186" fmla="*/ 238 h 238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86" h="238">
                      <a:moveTo>
                        <a:pt x="128" y="0"/>
                      </a:moveTo>
                      <a:lnTo>
                        <a:pt x="126" y="0"/>
                      </a:lnTo>
                      <a:lnTo>
                        <a:pt x="126" y="32"/>
                      </a:lnTo>
                      <a:lnTo>
                        <a:pt x="76" y="32"/>
                      </a:lnTo>
                      <a:lnTo>
                        <a:pt x="76" y="78"/>
                      </a:lnTo>
                      <a:lnTo>
                        <a:pt x="66" y="82"/>
                      </a:lnTo>
                      <a:lnTo>
                        <a:pt x="58" y="90"/>
                      </a:lnTo>
                      <a:lnTo>
                        <a:pt x="56" y="116"/>
                      </a:lnTo>
                      <a:lnTo>
                        <a:pt x="0" y="116"/>
                      </a:lnTo>
                      <a:lnTo>
                        <a:pt x="2" y="124"/>
                      </a:lnTo>
                      <a:lnTo>
                        <a:pt x="6" y="128"/>
                      </a:lnTo>
                      <a:lnTo>
                        <a:pt x="10" y="134"/>
                      </a:lnTo>
                      <a:lnTo>
                        <a:pt x="12" y="138"/>
                      </a:lnTo>
                      <a:lnTo>
                        <a:pt x="10" y="142"/>
                      </a:lnTo>
                      <a:lnTo>
                        <a:pt x="8" y="146"/>
                      </a:lnTo>
                      <a:lnTo>
                        <a:pt x="6" y="150"/>
                      </a:lnTo>
                      <a:lnTo>
                        <a:pt x="6" y="152"/>
                      </a:lnTo>
                      <a:lnTo>
                        <a:pt x="6" y="156"/>
                      </a:lnTo>
                      <a:lnTo>
                        <a:pt x="10" y="158"/>
                      </a:lnTo>
                      <a:lnTo>
                        <a:pt x="14" y="166"/>
                      </a:lnTo>
                      <a:lnTo>
                        <a:pt x="12" y="166"/>
                      </a:lnTo>
                      <a:lnTo>
                        <a:pt x="14" y="176"/>
                      </a:lnTo>
                      <a:lnTo>
                        <a:pt x="12" y="186"/>
                      </a:lnTo>
                      <a:lnTo>
                        <a:pt x="10" y="196"/>
                      </a:lnTo>
                      <a:lnTo>
                        <a:pt x="6" y="206"/>
                      </a:lnTo>
                      <a:lnTo>
                        <a:pt x="10" y="206"/>
                      </a:lnTo>
                      <a:lnTo>
                        <a:pt x="12" y="206"/>
                      </a:lnTo>
                      <a:lnTo>
                        <a:pt x="16" y="206"/>
                      </a:lnTo>
                      <a:lnTo>
                        <a:pt x="18" y="204"/>
                      </a:lnTo>
                      <a:lnTo>
                        <a:pt x="22" y="202"/>
                      </a:lnTo>
                      <a:lnTo>
                        <a:pt x="26" y="202"/>
                      </a:lnTo>
                      <a:lnTo>
                        <a:pt x="34" y="204"/>
                      </a:lnTo>
                      <a:lnTo>
                        <a:pt x="42" y="208"/>
                      </a:lnTo>
                      <a:lnTo>
                        <a:pt x="48" y="210"/>
                      </a:lnTo>
                      <a:lnTo>
                        <a:pt x="50" y="216"/>
                      </a:lnTo>
                      <a:lnTo>
                        <a:pt x="60" y="230"/>
                      </a:lnTo>
                      <a:lnTo>
                        <a:pt x="64" y="234"/>
                      </a:lnTo>
                      <a:lnTo>
                        <a:pt x="70" y="238"/>
                      </a:lnTo>
                      <a:lnTo>
                        <a:pt x="76" y="228"/>
                      </a:lnTo>
                      <a:lnTo>
                        <a:pt x="78" y="222"/>
                      </a:lnTo>
                      <a:lnTo>
                        <a:pt x="82" y="222"/>
                      </a:lnTo>
                      <a:lnTo>
                        <a:pt x="88" y="220"/>
                      </a:lnTo>
                      <a:lnTo>
                        <a:pt x="86" y="226"/>
                      </a:lnTo>
                      <a:lnTo>
                        <a:pt x="88" y="230"/>
                      </a:lnTo>
                      <a:lnTo>
                        <a:pt x="92" y="224"/>
                      </a:lnTo>
                      <a:lnTo>
                        <a:pt x="94" y="224"/>
                      </a:lnTo>
                      <a:lnTo>
                        <a:pt x="96" y="222"/>
                      </a:lnTo>
                      <a:lnTo>
                        <a:pt x="98" y="224"/>
                      </a:lnTo>
                      <a:lnTo>
                        <a:pt x="100" y="226"/>
                      </a:lnTo>
                      <a:lnTo>
                        <a:pt x="102" y="228"/>
                      </a:lnTo>
                      <a:lnTo>
                        <a:pt x="106" y="226"/>
                      </a:lnTo>
                      <a:lnTo>
                        <a:pt x="110" y="224"/>
                      </a:lnTo>
                      <a:lnTo>
                        <a:pt x="172" y="224"/>
                      </a:lnTo>
                      <a:lnTo>
                        <a:pt x="174" y="216"/>
                      </a:lnTo>
                      <a:lnTo>
                        <a:pt x="176" y="208"/>
                      </a:lnTo>
                      <a:lnTo>
                        <a:pt x="172" y="208"/>
                      </a:lnTo>
                      <a:lnTo>
                        <a:pt x="170" y="206"/>
                      </a:lnTo>
                      <a:lnTo>
                        <a:pt x="158" y="50"/>
                      </a:lnTo>
                      <a:lnTo>
                        <a:pt x="186" y="50"/>
                      </a:lnTo>
                      <a:lnTo>
                        <a:pt x="128" y="6"/>
                      </a:lnTo>
                      <a:lnTo>
                        <a:pt x="12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8" name="ïslíḋê">
                  <a:extLst>
                    <a:ext uri="{FF2B5EF4-FFF2-40B4-BE49-F238E27FC236}">
                      <a16:creationId xmlns:a16="http://schemas.microsoft.com/office/drawing/2014/main" id="{C1E17AC0-937B-49A6-A019-4E40D20D54CD}"/>
                    </a:ext>
                  </a:extLst>
                </p:cNvPr>
                <p:cNvSpPr/>
                <p:nvPr/>
              </p:nvSpPr>
              <p:spPr bwMode="auto">
                <a:xfrm>
                  <a:off x="4000806" y="3105497"/>
                  <a:ext cx="447594" cy="451141"/>
                </a:xfrm>
                <a:custGeom>
                  <a:avLst/>
                  <a:gdLst>
                    <a:gd name="T0" fmla="*/ 2147483647 w 256"/>
                    <a:gd name="T1" fmla="*/ 2147483647 h 270"/>
                    <a:gd name="T2" fmla="*/ 2147483647 w 256"/>
                    <a:gd name="T3" fmla="*/ 2147483647 h 270"/>
                    <a:gd name="T4" fmla="*/ 2147483647 w 256"/>
                    <a:gd name="T5" fmla="*/ 2147483647 h 270"/>
                    <a:gd name="T6" fmla="*/ 2147483647 w 256"/>
                    <a:gd name="T7" fmla="*/ 2147483647 h 270"/>
                    <a:gd name="T8" fmla="*/ 2147483647 w 256"/>
                    <a:gd name="T9" fmla="*/ 2147483647 h 270"/>
                    <a:gd name="T10" fmla="*/ 2147483647 w 256"/>
                    <a:gd name="T11" fmla="*/ 2147483647 h 270"/>
                    <a:gd name="T12" fmla="*/ 2147483647 w 256"/>
                    <a:gd name="T13" fmla="*/ 2147483647 h 270"/>
                    <a:gd name="T14" fmla="*/ 2147483647 w 256"/>
                    <a:gd name="T15" fmla="*/ 2147483647 h 270"/>
                    <a:gd name="T16" fmla="*/ 2147483647 w 256"/>
                    <a:gd name="T17" fmla="*/ 2147483647 h 270"/>
                    <a:gd name="T18" fmla="*/ 2147483647 w 256"/>
                    <a:gd name="T19" fmla="*/ 2147483647 h 270"/>
                    <a:gd name="T20" fmla="*/ 2147483647 w 256"/>
                    <a:gd name="T21" fmla="*/ 0 h 270"/>
                    <a:gd name="T22" fmla="*/ 2147483647 w 256"/>
                    <a:gd name="T23" fmla="*/ 2147483647 h 270"/>
                    <a:gd name="T24" fmla="*/ 2147483647 w 256"/>
                    <a:gd name="T25" fmla="*/ 2147483647 h 270"/>
                    <a:gd name="T26" fmla="*/ 2147483647 w 256"/>
                    <a:gd name="T27" fmla="*/ 2147483647 h 270"/>
                    <a:gd name="T28" fmla="*/ 2147483647 w 256"/>
                    <a:gd name="T29" fmla="*/ 2147483647 h 270"/>
                    <a:gd name="T30" fmla="*/ 2147483647 w 256"/>
                    <a:gd name="T31" fmla="*/ 2147483647 h 270"/>
                    <a:gd name="T32" fmla="*/ 2147483647 w 256"/>
                    <a:gd name="T33" fmla="*/ 2147483647 h 270"/>
                    <a:gd name="T34" fmla="*/ 2147483647 w 256"/>
                    <a:gd name="T35" fmla="*/ 2147483647 h 270"/>
                    <a:gd name="T36" fmla="*/ 2147483647 w 256"/>
                    <a:gd name="T37" fmla="*/ 2147483647 h 270"/>
                    <a:gd name="T38" fmla="*/ 2147483647 w 256"/>
                    <a:gd name="T39" fmla="*/ 2147483647 h 270"/>
                    <a:gd name="T40" fmla="*/ 2147483647 w 256"/>
                    <a:gd name="T41" fmla="*/ 2147483647 h 270"/>
                    <a:gd name="T42" fmla="*/ 2147483647 w 256"/>
                    <a:gd name="T43" fmla="*/ 2147483647 h 270"/>
                    <a:gd name="T44" fmla="*/ 2147483647 w 256"/>
                    <a:gd name="T45" fmla="*/ 2147483647 h 270"/>
                    <a:gd name="T46" fmla="*/ 2147483647 w 256"/>
                    <a:gd name="T47" fmla="*/ 2147483647 h 270"/>
                    <a:gd name="T48" fmla="*/ 2147483647 w 256"/>
                    <a:gd name="T49" fmla="*/ 2147483647 h 270"/>
                    <a:gd name="T50" fmla="*/ 2147483647 w 256"/>
                    <a:gd name="T51" fmla="*/ 2147483647 h 270"/>
                    <a:gd name="T52" fmla="*/ 2147483647 w 256"/>
                    <a:gd name="T53" fmla="*/ 2147483647 h 270"/>
                    <a:gd name="T54" fmla="*/ 2147483647 w 256"/>
                    <a:gd name="T55" fmla="*/ 2147483647 h 270"/>
                    <a:gd name="T56" fmla="*/ 2147483647 w 256"/>
                    <a:gd name="T57" fmla="*/ 2147483647 h 270"/>
                    <a:gd name="T58" fmla="*/ 2147483647 w 256"/>
                    <a:gd name="T59" fmla="*/ 2147483647 h 270"/>
                    <a:gd name="T60" fmla="*/ 2147483647 w 256"/>
                    <a:gd name="T61" fmla="*/ 2147483647 h 270"/>
                    <a:gd name="T62" fmla="*/ 2147483647 w 256"/>
                    <a:gd name="T63" fmla="*/ 2147483647 h 270"/>
                    <a:gd name="T64" fmla="*/ 2147483647 w 256"/>
                    <a:gd name="T65" fmla="*/ 2147483647 h 270"/>
                    <a:gd name="T66" fmla="*/ 2147483647 w 256"/>
                    <a:gd name="T67" fmla="*/ 2147483647 h 270"/>
                    <a:gd name="T68" fmla="*/ 2147483647 w 256"/>
                    <a:gd name="T69" fmla="*/ 2147483647 h 270"/>
                    <a:gd name="T70" fmla="*/ 2147483647 w 256"/>
                    <a:gd name="T71" fmla="*/ 2147483647 h 270"/>
                    <a:gd name="T72" fmla="*/ 2147483647 w 256"/>
                    <a:gd name="T73" fmla="*/ 2147483647 h 270"/>
                    <a:gd name="T74" fmla="*/ 2147483647 w 256"/>
                    <a:gd name="T75" fmla="*/ 2147483647 h 270"/>
                    <a:gd name="T76" fmla="*/ 2147483647 w 256"/>
                    <a:gd name="T77" fmla="*/ 2147483647 h 27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56"/>
                    <a:gd name="T118" fmla="*/ 0 h 270"/>
                    <a:gd name="T119" fmla="*/ 256 w 256"/>
                    <a:gd name="T120" fmla="*/ 270 h 27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56" h="270">
                      <a:moveTo>
                        <a:pt x="2" y="188"/>
                      </a:moveTo>
                      <a:lnTo>
                        <a:pt x="8" y="178"/>
                      </a:lnTo>
                      <a:lnTo>
                        <a:pt x="10" y="172"/>
                      </a:lnTo>
                      <a:lnTo>
                        <a:pt x="14" y="172"/>
                      </a:lnTo>
                      <a:lnTo>
                        <a:pt x="20" y="170"/>
                      </a:lnTo>
                      <a:lnTo>
                        <a:pt x="18" y="176"/>
                      </a:lnTo>
                      <a:lnTo>
                        <a:pt x="20" y="180"/>
                      </a:lnTo>
                      <a:lnTo>
                        <a:pt x="24" y="174"/>
                      </a:lnTo>
                      <a:lnTo>
                        <a:pt x="26" y="174"/>
                      </a:lnTo>
                      <a:lnTo>
                        <a:pt x="28" y="172"/>
                      </a:lnTo>
                      <a:lnTo>
                        <a:pt x="30" y="174"/>
                      </a:lnTo>
                      <a:lnTo>
                        <a:pt x="32" y="176"/>
                      </a:lnTo>
                      <a:lnTo>
                        <a:pt x="34" y="178"/>
                      </a:lnTo>
                      <a:lnTo>
                        <a:pt x="38" y="176"/>
                      </a:lnTo>
                      <a:lnTo>
                        <a:pt x="42" y="174"/>
                      </a:lnTo>
                      <a:lnTo>
                        <a:pt x="104" y="174"/>
                      </a:lnTo>
                      <a:lnTo>
                        <a:pt x="106" y="166"/>
                      </a:lnTo>
                      <a:lnTo>
                        <a:pt x="108" y="158"/>
                      </a:lnTo>
                      <a:lnTo>
                        <a:pt x="104" y="158"/>
                      </a:lnTo>
                      <a:lnTo>
                        <a:pt x="102" y="156"/>
                      </a:lnTo>
                      <a:lnTo>
                        <a:pt x="90" y="0"/>
                      </a:lnTo>
                      <a:lnTo>
                        <a:pt x="118" y="0"/>
                      </a:lnTo>
                      <a:lnTo>
                        <a:pt x="208" y="68"/>
                      </a:lnTo>
                      <a:lnTo>
                        <a:pt x="208" y="72"/>
                      </a:lnTo>
                      <a:lnTo>
                        <a:pt x="212" y="76"/>
                      </a:lnTo>
                      <a:lnTo>
                        <a:pt x="220" y="84"/>
                      </a:lnTo>
                      <a:lnTo>
                        <a:pt x="230" y="88"/>
                      </a:lnTo>
                      <a:lnTo>
                        <a:pt x="242" y="92"/>
                      </a:lnTo>
                      <a:lnTo>
                        <a:pt x="242" y="106"/>
                      </a:lnTo>
                      <a:lnTo>
                        <a:pt x="256" y="104"/>
                      </a:lnTo>
                      <a:lnTo>
                        <a:pt x="256" y="154"/>
                      </a:lnTo>
                      <a:lnTo>
                        <a:pt x="252" y="162"/>
                      </a:lnTo>
                      <a:lnTo>
                        <a:pt x="248" y="170"/>
                      </a:lnTo>
                      <a:lnTo>
                        <a:pt x="240" y="174"/>
                      </a:lnTo>
                      <a:lnTo>
                        <a:pt x="230" y="176"/>
                      </a:lnTo>
                      <a:lnTo>
                        <a:pt x="218" y="176"/>
                      </a:lnTo>
                      <a:lnTo>
                        <a:pt x="206" y="178"/>
                      </a:lnTo>
                      <a:lnTo>
                        <a:pt x="186" y="184"/>
                      </a:lnTo>
                      <a:lnTo>
                        <a:pt x="150" y="196"/>
                      </a:lnTo>
                      <a:lnTo>
                        <a:pt x="146" y="198"/>
                      </a:lnTo>
                      <a:lnTo>
                        <a:pt x="144" y="200"/>
                      </a:lnTo>
                      <a:lnTo>
                        <a:pt x="142" y="206"/>
                      </a:lnTo>
                      <a:lnTo>
                        <a:pt x="138" y="212"/>
                      </a:lnTo>
                      <a:lnTo>
                        <a:pt x="136" y="212"/>
                      </a:lnTo>
                      <a:lnTo>
                        <a:pt x="132" y="212"/>
                      </a:lnTo>
                      <a:lnTo>
                        <a:pt x="124" y="212"/>
                      </a:lnTo>
                      <a:lnTo>
                        <a:pt x="124" y="222"/>
                      </a:lnTo>
                      <a:lnTo>
                        <a:pt x="124" y="228"/>
                      </a:lnTo>
                      <a:lnTo>
                        <a:pt x="122" y="232"/>
                      </a:lnTo>
                      <a:lnTo>
                        <a:pt x="116" y="236"/>
                      </a:lnTo>
                      <a:lnTo>
                        <a:pt x="110" y="240"/>
                      </a:lnTo>
                      <a:lnTo>
                        <a:pt x="108" y="244"/>
                      </a:lnTo>
                      <a:lnTo>
                        <a:pt x="108" y="248"/>
                      </a:lnTo>
                      <a:lnTo>
                        <a:pt x="106" y="256"/>
                      </a:lnTo>
                      <a:lnTo>
                        <a:pt x="104" y="264"/>
                      </a:lnTo>
                      <a:lnTo>
                        <a:pt x="100" y="266"/>
                      </a:lnTo>
                      <a:lnTo>
                        <a:pt x="94" y="270"/>
                      </a:lnTo>
                      <a:lnTo>
                        <a:pt x="90" y="264"/>
                      </a:lnTo>
                      <a:lnTo>
                        <a:pt x="82" y="266"/>
                      </a:lnTo>
                      <a:lnTo>
                        <a:pt x="76" y="268"/>
                      </a:lnTo>
                      <a:lnTo>
                        <a:pt x="70" y="270"/>
                      </a:lnTo>
                      <a:lnTo>
                        <a:pt x="64" y="268"/>
                      </a:lnTo>
                      <a:lnTo>
                        <a:pt x="62" y="266"/>
                      </a:lnTo>
                      <a:lnTo>
                        <a:pt x="58" y="252"/>
                      </a:lnTo>
                      <a:lnTo>
                        <a:pt x="54" y="240"/>
                      </a:lnTo>
                      <a:lnTo>
                        <a:pt x="50" y="234"/>
                      </a:lnTo>
                      <a:lnTo>
                        <a:pt x="44" y="232"/>
                      </a:lnTo>
                      <a:lnTo>
                        <a:pt x="42" y="234"/>
                      </a:lnTo>
                      <a:lnTo>
                        <a:pt x="40" y="236"/>
                      </a:lnTo>
                      <a:lnTo>
                        <a:pt x="34" y="236"/>
                      </a:lnTo>
                      <a:lnTo>
                        <a:pt x="20" y="234"/>
                      </a:lnTo>
                      <a:lnTo>
                        <a:pt x="10" y="232"/>
                      </a:lnTo>
                      <a:lnTo>
                        <a:pt x="10" y="224"/>
                      </a:lnTo>
                      <a:lnTo>
                        <a:pt x="10" y="218"/>
                      </a:lnTo>
                      <a:lnTo>
                        <a:pt x="8" y="210"/>
                      </a:lnTo>
                      <a:lnTo>
                        <a:pt x="4" y="200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9" name="ïšľiḋe">
                  <a:extLst>
                    <a:ext uri="{FF2B5EF4-FFF2-40B4-BE49-F238E27FC236}">
                      <a16:creationId xmlns:a16="http://schemas.microsoft.com/office/drawing/2014/main" id="{8E0C65BE-377E-4F20-BD2E-442954FAC3DD}"/>
                    </a:ext>
                  </a:extLst>
                </p:cNvPr>
                <p:cNvSpPr/>
                <p:nvPr/>
              </p:nvSpPr>
              <p:spPr bwMode="auto">
                <a:xfrm>
                  <a:off x="4339600" y="3147529"/>
                  <a:ext cx="436576" cy="362874"/>
                </a:xfrm>
                <a:custGeom>
                  <a:avLst/>
                  <a:gdLst>
                    <a:gd name="T0" fmla="*/ 2147483647 w 249"/>
                    <a:gd name="T1" fmla="*/ 2147483647 h 216"/>
                    <a:gd name="T2" fmla="*/ 2147483647 w 249"/>
                    <a:gd name="T3" fmla="*/ 2147483647 h 216"/>
                    <a:gd name="T4" fmla="*/ 2147483647 w 249"/>
                    <a:gd name="T5" fmla="*/ 0 h 216"/>
                    <a:gd name="T6" fmla="*/ 2147483647 w 249"/>
                    <a:gd name="T7" fmla="*/ 0 h 216"/>
                    <a:gd name="T8" fmla="*/ 2147483647 w 249"/>
                    <a:gd name="T9" fmla="*/ 2147483647 h 216"/>
                    <a:gd name="T10" fmla="*/ 2147483647 w 249"/>
                    <a:gd name="T11" fmla="*/ 2147483647 h 216"/>
                    <a:gd name="T12" fmla="*/ 2147483647 w 249"/>
                    <a:gd name="T13" fmla="*/ 2147483647 h 216"/>
                    <a:gd name="T14" fmla="*/ 2147483647 w 249"/>
                    <a:gd name="T15" fmla="*/ 2147483647 h 216"/>
                    <a:gd name="T16" fmla="*/ 0 w 249"/>
                    <a:gd name="T17" fmla="*/ 2147483647 h 216"/>
                    <a:gd name="T18" fmla="*/ 2147483647 w 249"/>
                    <a:gd name="T19" fmla="*/ 2147483647 h 216"/>
                    <a:gd name="T20" fmla="*/ 2147483647 w 249"/>
                    <a:gd name="T21" fmla="*/ 2147483647 h 216"/>
                    <a:gd name="T22" fmla="*/ 2147483647 w 249"/>
                    <a:gd name="T23" fmla="*/ 2147483647 h 216"/>
                    <a:gd name="T24" fmla="*/ 2147483647 w 249"/>
                    <a:gd name="T25" fmla="*/ 2147483647 h 216"/>
                    <a:gd name="T26" fmla="*/ 2147483647 w 249"/>
                    <a:gd name="T27" fmla="*/ 2147483647 h 216"/>
                    <a:gd name="T28" fmla="*/ 2147483647 w 249"/>
                    <a:gd name="T29" fmla="*/ 2147483647 h 216"/>
                    <a:gd name="T30" fmla="*/ 2147483647 w 249"/>
                    <a:gd name="T31" fmla="*/ 2147483647 h 216"/>
                    <a:gd name="T32" fmla="*/ 2147483647 w 249"/>
                    <a:gd name="T33" fmla="*/ 2147483647 h 216"/>
                    <a:gd name="T34" fmla="*/ 2147483647 w 249"/>
                    <a:gd name="T35" fmla="*/ 2147483647 h 216"/>
                    <a:gd name="T36" fmla="*/ 2147483647 w 249"/>
                    <a:gd name="T37" fmla="*/ 2147483647 h 216"/>
                    <a:gd name="T38" fmla="*/ 2147483647 w 249"/>
                    <a:gd name="T39" fmla="*/ 2147483647 h 216"/>
                    <a:gd name="T40" fmla="*/ 2147483647 w 249"/>
                    <a:gd name="T41" fmla="*/ 2147483647 h 216"/>
                    <a:gd name="T42" fmla="*/ 2147483647 w 249"/>
                    <a:gd name="T43" fmla="*/ 2147483647 h 216"/>
                    <a:gd name="T44" fmla="*/ 2147483647 w 249"/>
                    <a:gd name="T45" fmla="*/ 2147483647 h 216"/>
                    <a:gd name="T46" fmla="*/ 2147483647 w 249"/>
                    <a:gd name="T47" fmla="*/ 2147483647 h 216"/>
                    <a:gd name="T48" fmla="*/ 2147483647 w 249"/>
                    <a:gd name="T49" fmla="*/ 2147483647 h 216"/>
                    <a:gd name="T50" fmla="*/ 2147483647 w 249"/>
                    <a:gd name="T51" fmla="*/ 2147483647 h 216"/>
                    <a:gd name="T52" fmla="*/ 2147483647 w 249"/>
                    <a:gd name="T53" fmla="*/ 2147483647 h 216"/>
                    <a:gd name="T54" fmla="*/ 2147483647 w 249"/>
                    <a:gd name="T55" fmla="*/ 2147483647 h 216"/>
                    <a:gd name="T56" fmla="*/ 2147483647 w 249"/>
                    <a:gd name="T57" fmla="*/ 2147483647 h 216"/>
                    <a:gd name="T58" fmla="*/ 2147483647 w 249"/>
                    <a:gd name="T59" fmla="*/ 2147483647 h 216"/>
                    <a:gd name="T60" fmla="*/ 2147483647 w 249"/>
                    <a:gd name="T61" fmla="*/ 2147483647 h 216"/>
                    <a:gd name="T62" fmla="*/ 2147483647 w 249"/>
                    <a:gd name="T63" fmla="*/ 2147483647 h 216"/>
                    <a:gd name="T64" fmla="*/ 2147483647 w 249"/>
                    <a:gd name="T65" fmla="*/ 2147483647 h 216"/>
                    <a:gd name="T66" fmla="*/ 2147483647 w 249"/>
                    <a:gd name="T67" fmla="*/ 2147483647 h 216"/>
                    <a:gd name="T68" fmla="*/ 2147483647 w 249"/>
                    <a:gd name="T69" fmla="*/ 2147483647 h 216"/>
                    <a:gd name="T70" fmla="*/ 2147483647 w 249"/>
                    <a:gd name="T71" fmla="*/ 2147483647 h 216"/>
                    <a:gd name="T72" fmla="*/ 2147483647 w 249"/>
                    <a:gd name="T73" fmla="*/ 2147483647 h 216"/>
                    <a:gd name="T74" fmla="*/ 2147483647 w 249"/>
                    <a:gd name="T75" fmla="*/ 2147483647 h 216"/>
                    <a:gd name="T76" fmla="*/ 2147483647 w 249"/>
                    <a:gd name="T77" fmla="*/ 2147483647 h 216"/>
                    <a:gd name="T78" fmla="*/ 2147483647 w 249"/>
                    <a:gd name="T79" fmla="*/ 2147483647 h 216"/>
                    <a:gd name="T80" fmla="*/ 2147483647 w 249"/>
                    <a:gd name="T81" fmla="*/ 2147483647 h 21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249"/>
                    <a:gd name="T124" fmla="*/ 0 h 216"/>
                    <a:gd name="T125" fmla="*/ 249 w 249"/>
                    <a:gd name="T126" fmla="*/ 216 h 21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249" h="216">
                      <a:moveTo>
                        <a:pt x="219" y="14"/>
                      </a:moveTo>
                      <a:lnTo>
                        <a:pt x="215" y="8"/>
                      </a:lnTo>
                      <a:lnTo>
                        <a:pt x="211" y="4"/>
                      </a:lnTo>
                      <a:lnTo>
                        <a:pt x="205" y="2"/>
                      </a:lnTo>
                      <a:lnTo>
                        <a:pt x="199" y="0"/>
                      </a:lnTo>
                      <a:lnTo>
                        <a:pt x="190" y="0"/>
                      </a:lnTo>
                      <a:lnTo>
                        <a:pt x="186" y="0"/>
                      </a:lnTo>
                      <a:lnTo>
                        <a:pt x="184" y="0"/>
                      </a:lnTo>
                      <a:lnTo>
                        <a:pt x="114" y="48"/>
                      </a:lnTo>
                      <a:lnTo>
                        <a:pt x="86" y="76"/>
                      </a:lnTo>
                      <a:lnTo>
                        <a:pt x="62" y="78"/>
                      </a:lnTo>
                      <a:lnTo>
                        <a:pt x="62" y="128"/>
                      </a:lnTo>
                      <a:lnTo>
                        <a:pt x="58" y="136"/>
                      </a:lnTo>
                      <a:lnTo>
                        <a:pt x="54" y="144"/>
                      </a:lnTo>
                      <a:lnTo>
                        <a:pt x="46" y="148"/>
                      </a:lnTo>
                      <a:lnTo>
                        <a:pt x="36" y="150"/>
                      </a:lnTo>
                      <a:lnTo>
                        <a:pt x="16" y="152"/>
                      </a:lnTo>
                      <a:lnTo>
                        <a:pt x="0" y="156"/>
                      </a:lnTo>
                      <a:lnTo>
                        <a:pt x="0" y="166"/>
                      </a:lnTo>
                      <a:lnTo>
                        <a:pt x="4" y="172"/>
                      </a:lnTo>
                      <a:lnTo>
                        <a:pt x="8" y="174"/>
                      </a:lnTo>
                      <a:lnTo>
                        <a:pt x="12" y="178"/>
                      </a:lnTo>
                      <a:lnTo>
                        <a:pt x="14" y="182"/>
                      </a:lnTo>
                      <a:lnTo>
                        <a:pt x="14" y="186"/>
                      </a:lnTo>
                      <a:lnTo>
                        <a:pt x="14" y="190"/>
                      </a:lnTo>
                      <a:lnTo>
                        <a:pt x="14" y="194"/>
                      </a:lnTo>
                      <a:lnTo>
                        <a:pt x="18" y="198"/>
                      </a:lnTo>
                      <a:lnTo>
                        <a:pt x="24" y="198"/>
                      </a:lnTo>
                      <a:lnTo>
                        <a:pt x="30" y="200"/>
                      </a:lnTo>
                      <a:lnTo>
                        <a:pt x="32" y="204"/>
                      </a:lnTo>
                      <a:lnTo>
                        <a:pt x="32" y="206"/>
                      </a:lnTo>
                      <a:lnTo>
                        <a:pt x="42" y="206"/>
                      </a:lnTo>
                      <a:lnTo>
                        <a:pt x="46" y="212"/>
                      </a:lnTo>
                      <a:lnTo>
                        <a:pt x="52" y="216"/>
                      </a:lnTo>
                      <a:lnTo>
                        <a:pt x="56" y="202"/>
                      </a:lnTo>
                      <a:lnTo>
                        <a:pt x="60" y="188"/>
                      </a:lnTo>
                      <a:lnTo>
                        <a:pt x="64" y="184"/>
                      </a:lnTo>
                      <a:lnTo>
                        <a:pt x="70" y="180"/>
                      </a:lnTo>
                      <a:lnTo>
                        <a:pt x="76" y="176"/>
                      </a:lnTo>
                      <a:lnTo>
                        <a:pt x="86" y="176"/>
                      </a:lnTo>
                      <a:lnTo>
                        <a:pt x="88" y="176"/>
                      </a:lnTo>
                      <a:lnTo>
                        <a:pt x="92" y="178"/>
                      </a:lnTo>
                      <a:lnTo>
                        <a:pt x="98" y="184"/>
                      </a:lnTo>
                      <a:lnTo>
                        <a:pt x="104" y="188"/>
                      </a:lnTo>
                      <a:lnTo>
                        <a:pt x="106" y="190"/>
                      </a:lnTo>
                      <a:lnTo>
                        <a:pt x="110" y="192"/>
                      </a:lnTo>
                      <a:lnTo>
                        <a:pt x="114" y="190"/>
                      </a:lnTo>
                      <a:lnTo>
                        <a:pt x="114" y="188"/>
                      </a:lnTo>
                      <a:lnTo>
                        <a:pt x="116" y="186"/>
                      </a:lnTo>
                      <a:lnTo>
                        <a:pt x="120" y="186"/>
                      </a:lnTo>
                      <a:lnTo>
                        <a:pt x="128" y="186"/>
                      </a:lnTo>
                      <a:lnTo>
                        <a:pt x="132" y="190"/>
                      </a:lnTo>
                      <a:lnTo>
                        <a:pt x="136" y="192"/>
                      </a:lnTo>
                      <a:lnTo>
                        <a:pt x="142" y="194"/>
                      </a:lnTo>
                      <a:lnTo>
                        <a:pt x="150" y="192"/>
                      </a:lnTo>
                      <a:lnTo>
                        <a:pt x="156" y="188"/>
                      </a:lnTo>
                      <a:lnTo>
                        <a:pt x="162" y="186"/>
                      </a:lnTo>
                      <a:lnTo>
                        <a:pt x="170" y="184"/>
                      </a:lnTo>
                      <a:lnTo>
                        <a:pt x="176" y="184"/>
                      </a:lnTo>
                      <a:lnTo>
                        <a:pt x="180" y="186"/>
                      </a:lnTo>
                      <a:lnTo>
                        <a:pt x="184" y="186"/>
                      </a:lnTo>
                      <a:lnTo>
                        <a:pt x="193" y="188"/>
                      </a:lnTo>
                      <a:lnTo>
                        <a:pt x="197" y="186"/>
                      </a:lnTo>
                      <a:lnTo>
                        <a:pt x="203" y="184"/>
                      </a:lnTo>
                      <a:lnTo>
                        <a:pt x="213" y="176"/>
                      </a:lnTo>
                      <a:lnTo>
                        <a:pt x="215" y="166"/>
                      </a:lnTo>
                      <a:lnTo>
                        <a:pt x="217" y="158"/>
                      </a:lnTo>
                      <a:lnTo>
                        <a:pt x="221" y="150"/>
                      </a:lnTo>
                      <a:lnTo>
                        <a:pt x="225" y="144"/>
                      </a:lnTo>
                      <a:lnTo>
                        <a:pt x="235" y="132"/>
                      </a:lnTo>
                      <a:lnTo>
                        <a:pt x="239" y="126"/>
                      </a:lnTo>
                      <a:lnTo>
                        <a:pt x="243" y="118"/>
                      </a:lnTo>
                      <a:lnTo>
                        <a:pt x="243" y="76"/>
                      </a:lnTo>
                      <a:lnTo>
                        <a:pt x="243" y="72"/>
                      </a:lnTo>
                      <a:lnTo>
                        <a:pt x="245" y="68"/>
                      </a:lnTo>
                      <a:lnTo>
                        <a:pt x="247" y="64"/>
                      </a:lnTo>
                      <a:lnTo>
                        <a:pt x="249" y="58"/>
                      </a:lnTo>
                      <a:lnTo>
                        <a:pt x="247" y="48"/>
                      </a:lnTo>
                      <a:lnTo>
                        <a:pt x="241" y="34"/>
                      </a:lnTo>
                      <a:lnTo>
                        <a:pt x="235" y="22"/>
                      </a:lnTo>
                      <a:lnTo>
                        <a:pt x="231" y="8"/>
                      </a:lnTo>
                      <a:lnTo>
                        <a:pt x="229" y="8"/>
                      </a:lnTo>
                      <a:lnTo>
                        <a:pt x="2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0" name="iṩḷídè">
                  <a:extLst>
                    <a:ext uri="{FF2B5EF4-FFF2-40B4-BE49-F238E27FC236}">
                      <a16:creationId xmlns:a16="http://schemas.microsoft.com/office/drawing/2014/main" id="{920C87F0-E412-448D-8A8B-18236509AD89}"/>
                    </a:ext>
                  </a:extLst>
                </p:cNvPr>
                <p:cNvSpPr/>
                <p:nvPr/>
              </p:nvSpPr>
              <p:spPr bwMode="auto">
                <a:xfrm>
                  <a:off x="4711448" y="3147529"/>
                  <a:ext cx="294725" cy="491771"/>
                </a:xfrm>
                <a:custGeom>
                  <a:avLst/>
                  <a:gdLst>
                    <a:gd name="T0" fmla="*/ 2147483647 w 168"/>
                    <a:gd name="T1" fmla="*/ 2147483647 h 294"/>
                    <a:gd name="T2" fmla="*/ 2147483647 w 168"/>
                    <a:gd name="T3" fmla="*/ 2147483647 h 294"/>
                    <a:gd name="T4" fmla="*/ 2147483647 w 168"/>
                    <a:gd name="T5" fmla="*/ 2147483647 h 294"/>
                    <a:gd name="T6" fmla="*/ 2147483647 w 168"/>
                    <a:gd name="T7" fmla="*/ 2147483647 h 294"/>
                    <a:gd name="T8" fmla="*/ 2147483647 w 168"/>
                    <a:gd name="T9" fmla="*/ 2147483647 h 294"/>
                    <a:gd name="T10" fmla="*/ 2147483647 w 168"/>
                    <a:gd name="T11" fmla="*/ 2147483647 h 294"/>
                    <a:gd name="T12" fmla="*/ 2147483647 w 168"/>
                    <a:gd name="T13" fmla="*/ 2147483647 h 294"/>
                    <a:gd name="T14" fmla="*/ 2147483647 w 168"/>
                    <a:gd name="T15" fmla="*/ 2147483647 h 294"/>
                    <a:gd name="T16" fmla="*/ 2147483647 w 168"/>
                    <a:gd name="T17" fmla="*/ 2147483647 h 294"/>
                    <a:gd name="T18" fmla="*/ 2147483647 w 168"/>
                    <a:gd name="T19" fmla="*/ 2147483647 h 294"/>
                    <a:gd name="T20" fmla="*/ 2147483647 w 168"/>
                    <a:gd name="T21" fmla="*/ 2147483647 h 294"/>
                    <a:gd name="T22" fmla="*/ 2147483647 w 168"/>
                    <a:gd name="T23" fmla="*/ 2147483647 h 294"/>
                    <a:gd name="T24" fmla="*/ 2147483647 w 168"/>
                    <a:gd name="T25" fmla="*/ 2147483647 h 294"/>
                    <a:gd name="T26" fmla="*/ 2147483647 w 168"/>
                    <a:gd name="T27" fmla="*/ 2147483647 h 294"/>
                    <a:gd name="T28" fmla="*/ 2147483647 w 168"/>
                    <a:gd name="T29" fmla="*/ 2147483647 h 294"/>
                    <a:gd name="T30" fmla="*/ 2147483647 w 168"/>
                    <a:gd name="T31" fmla="*/ 2147483647 h 294"/>
                    <a:gd name="T32" fmla="*/ 2147483647 w 168"/>
                    <a:gd name="T33" fmla="*/ 2147483647 h 294"/>
                    <a:gd name="T34" fmla="*/ 2147483647 w 168"/>
                    <a:gd name="T35" fmla="*/ 2147483647 h 294"/>
                    <a:gd name="T36" fmla="*/ 2147483647 w 168"/>
                    <a:gd name="T37" fmla="*/ 2147483647 h 294"/>
                    <a:gd name="T38" fmla="*/ 2147483647 w 168"/>
                    <a:gd name="T39" fmla="*/ 2147483647 h 294"/>
                    <a:gd name="T40" fmla="*/ 2147483647 w 168"/>
                    <a:gd name="T41" fmla="*/ 2147483647 h 294"/>
                    <a:gd name="T42" fmla="*/ 2147483647 w 168"/>
                    <a:gd name="T43" fmla="*/ 2147483647 h 294"/>
                    <a:gd name="T44" fmla="*/ 2147483647 w 168"/>
                    <a:gd name="T45" fmla="*/ 2147483647 h 294"/>
                    <a:gd name="T46" fmla="*/ 2147483647 w 168"/>
                    <a:gd name="T47" fmla="*/ 2147483647 h 294"/>
                    <a:gd name="T48" fmla="*/ 2147483647 w 168"/>
                    <a:gd name="T49" fmla="*/ 2147483647 h 294"/>
                    <a:gd name="T50" fmla="*/ 2147483647 w 168"/>
                    <a:gd name="T51" fmla="*/ 2147483647 h 294"/>
                    <a:gd name="T52" fmla="*/ 2147483647 w 168"/>
                    <a:gd name="T53" fmla="*/ 2147483647 h 294"/>
                    <a:gd name="T54" fmla="*/ 2147483647 w 168"/>
                    <a:gd name="T55" fmla="*/ 2147483647 h 294"/>
                    <a:gd name="T56" fmla="*/ 2147483647 w 168"/>
                    <a:gd name="T57" fmla="*/ 2147483647 h 294"/>
                    <a:gd name="T58" fmla="*/ 2147483647 w 168"/>
                    <a:gd name="T59" fmla="*/ 2147483647 h 294"/>
                    <a:gd name="T60" fmla="*/ 2147483647 w 168"/>
                    <a:gd name="T61" fmla="*/ 2147483647 h 294"/>
                    <a:gd name="T62" fmla="*/ 2147483647 w 168"/>
                    <a:gd name="T63" fmla="*/ 2147483647 h 294"/>
                    <a:gd name="T64" fmla="*/ 2147483647 w 168"/>
                    <a:gd name="T65" fmla="*/ 2147483647 h 294"/>
                    <a:gd name="T66" fmla="*/ 2147483647 w 168"/>
                    <a:gd name="T67" fmla="*/ 2147483647 h 294"/>
                    <a:gd name="T68" fmla="*/ 2147483647 w 168"/>
                    <a:gd name="T69" fmla="*/ 2147483647 h 294"/>
                    <a:gd name="T70" fmla="*/ 2147483647 w 168"/>
                    <a:gd name="T71" fmla="*/ 2147483647 h 294"/>
                    <a:gd name="T72" fmla="*/ 2147483647 w 168"/>
                    <a:gd name="T73" fmla="*/ 2147483647 h 294"/>
                    <a:gd name="T74" fmla="*/ 2147483647 w 168"/>
                    <a:gd name="T75" fmla="*/ 2147483647 h 294"/>
                    <a:gd name="T76" fmla="*/ 2147483647 w 168"/>
                    <a:gd name="T77" fmla="*/ 2147483647 h 294"/>
                    <a:gd name="T78" fmla="*/ 2147483647 w 168"/>
                    <a:gd name="T79" fmla="*/ 2147483647 h 294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168"/>
                    <a:gd name="T121" fmla="*/ 0 h 294"/>
                    <a:gd name="T122" fmla="*/ 168 w 168"/>
                    <a:gd name="T123" fmla="*/ 294 h 294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168" h="294">
                      <a:moveTo>
                        <a:pt x="162" y="68"/>
                      </a:moveTo>
                      <a:lnTo>
                        <a:pt x="168" y="138"/>
                      </a:lnTo>
                      <a:lnTo>
                        <a:pt x="158" y="140"/>
                      </a:lnTo>
                      <a:lnTo>
                        <a:pt x="152" y="144"/>
                      </a:lnTo>
                      <a:lnTo>
                        <a:pt x="148" y="150"/>
                      </a:lnTo>
                      <a:lnTo>
                        <a:pt x="146" y="158"/>
                      </a:lnTo>
                      <a:lnTo>
                        <a:pt x="142" y="164"/>
                      </a:lnTo>
                      <a:lnTo>
                        <a:pt x="140" y="172"/>
                      </a:lnTo>
                      <a:lnTo>
                        <a:pt x="140" y="190"/>
                      </a:lnTo>
                      <a:lnTo>
                        <a:pt x="138" y="194"/>
                      </a:lnTo>
                      <a:lnTo>
                        <a:pt x="134" y="200"/>
                      </a:lnTo>
                      <a:lnTo>
                        <a:pt x="134" y="202"/>
                      </a:lnTo>
                      <a:lnTo>
                        <a:pt x="136" y="202"/>
                      </a:lnTo>
                      <a:lnTo>
                        <a:pt x="144" y="206"/>
                      </a:lnTo>
                      <a:lnTo>
                        <a:pt x="146" y="214"/>
                      </a:lnTo>
                      <a:lnTo>
                        <a:pt x="148" y="216"/>
                      </a:lnTo>
                      <a:lnTo>
                        <a:pt x="150" y="220"/>
                      </a:lnTo>
                      <a:lnTo>
                        <a:pt x="152" y="228"/>
                      </a:lnTo>
                      <a:lnTo>
                        <a:pt x="146" y="228"/>
                      </a:lnTo>
                      <a:lnTo>
                        <a:pt x="142" y="228"/>
                      </a:lnTo>
                      <a:lnTo>
                        <a:pt x="138" y="230"/>
                      </a:lnTo>
                      <a:lnTo>
                        <a:pt x="130" y="238"/>
                      </a:lnTo>
                      <a:lnTo>
                        <a:pt x="126" y="246"/>
                      </a:lnTo>
                      <a:lnTo>
                        <a:pt x="122" y="256"/>
                      </a:lnTo>
                      <a:lnTo>
                        <a:pt x="120" y="258"/>
                      </a:lnTo>
                      <a:lnTo>
                        <a:pt x="118" y="260"/>
                      </a:lnTo>
                      <a:lnTo>
                        <a:pt x="108" y="262"/>
                      </a:lnTo>
                      <a:lnTo>
                        <a:pt x="90" y="264"/>
                      </a:lnTo>
                      <a:lnTo>
                        <a:pt x="88" y="270"/>
                      </a:lnTo>
                      <a:lnTo>
                        <a:pt x="86" y="276"/>
                      </a:lnTo>
                      <a:lnTo>
                        <a:pt x="82" y="280"/>
                      </a:lnTo>
                      <a:lnTo>
                        <a:pt x="76" y="284"/>
                      </a:lnTo>
                      <a:lnTo>
                        <a:pt x="64" y="288"/>
                      </a:lnTo>
                      <a:lnTo>
                        <a:pt x="52" y="290"/>
                      </a:lnTo>
                      <a:lnTo>
                        <a:pt x="48" y="288"/>
                      </a:lnTo>
                      <a:lnTo>
                        <a:pt x="46" y="286"/>
                      </a:lnTo>
                      <a:lnTo>
                        <a:pt x="42" y="288"/>
                      </a:lnTo>
                      <a:lnTo>
                        <a:pt x="38" y="292"/>
                      </a:lnTo>
                      <a:lnTo>
                        <a:pt x="38" y="294"/>
                      </a:lnTo>
                      <a:lnTo>
                        <a:pt x="36" y="292"/>
                      </a:lnTo>
                      <a:lnTo>
                        <a:pt x="34" y="282"/>
                      </a:lnTo>
                      <a:lnTo>
                        <a:pt x="30" y="274"/>
                      </a:lnTo>
                      <a:lnTo>
                        <a:pt x="20" y="264"/>
                      </a:lnTo>
                      <a:lnTo>
                        <a:pt x="12" y="256"/>
                      </a:lnTo>
                      <a:lnTo>
                        <a:pt x="8" y="252"/>
                      </a:lnTo>
                      <a:lnTo>
                        <a:pt x="10" y="250"/>
                      </a:lnTo>
                      <a:lnTo>
                        <a:pt x="12" y="248"/>
                      </a:lnTo>
                      <a:lnTo>
                        <a:pt x="18" y="246"/>
                      </a:lnTo>
                      <a:lnTo>
                        <a:pt x="36" y="246"/>
                      </a:lnTo>
                      <a:lnTo>
                        <a:pt x="28" y="240"/>
                      </a:lnTo>
                      <a:lnTo>
                        <a:pt x="28" y="236"/>
                      </a:lnTo>
                      <a:lnTo>
                        <a:pt x="26" y="230"/>
                      </a:lnTo>
                      <a:lnTo>
                        <a:pt x="28" y="212"/>
                      </a:lnTo>
                      <a:lnTo>
                        <a:pt x="26" y="206"/>
                      </a:lnTo>
                      <a:lnTo>
                        <a:pt x="22" y="200"/>
                      </a:lnTo>
                      <a:lnTo>
                        <a:pt x="16" y="192"/>
                      </a:lnTo>
                      <a:lnTo>
                        <a:pt x="12" y="186"/>
                      </a:lnTo>
                      <a:lnTo>
                        <a:pt x="10" y="188"/>
                      </a:lnTo>
                      <a:lnTo>
                        <a:pt x="8" y="186"/>
                      </a:lnTo>
                      <a:lnTo>
                        <a:pt x="4" y="182"/>
                      </a:lnTo>
                      <a:lnTo>
                        <a:pt x="0" y="176"/>
                      </a:lnTo>
                      <a:lnTo>
                        <a:pt x="2" y="166"/>
                      </a:lnTo>
                      <a:lnTo>
                        <a:pt x="4" y="158"/>
                      </a:lnTo>
                      <a:lnTo>
                        <a:pt x="8" y="150"/>
                      </a:lnTo>
                      <a:lnTo>
                        <a:pt x="12" y="144"/>
                      </a:lnTo>
                      <a:lnTo>
                        <a:pt x="22" y="132"/>
                      </a:lnTo>
                      <a:lnTo>
                        <a:pt x="26" y="126"/>
                      </a:lnTo>
                      <a:lnTo>
                        <a:pt x="30" y="118"/>
                      </a:lnTo>
                      <a:lnTo>
                        <a:pt x="30" y="76"/>
                      </a:lnTo>
                      <a:lnTo>
                        <a:pt x="30" y="72"/>
                      </a:lnTo>
                      <a:lnTo>
                        <a:pt x="32" y="68"/>
                      </a:lnTo>
                      <a:lnTo>
                        <a:pt x="34" y="64"/>
                      </a:lnTo>
                      <a:lnTo>
                        <a:pt x="36" y="58"/>
                      </a:lnTo>
                      <a:lnTo>
                        <a:pt x="34" y="48"/>
                      </a:lnTo>
                      <a:lnTo>
                        <a:pt x="28" y="34"/>
                      </a:lnTo>
                      <a:lnTo>
                        <a:pt x="22" y="22"/>
                      </a:lnTo>
                      <a:lnTo>
                        <a:pt x="18" y="8"/>
                      </a:lnTo>
                      <a:lnTo>
                        <a:pt x="20" y="8"/>
                      </a:lnTo>
                      <a:lnTo>
                        <a:pt x="36" y="0"/>
                      </a:lnTo>
                      <a:lnTo>
                        <a:pt x="162" y="70"/>
                      </a:lnTo>
                      <a:lnTo>
                        <a:pt x="162" y="6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1" name="îšḷíďe">
                  <a:extLst>
                    <a:ext uri="{FF2B5EF4-FFF2-40B4-BE49-F238E27FC236}">
                      <a16:creationId xmlns:a16="http://schemas.microsoft.com/office/drawing/2014/main" id="{C89F4BB6-1999-4D3C-88F9-DA73156E8668}"/>
                    </a:ext>
                  </a:extLst>
                </p:cNvPr>
                <p:cNvSpPr/>
                <p:nvPr/>
              </p:nvSpPr>
              <p:spPr bwMode="auto">
                <a:xfrm>
                  <a:off x="5500592" y="3462767"/>
                  <a:ext cx="57844" cy="67251"/>
                </a:xfrm>
                <a:custGeom>
                  <a:avLst/>
                  <a:gdLst>
                    <a:gd name="T0" fmla="*/ 2147483647 w 32"/>
                    <a:gd name="T1" fmla="*/ 0 h 40"/>
                    <a:gd name="T2" fmla="*/ 2147483647 w 32"/>
                    <a:gd name="T3" fmla="*/ 2147483647 h 40"/>
                    <a:gd name="T4" fmla="*/ 2147483647 w 32"/>
                    <a:gd name="T5" fmla="*/ 2147483647 h 40"/>
                    <a:gd name="T6" fmla="*/ 2147483647 w 32"/>
                    <a:gd name="T7" fmla="*/ 2147483647 h 40"/>
                    <a:gd name="T8" fmla="*/ 2147483647 w 32"/>
                    <a:gd name="T9" fmla="*/ 2147483647 h 40"/>
                    <a:gd name="T10" fmla="*/ 2147483647 w 32"/>
                    <a:gd name="T11" fmla="*/ 2147483647 h 40"/>
                    <a:gd name="T12" fmla="*/ 2147483647 w 32"/>
                    <a:gd name="T13" fmla="*/ 2147483647 h 40"/>
                    <a:gd name="T14" fmla="*/ 2147483647 w 32"/>
                    <a:gd name="T15" fmla="*/ 2147483647 h 40"/>
                    <a:gd name="T16" fmla="*/ 2147483647 w 32"/>
                    <a:gd name="T17" fmla="*/ 2147483647 h 40"/>
                    <a:gd name="T18" fmla="*/ 2147483647 w 32"/>
                    <a:gd name="T19" fmla="*/ 2147483647 h 40"/>
                    <a:gd name="T20" fmla="*/ 0 w 32"/>
                    <a:gd name="T21" fmla="*/ 2147483647 h 40"/>
                    <a:gd name="T22" fmla="*/ 2147483647 w 32"/>
                    <a:gd name="T23" fmla="*/ 2147483647 h 40"/>
                    <a:gd name="T24" fmla="*/ 2147483647 w 32"/>
                    <a:gd name="T25" fmla="*/ 2147483647 h 40"/>
                    <a:gd name="T26" fmla="*/ 2147483647 w 32"/>
                    <a:gd name="T27" fmla="*/ 2147483647 h 40"/>
                    <a:gd name="T28" fmla="*/ 2147483647 w 32"/>
                    <a:gd name="T29" fmla="*/ 0 h 4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2"/>
                    <a:gd name="T46" fmla="*/ 0 h 40"/>
                    <a:gd name="T47" fmla="*/ 32 w 32"/>
                    <a:gd name="T48" fmla="*/ 40 h 4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2" h="40">
                      <a:moveTo>
                        <a:pt x="16" y="0"/>
                      </a:moveTo>
                      <a:lnTo>
                        <a:pt x="24" y="8"/>
                      </a:lnTo>
                      <a:lnTo>
                        <a:pt x="30" y="14"/>
                      </a:lnTo>
                      <a:lnTo>
                        <a:pt x="32" y="20"/>
                      </a:lnTo>
                      <a:lnTo>
                        <a:pt x="30" y="26"/>
                      </a:lnTo>
                      <a:lnTo>
                        <a:pt x="26" y="30"/>
                      </a:lnTo>
                      <a:lnTo>
                        <a:pt x="22" y="34"/>
                      </a:lnTo>
                      <a:lnTo>
                        <a:pt x="16" y="38"/>
                      </a:lnTo>
                      <a:lnTo>
                        <a:pt x="6" y="40"/>
                      </a:lnTo>
                      <a:lnTo>
                        <a:pt x="2" y="38"/>
                      </a:lnTo>
                      <a:lnTo>
                        <a:pt x="0" y="32"/>
                      </a:lnTo>
                      <a:lnTo>
                        <a:pt x="2" y="24"/>
                      </a:lnTo>
                      <a:lnTo>
                        <a:pt x="8" y="16"/>
                      </a:lnTo>
                      <a:lnTo>
                        <a:pt x="22" y="6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2" name="iṡḻiḍê">
                  <a:extLst>
                    <a:ext uri="{FF2B5EF4-FFF2-40B4-BE49-F238E27FC236}">
                      <a16:creationId xmlns:a16="http://schemas.microsoft.com/office/drawing/2014/main" id="{CF346E74-2D23-4576-9DB1-BF28ED100B8F}"/>
                    </a:ext>
                  </a:extLst>
                </p:cNvPr>
                <p:cNvSpPr/>
                <p:nvPr/>
              </p:nvSpPr>
              <p:spPr bwMode="auto">
                <a:xfrm>
                  <a:off x="5259580" y="3314255"/>
                  <a:ext cx="413165" cy="442734"/>
                </a:xfrm>
                <a:custGeom>
                  <a:avLst/>
                  <a:gdLst>
                    <a:gd name="T0" fmla="*/ 2147483647 w 236"/>
                    <a:gd name="T1" fmla="*/ 2147483647 h 264"/>
                    <a:gd name="T2" fmla="*/ 2147483647 w 236"/>
                    <a:gd name="T3" fmla="*/ 2147483647 h 264"/>
                    <a:gd name="T4" fmla="*/ 2147483647 w 236"/>
                    <a:gd name="T5" fmla="*/ 2147483647 h 264"/>
                    <a:gd name="T6" fmla="*/ 2147483647 w 236"/>
                    <a:gd name="T7" fmla="*/ 2147483647 h 264"/>
                    <a:gd name="T8" fmla="*/ 2147483647 w 236"/>
                    <a:gd name="T9" fmla="*/ 2147483647 h 264"/>
                    <a:gd name="T10" fmla="*/ 2147483647 w 236"/>
                    <a:gd name="T11" fmla="*/ 2147483647 h 264"/>
                    <a:gd name="T12" fmla="*/ 2147483647 w 236"/>
                    <a:gd name="T13" fmla="*/ 2147483647 h 264"/>
                    <a:gd name="T14" fmla="*/ 2147483647 w 236"/>
                    <a:gd name="T15" fmla="*/ 2147483647 h 264"/>
                    <a:gd name="T16" fmla="*/ 2147483647 w 236"/>
                    <a:gd name="T17" fmla="*/ 2147483647 h 264"/>
                    <a:gd name="T18" fmla="*/ 2147483647 w 236"/>
                    <a:gd name="T19" fmla="*/ 2147483647 h 264"/>
                    <a:gd name="T20" fmla="*/ 2147483647 w 236"/>
                    <a:gd name="T21" fmla="*/ 2147483647 h 264"/>
                    <a:gd name="T22" fmla="*/ 2147483647 w 236"/>
                    <a:gd name="T23" fmla="*/ 2147483647 h 264"/>
                    <a:gd name="T24" fmla="*/ 2147483647 w 236"/>
                    <a:gd name="T25" fmla="*/ 2147483647 h 264"/>
                    <a:gd name="T26" fmla="*/ 2147483647 w 236"/>
                    <a:gd name="T27" fmla="*/ 2147483647 h 264"/>
                    <a:gd name="T28" fmla="*/ 2147483647 w 236"/>
                    <a:gd name="T29" fmla="*/ 2147483647 h 264"/>
                    <a:gd name="T30" fmla="*/ 2147483647 w 236"/>
                    <a:gd name="T31" fmla="*/ 2147483647 h 264"/>
                    <a:gd name="T32" fmla="*/ 2147483647 w 236"/>
                    <a:gd name="T33" fmla="*/ 2147483647 h 264"/>
                    <a:gd name="T34" fmla="*/ 2147483647 w 236"/>
                    <a:gd name="T35" fmla="*/ 2147483647 h 264"/>
                    <a:gd name="T36" fmla="*/ 2147483647 w 236"/>
                    <a:gd name="T37" fmla="*/ 2147483647 h 264"/>
                    <a:gd name="T38" fmla="*/ 2147483647 w 236"/>
                    <a:gd name="T39" fmla="*/ 2147483647 h 264"/>
                    <a:gd name="T40" fmla="*/ 2147483647 w 236"/>
                    <a:gd name="T41" fmla="*/ 2147483647 h 264"/>
                    <a:gd name="T42" fmla="*/ 2147483647 w 236"/>
                    <a:gd name="T43" fmla="*/ 2147483647 h 264"/>
                    <a:gd name="T44" fmla="*/ 2147483647 w 236"/>
                    <a:gd name="T45" fmla="*/ 2147483647 h 264"/>
                    <a:gd name="T46" fmla="*/ 2147483647 w 236"/>
                    <a:gd name="T47" fmla="*/ 2147483647 h 264"/>
                    <a:gd name="T48" fmla="*/ 2147483647 w 236"/>
                    <a:gd name="T49" fmla="*/ 2147483647 h 264"/>
                    <a:gd name="T50" fmla="*/ 2147483647 w 236"/>
                    <a:gd name="T51" fmla="*/ 2147483647 h 264"/>
                    <a:gd name="T52" fmla="*/ 2147483647 w 236"/>
                    <a:gd name="T53" fmla="*/ 2147483647 h 264"/>
                    <a:gd name="T54" fmla="*/ 2147483647 w 236"/>
                    <a:gd name="T55" fmla="*/ 2147483647 h 264"/>
                    <a:gd name="T56" fmla="*/ 2147483647 w 236"/>
                    <a:gd name="T57" fmla="*/ 2147483647 h 264"/>
                    <a:gd name="T58" fmla="*/ 2147483647 w 236"/>
                    <a:gd name="T59" fmla="*/ 2147483647 h 264"/>
                    <a:gd name="T60" fmla="*/ 0 w 236"/>
                    <a:gd name="T61" fmla="*/ 2147483647 h 264"/>
                    <a:gd name="T62" fmla="*/ 2147483647 w 236"/>
                    <a:gd name="T63" fmla="*/ 2147483647 h 264"/>
                    <a:gd name="T64" fmla="*/ 2147483647 w 236"/>
                    <a:gd name="T65" fmla="*/ 2147483647 h 264"/>
                    <a:gd name="T66" fmla="*/ 2147483647 w 236"/>
                    <a:gd name="T67" fmla="*/ 2147483647 h 264"/>
                    <a:gd name="T68" fmla="*/ 2147483647 w 236"/>
                    <a:gd name="T69" fmla="*/ 2147483647 h 264"/>
                    <a:gd name="T70" fmla="*/ 2147483647 w 236"/>
                    <a:gd name="T71" fmla="*/ 2147483647 h 264"/>
                    <a:gd name="T72" fmla="*/ 2147483647 w 236"/>
                    <a:gd name="T73" fmla="*/ 2147483647 h 264"/>
                    <a:gd name="T74" fmla="*/ 2147483647 w 236"/>
                    <a:gd name="T75" fmla="*/ 2147483647 h 264"/>
                    <a:gd name="T76" fmla="*/ 2147483647 w 236"/>
                    <a:gd name="T77" fmla="*/ 2147483647 h 264"/>
                    <a:gd name="T78" fmla="*/ 2147483647 w 236"/>
                    <a:gd name="T79" fmla="*/ 2147483647 h 264"/>
                    <a:gd name="T80" fmla="*/ 2147483647 w 236"/>
                    <a:gd name="T81" fmla="*/ 2147483647 h 264"/>
                    <a:gd name="T82" fmla="*/ 2147483647 w 236"/>
                    <a:gd name="T83" fmla="*/ 2147483647 h 264"/>
                    <a:gd name="T84" fmla="*/ 2147483647 w 236"/>
                    <a:gd name="T85" fmla="*/ 2147483647 h 264"/>
                    <a:gd name="T86" fmla="*/ 2147483647 w 236"/>
                    <a:gd name="T87" fmla="*/ 2147483647 h 264"/>
                    <a:gd name="T88" fmla="*/ 2147483647 w 236"/>
                    <a:gd name="T89" fmla="*/ 2147483647 h 264"/>
                    <a:gd name="T90" fmla="*/ 2147483647 w 236"/>
                    <a:gd name="T91" fmla="*/ 2147483647 h 264"/>
                    <a:gd name="T92" fmla="*/ 2147483647 w 236"/>
                    <a:gd name="T93" fmla="*/ 2147483647 h 264"/>
                    <a:gd name="T94" fmla="*/ 2147483647 w 236"/>
                    <a:gd name="T95" fmla="*/ 2147483647 h 264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36"/>
                    <a:gd name="T145" fmla="*/ 0 h 264"/>
                    <a:gd name="T146" fmla="*/ 236 w 236"/>
                    <a:gd name="T147" fmla="*/ 264 h 264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36" h="264">
                      <a:moveTo>
                        <a:pt x="160" y="94"/>
                      </a:moveTo>
                      <a:lnTo>
                        <a:pt x="154" y="88"/>
                      </a:lnTo>
                      <a:lnTo>
                        <a:pt x="160" y="94"/>
                      </a:lnTo>
                      <a:lnTo>
                        <a:pt x="146" y="104"/>
                      </a:lnTo>
                      <a:lnTo>
                        <a:pt x="140" y="112"/>
                      </a:lnTo>
                      <a:lnTo>
                        <a:pt x="138" y="120"/>
                      </a:lnTo>
                      <a:lnTo>
                        <a:pt x="140" y="126"/>
                      </a:lnTo>
                      <a:lnTo>
                        <a:pt x="144" y="128"/>
                      </a:lnTo>
                      <a:lnTo>
                        <a:pt x="152" y="126"/>
                      </a:lnTo>
                      <a:lnTo>
                        <a:pt x="158" y="124"/>
                      </a:lnTo>
                      <a:lnTo>
                        <a:pt x="158" y="132"/>
                      </a:lnTo>
                      <a:lnTo>
                        <a:pt x="160" y="140"/>
                      </a:lnTo>
                      <a:lnTo>
                        <a:pt x="164" y="152"/>
                      </a:lnTo>
                      <a:lnTo>
                        <a:pt x="174" y="160"/>
                      </a:lnTo>
                      <a:lnTo>
                        <a:pt x="184" y="168"/>
                      </a:lnTo>
                      <a:lnTo>
                        <a:pt x="196" y="172"/>
                      </a:lnTo>
                      <a:lnTo>
                        <a:pt x="210" y="178"/>
                      </a:lnTo>
                      <a:lnTo>
                        <a:pt x="222" y="180"/>
                      </a:lnTo>
                      <a:lnTo>
                        <a:pt x="236" y="182"/>
                      </a:lnTo>
                      <a:lnTo>
                        <a:pt x="230" y="194"/>
                      </a:lnTo>
                      <a:lnTo>
                        <a:pt x="220" y="202"/>
                      </a:lnTo>
                      <a:lnTo>
                        <a:pt x="204" y="222"/>
                      </a:lnTo>
                      <a:lnTo>
                        <a:pt x="200" y="230"/>
                      </a:lnTo>
                      <a:lnTo>
                        <a:pt x="196" y="234"/>
                      </a:lnTo>
                      <a:lnTo>
                        <a:pt x="194" y="236"/>
                      </a:lnTo>
                      <a:lnTo>
                        <a:pt x="190" y="238"/>
                      </a:lnTo>
                      <a:lnTo>
                        <a:pt x="186" y="236"/>
                      </a:lnTo>
                      <a:lnTo>
                        <a:pt x="180" y="236"/>
                      </a:lnTo>
                      <a:lnTo>
                        <a:pt x="174" y="238"/>
                      </a:lnTo>
                      <a:lnTo>
                        <a:pt x="168" y="242"/>
                      </a:lnTo>
                      <a:lnTo>
                        <a:pt x="160" y="246"/>
                      </a:lnTo>
                      <a:lnTo>
                        <a:pt x="150" y="254"/>
                      </a:lnTo>
                      <a:lnTo>
                        <a:pt x="144" y="256"/>
                      </a:lnTo>
                      <a:lnTo>
                        <a:pt x="138" y="256"/>
                      </a:lnTo>
                      <a:lnTo>
                        <a:pt x="134" y="256"/>
                      </a:lnTo>
                      <a:lnTo>
                        <a:pt x="130" y="252"/>
                      </a:lnTo>
                      <a:lnTo>
                        <a:pt x="128" y="250"/>
                      </a:lnTo>
                      <a:lnTo>
                        <a:pt x="124" y="250"/>
                      </a:lnTo>
                      <a:lnTo>
                        <a:pt x="120" y="250"/>
                      </a:lnTo>
                      <a:lnTo>
                        <a:pt x="118" y="252"/>
                      </a:lnTo>
                      <a:lnTo>
                        <a:pt x="114" y="256"/>
                      </a:lnTo>
                      <a:lnTo>
                        <a:pt x="108" y="262"/>
                      </a:lnTo>
                      <a:lnTo>
                        <a:pt x="108" y="264"/>
                      </a:lnTo>
                      <a:lnTo>
                        <a:pt x="104" y="264"/>
                      </a:lnTo>
                      <a:lnTo>
                        <a:pt x="96" y="264"/>
                      </a:lnTo>
                      <a:lnTo>
                        <a:pt x="88" y="260"/>
                      </a:lnTo>
                      <a:lnTo>
                        <a:pt x="76" y="254"/>
                      </a:lnTo>
                      <a:lnTo>
                        <a:pt x="62" y="250"/>
                      </a:lnTo>
                      <a:lnTo>
                        <a:pt x="54" y="248"/>
                      </a:lnTo>
                      <a:lnTo>
                        <a:pt x="46" y="246"/>
                      </a:lnTo>
                      <a:lnTo>
                        <a:pt x="48" y="246"/>
                      </a:lnTo>
                      <a:lnTo>
                        <a:pt x="44" y="238"/>
                      </a:lnTo>
                      <a:lnTo>
                        <a:pt x="40" y="232"/>
                      </a:lnTo>
                      <a:lnTo>
                        <a:pt x="36" y="226"/>
                      </a:lnTo>
                      <a:lnTo>
                        <a:pt x="32" y="222"/>
                      </a:lnTo>
                      <a:lnTo>
                        <a:pt x="30" y="208"/>
                      </a:lnTo>
                      <a:lnTo>
                        <a:pt x="26" y="204"/>
                      </a:lnTo>
                      <a:lnTo>
                        <a:pt x="24" y="200"/>
                      </a:lnTo>
                      <a:lnTo>
                        <a:pt x="10" y="192"/>
                      </a:lnTo>
                      <a:lnTo>
                        <a:pt x="4" y="186"/>
                      </a:lnTo>
                      <a:lnTo>
                        <a:pt x="0" y="182"/>
                      </a:lnTo>
                      <a:lnTo>
                        <a:pt x="0" y="180"/>
                      </a:lnTo>
                      <a:lnTo>
                        <a:pt x="2" y="178"/>
                      </a:lnTo>
                      <a:lnTo>
                        <a:pt x="6" y="176"/>
                      </a:lnTo>
                      <a:lnTo>
                        <a:pt x="12" y="174"/>
                      </a:lnTo>
                      <a:lnTo>
                        <a:pt x="16" y="170"/>
                      </a:lnTo>
                      <a:lnTo>
                        <a:pt x="18" y="160"/>
                      </a:lnTo>
                      <a:lnTo>
                        <a:pt x="18" y="152"/>
                      </a:lnTo>
                      <a:lnTo>
                        <a:pt x="18" y="142"/>
                      </a:lnTo>
                      <a:lnTo>
                        <a:pt x="20" y="134"/>
                      </a:lnTo>
                      <a:lnTo>
                        <a:pt x="24" y="132"/>
                      </a:lnTo>
                      <a:lnTo>
                        <a:pt x="30" y="130"/>
                      </a:lnTo>
                      <a:lnTo>
                        <a:pt x="32" y="120"/>
                      </a:lnTo>
                      <a:lnTo>
                        <a:pt x="34" y="112"/>
                      </a:lnTo>
                      <a:lnTo>
                        <a:pt x="42" y="98"/>
                      </a:lnTo>
                      <a:lnTo>
                        <a:pt x="52" y="86"/>
                      </a:lnTo>
                      <a:lnTo>
                        <a:pt x="52" y="78"/>
                      </a:lnTo>
                      <a:lnTo>
                        <a:pt x="52" y="70"/>
                      </a:lnTo>
                      <a:lnTo>
                        <a:pt x="52" y="46"/>
                      </a:lnTo>
                      <a:lnTo>
                        <a:pt x="54" y="42"/>
                      </a:lnTo>
                      <a:lnTo>
                        <a:pt x="56" y="34"/>
                      </a:lnTo>
                      <a:lnTo>
                        <a:pt x="58" y="28"/>
                      </a:lnTo>
                      <a:lnTo>
                        <a:pt x="58" y="16"/>
                      </a:lnTo>
                      <a:lnTo>
                        <a:pt x="66" y="14"/>
                      </a:lnTo>
                      <a:lnTo>
                        <a:pt x="74" y="10"/>
                      </a:lnTo>
                      <a:lnTo>
                        <a:pt x="80" y="4"/>
                      </a:lnTo>
                      <a:lnTo>
                        <a:pt x="84" y="0"/>
                      </a:lnTo>
                      <a:lnTo>
                        <a:pt x="90" y="10"/>
                      </a:lnTo>
                      <a:lnTo>
                        <a:pt x="96" y="28"/>
                      </a:lnTo>
                      <a:lnTo>
                        <a:pt x="102" y="40"/>
                      </a:lnTo>
                      <a:lnTo>
                        <a:pt x="104" y="44"/>
                      </a:lnTo>
                      <a:lnTo>
                        <a:pt x="110" y="46"/>
                      </a:lnTo>
                      <a:lnTo>
                        <a:pt x="126" y="56"/>
                      </a:lnTo>
                      <a:lnTo>
                        <a:pt x="138" y="68"/>
                      </a:lnTo>
                      <a:lnTo>
                        <a:pt x="154" y="88"/>
                      </a:lnTo>
                      <a:lnTo>
                        <a:pt x="160" y="9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3" name="ïşļîďê">
                  <a:extLst>
                    <a:ext uri="{FF2B5EF4-FFF2-40B4-BE49-F238E27FC236}">
                      <a16:creationId xmlns:a16="http://schemas.microsoft.com/office/drawing/2014/main" id="{C2C93BFC-B339-4DC0-90A9-421FC983958B}"/>
                    </a:ext>
                  </a:extLst>
                </p:cNvPr>
                <p:cNvSpPr/>
                <p:nvPr/>
              </p:nvSpPr>
              <p:spPr bwMode="auto">
                <a:xfrm>
                  <a:off x="4743125" y="3530018"/>
                  <a:ext cx="362208" cy="250789"/>
                </a:xfrm>
                <a:custGeom>
                  <a:avLst/>
                  <a:gdLst>
                    <a:gd name="T0" fmla="*/ 2147483647 w 206"/>
                    <a:gd name="T1" fmla="*/ 2147483647 h 152"/>
                    <a:gd name="T2" fmla="*/ 2147483647 w 206"/>
                    <a:gd name="T3" fmla="*/ 2147483647 h 152"/>
                    <a:gd name="T4" fmla="*/ 2147483647 w 206"/>
                    <a:gd name="T5" fmla="*/ 2147483647 h 152"/>
                    <a:gd name="T6" fmla="*/ 2147483647 w 206"/>
                    <a:gd name="T7" fmla="*/ 2147483647 h 152"/>
                    <a:gd name="T8" fmla="*/ 2147483647 w 206"/>
                    <a:gd name="T9" fmla="*/ 2147483647 h 152"/>
                    <a:gd name="T10" fmla="*/ 2147483647 w 206"/>
                    <a:gd name="T11" fmla="*/ 2147483647 h 152"/>
                    <a:gd name="T12" fmla="*/ 2147483647 w 206"/>
                    <a:gd name="T13" fmla="*/ 2147483647 h 152"/>
                    <a:gd name="T14" fmla="*/ 2147483647 w 206"/>
                    <a:gd name="T15" fmla="*/ 2147483647 h 152"/>
                    <a:gd name="T16" fmla="*/ 2147483647 w 206"/>
                    <a:gd name="T17" fmla="*/ 2147483647 h 152"/>
                    <a:gd name="T18" fmla="*/ 2147483647 w 206"/>
                    <a:gd name="T19" fmla="*/ 2147483647 h 152"/>
                    <a:gd name="T20" fmla="*/ 2147483647 w 206"/>
                    <a:gd name="T21" fmla="*/ 0 h 152"/>
                    <a:gd name="T22" fmla="*/ 2147483647 w 206"/>
                    <a:gd name="T23" fmla="*/ 0 h 152"/>
                    <a:gd name="T24" fmla="*/ 2147483647 w 206"/>
                    <a:gd name="T25" fmla="*/ 0 h 152"/>
                    <a:gd name="T26" fmla="*/ 2147483647 w 206"/>
                    <a:gd name="T27" fmla="*/ 2147483647 h 152"/>
                    <a:gd name="T28" fmla="*/ 2147483647 w 206"/>
                    <a:gd name="T29" fmla="*/ 2147483647 h 152"/>
                    <a:gd name="T30" fmla="*/ 2147483647 w 206"/>
                    <a:gd name="T31" fmla="*/ 2147483647 h 152"/>
                    <a:gd name="T32" fmla="*/ 2147483647 w 206"/>
                    <a:gd name="T33" fmla="*/ 2147483647 h 152"/>
                    <a:gd name="T34" fmla="*/ 2147483647 w 206"/>
                    <a:gd name="T35" fmla="*/ 2147483647 h 152"/>
                    <a:gd name="T36" fmla="*/ 2147483647 w 206"/>
                    <a:gd name="T37" fmla="*/ 2147483647 h 152"/>
                    <a:gd name="T38" fmla="*/ 2147483647 w 206"/>
                    <a:gd name="T39" fmla="*/ 2147483647 h 152"/>
                    <a:gd name="T40" fmla="*/ 2147483647 w 206"/>
                    <a:gd name="T41" fmla="*/ 2147483647 h 152"/>
                    <a:gd name="T42" fmla="*/ 2147483647 w 206"/>
                    <a:gd name="T43" fmla="*/ 2147483647 h 152"/>
                    <a:gd name="T44" fmla="*/ 2147483647 w 206"/>
                    <a:gd name="T45" fmla="*/ 2147483647 h 152"/>
                    <a:gd name="T46" fmla="*/ 2147483647 w 206"/>
                    <a:gd name="T47" fmla="*/ 2147483647 h 152"/>
                    <a:gd name="T48" fmla="*/ 0 w 206"/>
                    <a:gd name="T49" fmla="*/ 2147483647 h 152"/>
                    <a:gd name="T50" fmla="*/ 2147483647 w 206"/>
                    <a:gd name="T51" fmla="*/ 2147483647 h 152"/>
                    <a:gd name="T52" fmla="*/ 2147483647 w 206"/>
                    <a:gd name="T53" fmla="*/ 2147483647 h 152"/>
                    <a:gd name="T54" fmla="*/ 2147483647 w 206"/>
                    <a:gd name="T55" fmla="*/ 2147483647 h 152"/>
                    <a:gd name="T56" fmla="*/ 2147483647 w 206"/>
                    <a:gd name="T57" fmla="*/ 2147483647 h 152"/>
                    <a:gd name="T58" fmla="*/ 2147483647 w 206"/>
                    <a:gd name="T59" fmla="*/ 2147483647 h 152"/>
                    <a:gd name="T60" fmla="*/ 2147483647 w 206"/>
                    <a:gd name="T61" fmla="*/ 2147483647 h 152"/>
                    <a:gd name="T62" fmla="*/ 2147483647 w 206"/>
                    <a:gd name="T63" fmla="*/ 2147483647 h 152"/>
                    <a:gd name="T64" fmla="*/ 2147483647 w 206"/>
                    <a:gd name="T65" fmla="*/ 2147483647 h 152"/>
                    <a:gd name="T66" fmla="*/ 2147483647 w 206"/>
                    <a:gd name="T67" fmla="*/ 2147483647 h 152"/>
                    <a:gd name="T68" fmla="*/ 2147483647 w 206"/>
                    <a:gd name="T69" fmla="*/ 2147483647 h 152"/>
                    <a:gd name="T70" fmla="*/ 2147483647 w 206"/>
                    <a:gd name="T71" fmla="*/ 2147483647 h 152"/>
                    <a:gd name="T72" fmla="*/ 2147483647 w 206"/>
                    <a:gd name="T73" fmla="*/ 2147483647 h 152"/>
                    <a:gd name="T74" fmla="*/ 2147483647 w 206"/>
                    <a:gd name="T75" fmla="*/ 2147483647 h 152"/>
                    <a:gd name="T76" fmla="*/ 2147483647 w 206"/>
                    <a:gd name="T77" fmla="*/ 2147483647 h 152"/>
                    <a:gd name="T78" fmla="*/ 2147483647 w 206"/>
                    <a:gd name="T79" fmla="*/ 2147483647 h 152"/>
                    <a:gd name="T80" fmla="*/ 2147483647 w 206"/>
                    <a:gd name="T81" fmla="*/ 2147483647 h 152"/>
                    <a:gd name="T82" fmla="*/ 2147483647 w 206"/>
                    <a:gd name="T83" fmla="*/ 2147483647 h 152"/>
                    <a:gd name="T84" fmla="*/ 2147483647 w 206"/>
                    <a:gd name="T85" fmla="*/ 2147483647 h 152"/>
                    <a:gd name="T86" fmla="*/ 2147483647 w 206"/>
                    <a:gd name="T87" fmla="*/ 2147483647 h 152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206"/>
                    <a:gd name="T133" fmla="*/ 0 h 152"/>
                    <a:gd name="T134" fmla="*/ 206 w 206"/>
                    <a:gd name="T135" fmla="*/ 152 h 152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206" h="152">
                      <a:moveTo>
                        <a:pt x="206" y="108"/>
                      </a:moveTo>
                      <a:lnTo>
                        <a:pt x="204" y="106"/>
                      </a:lnTo>
                      <a:lnTo>
                        <a:pt x="204" y="102"/>
                      </a:lnTo>
                      <a:lnTo>
                        <a:pt x="204" y="96"/>
                      </a:lnTo>
                      <a:lnTo>
                        <a:pt x="200" y="92"/>
                      </a:lnTo>
                      <a:lnTo>
                        <a:pt x="196" y="88"/>
                      </a:lnTo>
                      <a:lnTo>
                        <a:pt x="186" y="80"/>
                      </a:lnTo>
                      <a:lnTo>
                        <a:pt x="178" y="70"/>
                      </a:lnTo>
                      <a:lnTo>
                        <a:pt x="174" y="68"/>
                      </a:lnTo>
                      <a:lnTo>
                        <a:pt x="170" y="62"/>
                      </a:lnTo>
                      <a:lnTo>
                        <a:pt x="170" y="56"/>
                      </a:lnTo>
                      <a:lnTo>
                        <a:pt x="168" y="54"/>
                      </a:lnTo>
                      <a:lnTo>
                        <a:pt x="162" y="50"/>
                      </a:lnTo>
                      <a:lnTo>
                        <a:pt x="158" y="46"/>
                      </a:lnTo>
                      <a:lnTo>
                        <a:pt x="156" y="44"/>
                      </a:lnTo>
                      <a:lnTo>
                        <a:pt x="156" y="40"/>
                      </a:lnTo>
                      <a:lnTo>
                        <a:pt x="144" y="40"/>
                      </a:lnTo>
                      <a:lnTo>
                        <a:pt x="144" y="28"/>
                      </a:lnTo>
                      <a:lnTo>
                        <a:pt x="142" y="20"/>
                      </a:lnTo>
                      <a:lnTo>
                        <a:pt x="140" y="12"/>
                      </a:lnTo>
                      <a:lnTo>
                        <a:pt x="136" y="6"/>
                      </a:lnTo>
                      <a:lnTo>
                        <a:pt x="136" y="0"/>
                      </a:lnTo>
                      <a:lnTo>
                        <a:pt x="134" y="0"/>
                      </a:lnTo>
                      <a:lnTo>
                        <a:pt x="132" y="0"/>
                      </a:lnTo>
                      <a:lnTo>
                        <a:pt x="128" y="0"/>
                      </a:lnTo>
                      <a:lnTo>
                        <a:pt x="124" y="0"/>
                      </a:lnTo>
                      <a:lnTo>
                        <a:pt x="120" y="2"/>
                      </a:lnTo>
                      <a:lnTo>
                        <a:pt x="112" y="10"/>
                      </a:lnTo>
                      <a:lnTo>
                        <a:pt x="108" y="18"/>
                      </a:lnTo>
                      <a:lnTo>
                        <a:pt x="104" y="28"/>
                      </a:lnTo>
                      <a:lnTo>
                        <a:pt x="102" y="30"/>
                      </a:lnTo>
                      <a:lnTo>
                        <a:pt x="100" y="32"/>
                      </a:lnTo>
                      <a:lnTo>
                        <a:pt x="90" y="34"/>
                      </a:lnTo>
                      <a:lnTo>
                        <a:pt x="72" y="36"/>
                      </a:lnTo>
                      <a:lnTo>
                        <a:pt x="70" y="42"/>
                      </a:lnTo>
                      <a:lnTo>
                        <a:pt x="68" y="48"/>
                      </a:lnTo>
                      <a:lnTo>
                        <a:pt x="64" y="52"/>
                      </a:lnTo>
                      <a:lnTo>
                        <a:pt x="58" y="56"/>
                      </a:lnTo>
                      <a:lnTo>
                        <a:pt x="46" y="60"/>
                      </a:lnTo>
                      <a:lnTo>
                        <a:pt x="34" y="62"/>
                      </a:lnTo>
                      <a:lnTo>
                        <a:pt x="30" y="60"/>
                      </a:lnTo>
                      <a:lnTo>
                        <a:pt x="28" y="58"/>
                      </a:lnTo>
                      <a:lnTo>
                        <a:pt x="24" y="60"/>
                      </a:lnTo>
                      <a:lnTo>
                        <a:pt x="20" y="64"/>
                      </a:lnTo>
                      <a:lnTo>
                        <a:pt x="20" y="66"/>
                      </a:lnTo>
                      <a:lnTo>
                        <a:pt x="18" y="64"/>
                      </a:lnTo>
                      <a:lnTo>
                        <a:pt x="14" y="68"/>
                      </a:lnTo>
                      <a:lnTo>
                        <a:pt x="8" y="74"/>
                      </a:lnTo>
                      <a:lnTo>
                        <a:pt x="2" y="84"/>
                      </a:lnTo>
                      <a:lnTo>
                        <a:pt x="0" y="94"/>
                      </a:lnTo>
                      <a:lnTo>
                        <a:pt x="0" y="102"/>
                      </a:lnTo>
                      <a:lnTo>
                        <a:pt x="2" y="112"/>
                      </a:lnTo>
                      <a:lnTo>
                        <a:pt x="10" y="126"/>
                      </a:lnTo>
                      <a:lnTo>
                        <a:pt x="20" y="140"/>
                      </a:lnTo>
                      <a:lnTo>
                        <a:pt x="28" y="152"/>
                      </a:lnTo>
                      <a:lnTo>
                        <a:pt x="32" y="146"/>
                      </a:lnTo>
                      <a:lnTo>
                        <a:pt x="36" y="140"/>
                      </a:lnTo>
                      <a:lnTo>
                        <a:pt x="42" y="136"/>
                      </a:lnTo>
                      <a:lnTo>
                        <a:pt x="52" y="136"/>
                      </a:lnTo>
                      <a:lnTo>
                        <a:pt x="62" y="136"/>
                      </a:lnTo>
                      <a:lnTo>
                        <a:pt x="64" y="126"/>
                      </a:lnTo>
                      <a:lnTo>
                        <a:pt x="66" y="118"/>
                      </a:lnTo>
                      <a:lnTo>
                        <a:pt x="68" y="114"/>
                      </a:lnTo>
                      <a:lnTo>
                        <a:pt x="72" y="112"/>
                      </a:lnTo>
                      <a:lnTo>
                        <a:pt x="76" y="108"/>
                      </a:lnTo>
                      <a:lnTo>
                        <a:pt x="78" y="108"/>
                      </a:lnTo>
                      <a:lnTo>
                        <a:pt x="84" y="108"/>
                      </a:lnTo>
                      <a:lnTo>
                        <a:pt x="90" y="110"/>
                      </a:lnTo>
                      <a:lnTo>
                        <a:pt x="102" y="116"/>
                      </a:lnTo>
                      <a:lnTo>
                        <a:pt x="112" y="122"/>
                      </a:lnTo>
                      <a:lnTo>
                        <a:pt x="120" y="122"/>
                      </a:lnTo>
                      <a:lnTo>
                        <a:pt x="128" y="122"/>
                      </a:lnTo>
                      <a:lnTo>
                        <a:pt x="130" y="122"/>
                      </a:lnTo>
                      <a:lnTo>
                        <a:pt x="130" y="120"/>
                      </a:lnTo>
                      <a:lnTo>
                        <a:pt x="132" y="116"/>
                      </a:lnTo>
                      <a:lnTo>
                        <a:pt x="134" y="114"/>
                      </a:lnTo>
                      <a:lnTo>
                        <a:pt x="138" y="116"/>
                      </a:lnTo>
                      <a:lnTo>
                        <a:pt x="140" y="116"/>
                      </a:lnTo>
                      <a:lnTo>
                        <a:pt x="146" y="114"/>
                      </a:lnTo>
                      <a:lnTo>
                        <a:pt x="150" y="112"/>
                      </a:lnTo>
                      <a:lnTo>
                        <a:pt x="156" y="110"/>
                      </a:lnTo>
                      <a:lnTo>
                        <a:pt x="160" y="110"/>
                      </a:lnTo>
                      <a:lnTo>
                        <a:pt x="172" y="110"/>
                      </a:lnTo>
                      <a:lnTo>
                        <a:pt x="174" y="104"/>
                      </a:lnTo>
                      <a:lnTo>
                        <a:pt x="178" y="102"/>
                      </a:lnTo>
                      <a:lnTo>
                        <a:pt x="184" y="104"/>
                      </a:lnTo>
                      <a:lnTo>
                        <a:pt x="192" y="106"/>
                      </a:lnTo>
                      <a:lnTo>
                        <a:pt x="204" y="106"/>
                      </a:lnTo>
                      <a:lnTo>
                        <a:pt x="206" y="1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4" name="íṩ1îḑé">
                  <a:extLst>
                    <a:ext uri="{FF2B5EF4-FFF2-40B4-BE49-F238E27FC236}">
                      <a16:creationId xmlns:a16="http://schemas.microsoft.com/office/drawing/2014/main" id="{44D915EE-17C7-429A-A9F0-A9A2D06DD192}"/>
                    </a:ext>
                  </a:extLst>
                </p:cNvPr>
                <p:cNvSpPr/>
                <p:nvPr/>
              </p:nvSpPr>
              <p:spPr bwMode="auto">
                <a:xfrm>
                  <a:off x="5291256" y="3726167"/>
                  <a:ext cx="220354" cy="281612"/>
                </a:xfrm>
                <a:custGeom>
                  <a:avLst/>
                  <a:gdLst>
                    <a:gd name="T0" fmla="*/ 2147483647 w 126"/>
                    <a:gd name="T1" fmla="*/ 2147483647 h 168"/>
                    <a:gd name="T2" fmla="*/ 2147483647 w 126"/>
                    <a:gd name="T3" fmla="*/ 2147483647 h 168"/>
                    <a:gd name="T4" fmla="*/ 2147483647 w 126"/>
                    <a:gd name="T5" fmla="*/ 2147483647 h 168"/>
                    <a:gd name="T6" fmla="*/ 2147483647 w 126"/>
                    <a:gd name="T7" fmla="*/ 2147483647 h 168"/>
                    <a:gd name="T8" fmla="*/ 2147483647 w 126"/>
                    <a:gd name="T9" fmla="*/ 2147483647 h 168"/>
                    <a:gd name="T10" fmla="*/ 2147483647 w 126"/>
                    <a:gd name="T11" fmla="*/ 2147483647 h 168"/>
                    <a:gd name="T12" fmla="*/ 2147483647 w 126"/>
                    <a:gd name="T13" fmla="*/ 2147483647 h 168"/>
                    <a:gd name="T14" fmla="*/ 2147483647 w 126"/>
                    <a:gd name="T15" fmla="*/ 2147483647 h 168"/>
                    <a:gd name="T16" fmla="*/ 2147483647 w 126"/>
                    <a:gd name="T17" fmla="*/ 2147483647 h 168"/>
                    <a:gd name="T18" fmla="*/ 2147483647 w 126"/>
                    <a:gd name="T19" fmla="*/ 2147483647 h 168"/>
                    <a:gd name="T20" fmla="*/ 2147483647 w 126"/>
                    <a:gd name="T21" fmla="*/ 2147483647 h 168"/>
                    <a:gd name="T22" fmla="*/ 2147483647 w 126"/>
                    <a:gd name="T23" fmla="*/ 2147483647 h 168"/>
                    <a:gd name="T24" fmla="*/ 2147483647 w 126"/>
                    <a:gd name="T25" fmla="*/ 2147483647 h 168"/>
                    <a:gd name="T26" fmla="*/ 2147483647 w 126"/>
                    <a:gd name="T27" fmla="*/ 2147483647 h 168"/>
                    <a:gd name="T28" fmla="*/ 2147483647 w 126"/>
                    <a:gd name="T29" fmla="*/ 2147483647 h 168"/>
                    <a:gd name="T30" fmla="*/ 2147483647 w 126"/>
                    <a:gd name="T31" fmla="*/ 2147483647 h 168"/>
                    <a:gd name="T32" fmla="*/ 2147483647 w 126"/>
                    <a:gd name="T33" fmla="*/ 0 h 168"/>
                    <a:gd name="T34" fmla="*/ 2147483647 w 126"/>
                    <a:gd name="T35" fmla="*/ 0 h 168"/>
                    <a:gd name="T36" fmla="*/ 0 w 126"/>
                    <a:gd name="T37" fmla="*/ 2147483647 h 168"/>
                    <a:gd name="T38" fmla="*/ 2147483647 w 126"/>
                    <a:gd name="T39" fmla="*/ 2147483647 h 168"/>
                    <a:gd name="T40" fmla="*/ 2147483647 w 126"/>
                    <a:gd name="T41" fmla="*/ 2147483647 h 168"/>
                    <a:gd name="T42" fmla="*/ 2147483647 w 126"/>
                    <a:gd name="T43" fmla="*/ 2147483647 h 168"/>
                    <a:gd name="T44" fmla="*/ 2147483647 w 126"/>
                    <a:gd name="T45" fmla="*/ 2147483647 h 168"/>
                    <a:gd name="T46" fmla="*/ 2147483647 w 126"/>
                    <a:gd name="T47" fmla="*/ 2147483647 h 168"/>
                    <a:gd name="T48" fmla="*/ 2147483647 w 126"/>
                    <a:gd name="T49" fmla="*/ 2147483647 h 168"/>
                    <a:gd name="T50" fmla="*/ 2147483647 w 126"/>
                    <a:gd name="T51" fmla="*/ 2147483647 h 168"/>
                    <a:gd name="T52" fmla="*/ 0 w 126"/>
                    <a:gd name="T53" fmla="*/ 2147483647 h 168"/>
                    <a:gd name="T54" fmla="*/ 0 w 126"/>
                    <a:gd name="T55" fmla="*/ 2147483647 h 168"/>
                    <a:gd name="T56" fmla="*/ 2147483647 w 126"/>
                    <a:gd name="T57" fmla="*/ 2147483647 h 168"/>
                    <a:gd name="T58" fmla="*/ 2147483647 w 126"/>
                    <a:gd name="T59" fmla="*/ 2147483647 h 168"/>
                    <a:gd name="T60" fmla="*/ 2147483647 w 126"/>
                    <a:gd name="T61" fmla="*/ 2147483647 h 168"/>
                    <a:gd name="T62" fmla="*/ 2147483647 w 126"/>
                    <a:gd name="T63" fmla="*/ 2147483647 h 168"/>
                    <a:gd name="T64" fmla="*/ 2147483647 w 126"/>
                    <a:gd name="T65" fmla="*/ 2147483647 h 168"/>
                    <a:gd name="T66" fmla="*/ 2147483647 w 126"/>
                    <a:gd name="T67" fmla="*/ 2147483647 h 168"/>
                    <a:gd name="T68" fmla="*/ 2147483647 w 126"/>
                    <a:gd name="T69" fmla="*/ 2147483647 h 168"/>
                    <a:gd name="T70" fmla="*/ 2147483647 w 126"/>
                    <a:gd name="T71" fmla="*/ 2147483647 h 168"/>
                    <a:gd name="T72" fmla="*/ 2147483647 w 126"/>
                    <a:gd name="T73" fmla="*/ 2147483647 h 168"/>
                    <a:gd name="T74" fmla="*/ 2147483647 w 126"/>
                    <a:gd name="T75" fmla="*/ 2147483647 h 168"/>
                    <a:gd name="T76" fmla="*/ 2147483647 w 126"/>
                    <a:gd name="T77" fmla="*/ 2147483647 h 168"/>
                    <a:gd name="T78" fmla="*/ 2147483647 w 126"/>
                    <a:gd name="T79" fmla="*/ 2147483647 h 168"/>
                    <a:gd name="T80" fmla="*/ 2147483647 w 126"/>
                    <a:gd name="T81" fmla="*/ 2147483647 h 16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6"/>
                    <a:gd name="T124" fmla="*/ 0 h 168"/>
                    <a:gd name="T125" fmla="*/ 126 w 126"/>
                    <a:gd name="T126" fmla="*/ 168 h 16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6" h="168">
                      <a:moveTo>
                        <a:pt x="120" y="10"/>
                      </a:moveTo>
                      <a:lnTo>
                        <a:pt x="116" y="10"/>
                      </a:lnTo>
                      <a:lnTo>
                        <a:pt x="112" y="6"/>
                      </a:lnTo>
                      <a:lnTo>
                        <a:pt x="110" y="4"/>
                      </a:lnTo>
                      <a:lnTo>
                        <a:pt x="106" y="4"/>
                      </a:lnTo>
                      <a:lnTo>
                        <a:pt x="102" y="4"/>
                      </a:lnTo>
                      <a:lnTo>
                        <a:pt x="100" y="6"/>
                      </a:lnTo>
                      <a:lnTo>
                        <a:pt x="96" y="10"/>
                      </a:lnTo>
                      <a:lnTo>
                        <a:pt x="90" y="16"/>
                      </a:lnTo>
                      <a:lnTo>
                        <a:pt x="90" y="18"/>
                      </a:lnTo>
                      <a:lnTo>
                        <a:pt x="86" y="18"/>
                      </a:lnTo>
                      <a:lnTo>
                        <a:pt x="78" y="18"/>
                      </a:lnTo>
                      <a:lnTo>
                        <a:pt x="70" y="14"/>
                      </a:lnTo>
                      <a:lnTo>
                        <a:pt x="58" y="8"/>
                      </a:lnTo>
                      <a:lnTo>
                        <a:pt x="46" y="4"/>
                      </a:lnTo>
                      <a:lnTo>
                        <a:pt x="38" y="2"/>
                      </a:lnTo>
                      <a:lnTo>
                        <a:pt x="30" y="0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4" y="12"/>
                      </a:lnTo>
                      <a:lnTo>
                        <a:pt x="8" y="20"/>
                      </a:lnTo>
                      <a:lnTo>
                        <a:pt x="14" y="32"/>
                      </a:lnTo>
                      <a:lnTo>
                        <a:pt x="16" y="38"/>
                      </a:lnTo>
                      <a:lnTo>
                        <a:pt x="16" y="42"/>
                      </a:lnTo>
                      <a:lnTo>
                        <a:pt x="16" y="48"/>
                      </a:lnTo>
                      <a:lnTo>
                        <a:pt x="16" y="52"/>
                      </a:lnTo>
                      <a:lnTo>
                        <a:pt x="0" y="76"/>
                      </a:lnTo>
                      <a:lnTo>
                        <a:pt x="0" y="100"/>
                      </a:lnTo>
                      <a:lnTo>
                        <a:pt x="62" y="138"/>
                      </a:lnTo>
                      <a:lnTo>
                        <a:pt x="62" y="146"/>
                      </a:lnTo>
                      <a:lnTo>
                        <a:pt x="88" y="168"/>
                      </a:lnTo>
                      <a:lnTo>
                        <a:pt x="90" y="164"/>
                      </a:lnTo>
                      <a:lnTo>
                        <a:pt x="94" y="158"/>
                      </a:lnTo>
                      <a:lnTo>
                        <a:pt x="108" y="130"/>
                      </a:lnTo>
                      <a:lnTo>
                        <a:pt x="122" y="106"/>
                      </a:lnTo>
                      <a:lnTo>
                        <a:pt x="116" y="102"/>
                      </a:lnTo>
                      <a:lnTo>
                        <a:pt x="112" y="98"/>
                      </a:lnTo>
                      <a:lnTo>
                        <a:pt x="112" y="32"/>
                      </a:lnTo>
                      <a:lnTo>
                        <a:pt x="120" y="14"/>
                      </a:lnTo>
                      <a:lnTo>
                        <a:pt x="126" y="10"/>
                      </a:lnTo>
                      <a:lnTo>
                        <a:pt x="120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5" name="ïṥlïḓé">
                  <a:extLst>
                    <a:ext uri="{FF2B5EF4-FFF2-40B4-BE49-F238E27FC236}">
                      <a16:creationId xmlns:a16="http://schemas.microsoft.com/office/drawing/2014/main" id="{09D96F4F-FDBB-4B5D-8E91-E13BCEE9A526}"/>
                    </a:ext>
                  </a:extLst>
                </p:cNvPr>
                <p:cNvSpPr/>
                <p:nvPr/>
              </p:nvSpPr>
              <p:spPr bwMode="auto">
                <a:xfrm>
                  <a:off x="5165929" y="3726167"/>
                  <a:ext cx="152871" cy="179335"/>
                </a:xfrm>
                <a:custGeom>
                  <a:avLst/>
                  <a:gdLst>
                    <a:gd name="T0" fmla="*/ 2147483647 w 88"/>
                    <a:gd name="T1" fmla="*/ 0 h 108"/>
                    <a:gd name="T2" fmla="*/ 2147483647 w 88"/>
                    <a:gd name="T3" fmla="*/ 2147483647 h 108"/>
                    <a:gd name="T4" fmla="*/ 2147483647 w 88"/>
                    <a:gd name="T5" fmla="*/ 2147483647 h 108"/>
                    <a:gd name="T6" fmla="*/ 2147483647 w 88"/>
                    <a:gd name="T7" fmla="*/ 2147483647 h 108"/>
                    <a:gd name="T8" fmla="*/ 2147483647 w 88"/>
                    <a:gd name="T9" fmla="*/ 2147483647 h 108"/>
                    <a:gd name="T10" fmla="*/ 2147483647 w 88"/>
                    <a:gd name="T11" fmla="*/ 2147483647 h 108"/>
                    <a:gd name="T12" fmla="*/ 2147483647 w 88"/>
                    <a:gd name="T13" fmla="*/ 2147483647 h 108"/>
                    <a:gd name="T14" fmla="*/ 2147483647 w 88"/>
                    <a:gd name="T15" fmla="*/ 2147483647 h 108"/>
                    <a:gd name="T16" fmla="*/ 2147483647 w 88"/>
                    <a:gd name="T17" fmla="*/ 2147483647 h 108"/>
                    <a:gd name="T18" fmla="*/ 2147483647 w 88"/>
                    <a:gd name="T19" fmla="*/ 2147483647 h 108"/>
                    <a:gd name="T20" fmla="*/ 2147483647 w 88"/>
                    <a:gd name="T21" fmla="*/ 2147483647 h 108"/>
                    <a:gd name="T22" fmla="*/ 2147483647 w 88"/>
                    <a:gd name="T23" fmla="*/ 2147483647 h 108"/>
                    <a:gd name="T24" fmla="*/ 2147483647 w 88"/>
                    <a:gd name="T25" fmla="*/ 2147483647 h 108"/>
                    <a:gd name="T26" fmla="*/ 2147483647 w 88"/>
                    <a:gd name="T27" fmla="*/ 2147483647 h 108"/>
                    <a:gd name="T28" fmla="*/ 0 w 88"/>
                    <a:gd name="T29" fmla="*/ 2147483647 h 108"/>
                    <a:gd name="T30" fmla="*/ 0 w 88"/>
                    <a:gd name="T31" fmla="*/ 2147483647 h 108"/>
                    <a:gd name="T32" fmla="*/ 2147483647 w 88"/>
                    <a:gd name="T33" fmla="*/ 2147483647 h 108"/>
                    <a:gd name="T34" fmla="*/ 2147483647 w 88"/>
                    <a:gd name="T35" fmla="*/ 2147483647 h 108"/>
                    <a:gd name="T36" fmla="*/ 2147483647 w 88"/>
                    <a:gd name="T37" fmla="*/ 2147483647 h 108"/>
                    <a:gd name="T38" fmla="*/ 2147483647 w 88"/>
                    <a:gd name="T39" fmla="*/ 2147483647 h 108"/>
                    <a:gd name="T40" fmla="*/ 2147483647 w 88"/>
                    <a:gd name="T41" fmla="*/ 2147483647 h 108"/>
                    <a:gd name="T42" fmla="*/ 2147483647 w 88"/>
                    <a:gd name="T43" fmla="*/ 2147483647 h 108"/>
                    <a:gd name="T44" fmla="*/ 2147483647 w 88"/>
                    <a:gd name="T45" fmla="*/ 2147483647 h 108"/>
                    <a:gd name="T46" fmla="*/ 2147483647 w 88"/>
                    <a:gd name="T47" fmla="*/ 2147483647 h 108"/>
                    <a:gd name="T48" fmla="*/ 2147483647 w 88"/>
                    <a:gd name="T49" fmla="*/ 2147483647 h 108"/>
                    <a:gd name="T50" fmla="*/ 2147483647 w 88"/>
                    <a:gd name="T51" fmla="*/ 2147483647 h 108"/>
                    <a:gd name="T52" fmla="*/ 2147483647 w 88"/>
                    <a:gd name="T53" fmla="*/ 2147483647 h 108"/>
                    <a:gd name="T54" fmla="*/ 2147483647 w 88"/>
                    <a:gd name="T55" fmla="*/ 2147483647 h 108"/>
                    <a:gd name="T56" fmla="*/ 2147483647 w 88"/>
                    <a:gd name="T57" fmla="*/ 2147483647 h 108"/>
                    <a:gd name="T58" fmla="*/ 2147483647 w 88"/>
                    <a:gd name="T59" fmla="*/ 0 h 108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88"/>
                    <a:gd name="T91" fmla="*/ 0 h 108"/>
                    <a:gd name="T92" fmla="*/ 88 w 88"/>
                    <a:gd name="T93" fmla="*/ 108 h 108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88" h="108">
                      <a:moveTo>
                        <a:pt x="76" y="0"/>
                      </a:moveTo>
                      <a:lnTo>
                        <a:pt x="72" y="4"/>
                      </a:lnTo>
                      <a:lnTo>
                        <a:pt x="76" y="12"/>
                      </a:lnTo>
                      <a:lnTo>
                        <a:pt x="80" y="20"/>
                      </a:lnTo>
                      <a:lnTo>
                        <a:pt x="86" y="32"/>
                      </a:lnTo>
                      <a:lnTo>
                        <a:pt x="88" y="38"/>
                      </a:lnTo>
                      <a:lnTo>
                        <a:pt x="88" y="42"/>
                      </a:lnTo>
                      <a:lnTo>
                        <a:pt x="88" y="48"/>
                      </a:lnTo>
                      <a:lnTo>
                        <a:pt x="88" y="52"/>
                      </a:lnTo>
                      <a:lnTo>
                        <a:pt x="72" y="76"/>
                      </a:lnTo>
                      <a:lnTo>
                        <a:pt x="72" y="100"/>
                      </a:lnTo>
                      <a:lnTo>
                        <a:pt x="20" y="98"/>
                      </a:lnTo>
                      <a:lnTo>
                        <a:pt x="14" y="102"/>
                      </a:lnTo>
                      <a:lnTo>
                        <a:pt x="10" y="108"/>
                      </a:lnTo>
                      <a:lnTo>
                        <a:pt x="0" y="108"/>
                      </a:lnTo>
                      <a:lnTo>
                        <a:pt x="0" y="86"/>
                      </a:lnTo>
                      <a:lnTo>
                        <a:pt x="6" y="76"/>
                      </a:lnTo>
                      <a:lnTo>
                        <a:pt x="12" y="64"/>
                      </a:lnTo>
                      <a:lnTo>
                        <a:pt x="18" y="56"/>
                      </a:lnTo>
                      <a:lnTo>
                        <a:pt x="24" y="48"/>
                      </a:lnTo>
                      <a:lnTo>
                        <a:pt x="24" y="38"/>
                      </a:lnTo>
                      <a:lnTo>
                        <a:pt x="22" y="34"/>
                      </a:lnTo>
                      <a:lnTo>
                        <a:pt x="22" y="28"/>
                      </a:lnTo>
                      <a:lnTo>
                        <a:pt x="20" y="16"/>
                      </a:lnTo>
                      <a:lnTo>
                        <a:pt x="24" y="14"/>
                      </a:lnTo>
                      <a:lnTo>
                        <a:pt x="30" y="12"/>
                      </a:lnTo>
                      <a:lnTo>
                        <a:pt x="52" y="12"/>
                      </a:lnTo>
                      <a:lnTo>
                        <a:pt x="62" y="10"/>
                      </a:lnTo>
                      <a:lnTo>
                        <a:pt x="72" y="4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6" name="îṧḷíḓe">
                  <a:extLst>
                    <a:ext uri="{FF2B5EF4-FFF2-40B4-BE49-F238E27FC236}">
                      <a16:creationId xmlns:a16="http://schemas.microsoft.com/office/drawing/2014/main" id="{C1D0B0AE-84B1-4A2D-BE5C-735AA79802E8}"/>
                    </a:ext>
                  </a:extLst>
                </p:cNvPr>
                <p:cNvSpPr/>
                <p:nvPr/>
              </p:nvSpPr>
              <p:spPr bwMode="auto">
                <a:xfrm>
                  <a:off x="5161797" y="3888689"/>
                  <a:ext cx="319514" cy="336254"/>
                </a:xfrm>
                <a:custGeom>
                  <a:avLst/>
                  <a:gdLst>
                    <a:gd name="T0" fmla="*/ 2147483647 w 182"/>
                    <a:gd name="T1" fmla="*/ 2147483647 h 200"/>
                    <a:gd name="T2" fmla="*/ 2147483647 w 182"/>
                    <a:gd name="T3" fmla="*/ 2147483647 h 200"/>
                    <a:gd name="T4" fmla="*/ 2147483647 w 182"/>
                    <a:gd name="T5" fmla="*/ 2147483647 h 200"/>
                    <a:gd name="T6" fmla="*/ 2147483647 w 182"/>
                    <a:gd name="T7" fmla="*/ 2147483647 h 200"/>
                    <a:gd name="T8" fmla="*/ 2147483647 w 182"/>
                    <a:gd name="T9" fmla="*/ 2147483647 h 200"/>
                    <a:gd name="T10" fmla="*/ 2147483647 w 182"/>
                    <a:gd name="T11" fmla="*/ 2147483647 h 200"/>
                    <a:gd name="T12" fmla="*/ 2147483647 w 182"/>
                    <a:gd name="T13" fmla="*/ 2147483647 h 200"/>
                    <a:gd name="T14" fmla="*/ 2147483647 w 182"/>
                    <a:gd name="T15" fmla="*/ 2147483647 h 200"/>
                    <a:gd name="T16" fmla="*/ 2147483647 w 182"/>
                    <a:gd name="T17" fmla="*/ 2147483647 h 200"/>
                    <a:gd name="T18" fmla="*/ 2147483647 w 182"/>
                    <a:gd name="T19" fmla="*/ 2147483647 h 200"/>
                    <a:gd name="T20" fmla="*/ 2147483647 w 182"/>
                    <a:gd name="T21" fmla="*/ 2147483647 h 200"/>
                    <a:gd name="T22" fmla="*/ 2147483647 w 182"/>
                    <a:gd name="T23" fmla="*/ 2147483647 h 200"/>
                    <a:gd name="T24" fmla="*/ 2147483647 w 182"/>
                    <a:gd name="T25" fmla="*/ 2147483647 h 200"/>
                    <a:gd name="T26" fmla="*/ 2147483647 w 182"/>
                    <a:gd name="T27" fmla="*/ 2147483647 h 200"/>
                    <a:gd name="T28" fmla="*/ 2147483647 w 182"/>
                    <a:gd name="T29" fmla="*/ 2147483647 h 200"/>
                    <a:gd name="T30" fmla="*/ 2147483647 w 182"/>
                    <a:gd name="T31" fmla="*/ 2147483647 h 200"/>
                    <a:gd name="T32" fmla="*/ 2147483647 w 182"/>
                    <a:gd name="T33" fmla="*/ 2147483647 h 200"/>
                    <a:gd name="T34" fmla="*/ 2147483647 w 182"/>
                    <a:gd name="T35" fmla="*/ 2147483647 h 200"/>
                    <a:gd name="T36" fmla="*/ 2147483647 w 182"/>
                    <a:gd name="T37" fmla="*/ 2147483647 h 200"/>
                    <a:gd name="T38" fmla="*/ 2147483647 w 182"/>
                    <a:gd name="T39" fmla="*/ 2147483647 h 200"/>
                    <a:gd name="T40" fmla="*/ 2147483647 w 182"/>
                    <a:gd name="T41" fmla="*/ 2147483647 h 200"/>
                    <a:gd name="T42" fmla="*/ 2147483647 w 182"/>
                    <a:gd name="T43" fmla="*/ 2147483647 h 200"/>
                    <a:gd name="T44" fmla="*/ 2147483647 w 182"/>
                    <a:gd name="T45" fmla="*/ 2147483647 h 200"/>
                    <a:gd name="T46" fmla="*/ 2147483647 w 182"/>
                    <a:gd name="T47" fmla="*/ 2147483647 h 200"/>
                    <a:gd name="T48" fmla="*/ 2147483647 w 182"/>
                    <a:gd name="T49" fmla="*/ 2147483647 h 200"/>
                    <a:gd name="T50" fmla="*/ 2147483647 w 182"/>
                    <a:gd name="T51" fmla="*/ 2147483647 h 200"/>
                    <a:gd name="T52" fmla="*/ 2147483647 w 182"/>
                    <a:gd name="T53" fmla="*/ 2147483647 h 200"/>
                    <a:gd name="T54" fmla="*/ 0 w 182"/>
                    <a:gd name="T55" fmla="*/ 2147483647 h 200"/>
                    <a:gd name="T56" fmla="*/ 0 w 182"/>
                    <a:gd name="T57" fmla="*/ 2147483647 h 200"/>
                    <a:gd name="T58" fmla="*/ 0 w 182"/>
                    <a:gd name="T59" fmla="*/ 2147483647 h 200"/>
                    <a:gd name="T60" fmla="*/ 0 w 182"/>
                    <a:gd name="T61" fmla="*/ 2147483647 h 200"/>
                    <a:gd name="T62" fmla="*/ 2147483647 w 182"/>
                    <a:gd name="T63" fmla="*/ 2147483647 h 200"/>
                    <a:gd name="T64" fmla="*/ 2147483647 w 182"/>
                    <a:gd name="T65" fmla="*/ 2147483647 h 200"/>
                    <a:gd name="T66" fmla="*/ 2147483647 w 182"/>
                    <a:gd name="T67" fmla="*/ 2147483647 h 200"/>
                    <a:gd name="T68" fmla="*/ 2147483647 w 182"/>
                    <a:gd name="T69" fmla="*/ 2147483647 h 200"/>
                    <a:gd name="T70" fmla="*/ 2147483647 w 182"/>
                    <a:gd name="T71" fmla="*/ 2147483647 h 200"/>
                    <a:gd name="T72" fmla="*/ 2147483647 w 182"/>
                    <a:gd name="T73" fmla="*/ 2147483647 h 200"/>
                    <a:gd name="T74" fmla="*/ 2147483647 w 182"/>
                    <a:gd name="T75" fmla="*/ 2147483647 h 200"/>
                    <a:gd name="T76" fmla="*/ 2147483647 w 182"/>
                    <a:gd name="T77" fmla="*/ 2147483647 h 200"/>
                    <a:gd name="T78" fmla="*/ 2147483647 w 182"/>
                    <a:gd name="T79" fmla="*/ 2147483647 h 200"/>
                    <a:gd name="T80" fmla="*/ 2147483647 w 182"/>
                    <a:gd name="T81" fmla="*/ 0 h 20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82"/>
                    <a:gd name="T124" fmla="*/ 0 h 200"/>
                    <a:gd name="T125" fmla="*/ 182 w 182"/>
                    <a:gd name="T126" fmla="*/ 200 h 20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82" h="200">
                      <a:moveTo>
                        <a:pt x="30" y="0"/>
                      </a:moveTo>
                      <a:lnTo>
                        <a:pt x="74" y="2"/>
                      </a:lnTo>
                      <a:lnTo>
                        <a:pt x="136" y="40"/>
                      </a:lnTo>
                      <a:lnTo>
                        <a:pt x="136" y="48"/>
                      </a:lnTo>
                      <a:lnTo>
                        <a:pt x="162" y="70"/>
                      </a:lnTo>
                      <a:lnTo>
                        <a:pt x="160" y="74"/>
                      </a:lnTo>
                      <a:lnTo>
                        <a:pt x="158" y="80"/>
                      </a:lnTo>
                      <a:lnTo>
                        <a:pt x="156" y="84"/>
                      </a:lnTo>
                      <a:lnTo>
                        <a:pt x="154" y="88"/>
                      </a:lnTo>
                      <a:lnTo>
                        <a:pt x="152" y="92"/>
                      </a:lnTo>
                      <a:lnTo>
                        <a:pt x="152" y="98"/>
                      </a:lnTo>
                      <a:lnTo>
                        <a:pt x="154" y="102"/>
                      </a:lnTo>
                      <a:lnTo>
                        <a:pt x="158" y="106"/>
                      </a:lnTo>
                      <a:lnTo>
                        <a:pt x="162" y="110"/>
                      </a:lnTo>
                      <a:lnTo>
                        <a:pt x="164" y="116"/>
                      </a:lnTo>
                      <a:lnTo>
                        <a:pt x="164" y="126"/>
                      </a:lnTo>
                      <a:lnTo>
                        <a:pt x="164" y="142"/>
                      </a:lnTo>
                      <a:lnTo>
                        <a:pt x="164" y="156"/>
                      </a:lnTo>
                      <a:lnTo>
                        <a:pt x="168" y="162"/>
                      </a:lnTo>
                      <a:lnTo>
                        <a:pt x="172" y="168"/>
                      </a:lnTo>
                      <a:lnTo>
                        <a:pt x="176" y="174"/>
                      </a:lnTo>
                      <a:lnTo>
                        <a:pt x="182" y="178"/>
                      </a:lnTo>
                      <a:lnTo>
                        <a:pt x="174" y="180"/>
                      </a:lnTo>
                      <a:lnTo>
                        <a:pt x="166" y="180"/>
                      </a:lnTo>
                      <a:lnTo>
                        <a:pt x="162" y="184"/>
                      </a:lnTo>
                      <a:lnTo>
                        <a:pt x="152" y="188"/>
                      </a:lnTo>
                      <a:lnTo>
                        <a:pt x="138" y="192"/>
                      </a:lnTo>
                      <a:lnTo>
                        <a:pt x="134" y="194"/>
                      </a:lnTo>
                      <a:lnTo>
                        <a:pt x="132" y="196"/>
                      </a:lnTo>
                      <a:lnTo>
                        <a:pt x="130" y="198"/>
                      </a:lnTo>
                      <a:lnTo>
                        <a:pt x="126" y="198"/>
                      </a:lnTo>
                      <a:lnTo>
                        <a:pt x="122" y="198"/>
                      </a:lnTo>
                      <a:lnTo>
                        <a:pt x="120" y="196"/>
                      </a:lnTo>
                      <a:lnTo>
                        <a:pt x="116" y="196"/>
                      </a:lnTo>
                      <a:lnTo>
                        <a:pt x="114" y="198"/>
                      </a:lnTo>
                      <a:lnTo>
                        <a:pt x="112" y="200"/>
                      </a:lnTo>
                      <a:lnTo>
                        <a:pt x="108" y="200"/>
                      </a:lnTo>
                      <a:lnTo>
                        <a:pt x="82" y="198"/>
                      </a:lnTo>
                      <a:lnTo>
                        <a:pt x="82" y="172"/>
                      </a:lnTo>
                      <a:lnTo>
                        <a:pt x="80" y="170"/>
                      </a:lnTo>
                      <a:lnTo>
                        <a:pt x="78" y="166"/>
                      </a:lnTo>
                      <a:lnTo>
                        <a:pt x="76" y="160"/>
                      </a:lnTo>
                      <a:lnTo>
                        <a:pt x="60" y="160"/>
                      </a:lnTo>
                      <a:lnTo>
                        <a:pt x="46" y="150"/>
                      </a:lnTo>
                      <a:lnTo>
                        <a:pt x="40" y="146"/>
                      </a:lnTo>
                      <a:lnTo>
                        <a:pt x="30" y="142"/>
                      </a:lnTo>
                      <a:lnTo>
                        <a:pt x="26" y="140"/>
                      </a:lnTo>
                      <a:lnTo>
                        <a:pt x="24" y="138"/>
                      </a:lnTo>
                      <a:lnTo>
                        <a:pt x="22" y="136"/>
                      </a:lnTo>
                      <a:lnTo>
                        <a:pt x="20" y="134"/>
                      </a:lnTo>
                      <a:lnTo>
                        <a:pt x="18" y="126"/>
                      </a:lnTo>
                      <a:lnTo>
                        <a:pt x="16" y="120"/>
                      </a:lnTo>
                      <a:lnTo>
                        <a:pt x="16" y="114"/>
                      </a:lnTo>
                      <a:lnTo>
                        <a:pt x="10" y="110"/>
                      </a:lnTo>
                      <a:lnTo>
                        <a:pt x="6" y="104"/>
                      </a:lnTo>
                      <a:lnTo>
                        <a:pt x="0" y="100"/>
                      </a:lnTo>
                      <a:lnTo>
                        <a:pt x="0" y="94"/>
                      </a:lnTo>
                      <a:lnTo>
                        <a:pt x="0" y="92"/>
                      </a:lnTo>
                      <a:lnTo>
                        <a:pt x="2" y="88"/>
                      </a:lnTo>
                      <a:lnTo>
                        <a:pt x="0" y="84"/>
                      </a:lnTo>
                      <a:lnTo>
                        <a:pt x="0" y="82"/>
                      </a:lnTo>
                      <a:lnTo>
                        <a:pt x="0" y="78"/>
                      </a:lnTo>
                      <a:lnTo>
                        <a:pt x="0" y="72"/>
                      </a:lnTo>
                      <a:lnTo>
                        <a:pt x="2" y="68"/>
                      </a:lnTo>
                      <a:lnTo>
                        <a:pt x="8" y="60"/>
                      </a:lnTo>
                      <a:lnTo>
                        <a:pt x="20" y="50"/>
                      </a:lnTo>
                      <a:lnTo>
                        <a:pt x="22" y="46"/>
                      </a:lnTo>
                      <a:lnTo>
                        <a:pt x="22" y="42"/>
                      </a:lnTo>
                      <a:lnTo>
                        <a:pt x="22" y="40"/>
                      </a:lnTo>
                      <a:lnTo>
                        <a:pt x="20" y="38"/>
                      </a:lnTo>
                      <a:lnTo>
                        <a:pt x="18" y="36"/>
                      </a:lnTo>
                      <a:lnTo>
                        <a:pt x="16" y="34"/>
                      </a:lnTo>
                      <a:lnTo>
                        <a:pt x="18" y="30"/>
                      </a:lnTo>
                      <a:lnTo>
                        <a:pt x="20" y="28"/>
                      </a:lnTo>
                      <a:lnTo>
                        <a:pt x="22" y="26"/>
                      </a:lnTo>
                      <a:lnTo>
                        <a:pt x="22" y="22"/>
                      </a:lnTo>
                      <a:lnTo>
                        <a:pt x="24" y="22"/>
                      </a:lnTo>
                      <a:lnTo>
                        <a:pt x="24" y="16"/>
                      </a:lnTo>
                      <a:lnTo>
                        <a:pt x="22" y="12"/>
                      </a:lnTo>
                      <a:lnTo>
                        <a:pt x="20" y="6"/>
                      </a:lnTo>
                      <a:lnTo>
                        <a:pt x="22" y="0"/>
                      </a:lnTo>
                      <a:lnTo>
                        <a:pt x="24" y="0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7" name="íṣliḋê">
                  <a:extLst>
                    <a:ext uri="{FF2B5EF4-FFF2-40B4-BE49-F238E27FC236}">
                      <a16:creationId xmlns:a16="http://schemas.microsoft.com/office/drawing/2014/main" id="{6F4E67CD-88D1-4D1C-91E6-C9842748FF89}"/>
                    </a:ext>
                  </a:extLst>
                </p:cNvPr>
                <p:cNvSpPr/>
                <p:nvPr/>
              </p:nvSpPr>
              <p:spPr bwMode="auto">
                <a:xfrm>
                  <a:off x="5152156" y="3888689"/>
                  <a:ext cx="50957" cy="57443"/>
                </a:xfrm>
                <a:custGeom>
                  <a:avLst/>
                  <a:gdLst>
                    <a:gd name="T0" fmla="*/ 2147483647 w 30"/>
                    <a:gd name="T1" fmla="*/ 2147483647 h 34"/>
                    <a:gd name="T2" fmla="*/ 2147483647 w 30"/>
                    <a:gd name="T3" fmla="*/ 2147483647 h 34"/>
                    <a:gd name="T4" fmla="*/ 2147483647 w 30"/>
                    <a:gd name="T5" fmla="*/ 2147483647 h 34"/>
                    <a:gd name="T6" fmla="*/ 2147483647 w 30"/>
                    <a:gd name="T7" fmla="*/ 2147483647 h 34"/>
                    <a:gd name="T8" fmla="*/ 2147483647 w 30"/>
                    <a:gd name="T9" fmla="*/ 2147483647 h 34"/>
                    <a:gd name="T10" fmla="*/ 2147483647 w 30"/>
                    <a:gd name="T11" fmla="*/ 2147483647 h 34"/>
                    <a:gd name="T12" fmla="*/ 2147483647 w 30"/>
                    <a:gd name="T13" fmla="*/ 2147483647 h 34"/>
                    <a:gd name="T14" fmla="*/ 2147483647 w 30"/>
                    <a:gd name="T15" fmla="*/ 0 h 34"/>
                    <a:gd name="T16" fmla="*/ 2147483647 w 30"/>
                    <a:gd name="T17" fmla="*/ 2147483647 h 34"/>
                    <a:gd name="T18" fmla="*/ 2147483647 w 30"/>
                    <a:gd name="T19" fmla="*/ 2147483647 h 34"/>
                    <a:gd name="T20" fmla="*/ 2147483647 w 30"/>
                    <a:gd name="T21" fmla="*/ 2147483647 h 34"/>
                    <a:gd name="T22" fmla="*/ 2147483647 w 30"/>
                    <a:gd name="T23" fmla="*/ 2147483647 h 34"/>
                    <a:gd name="T24" fmla="*/ 2147483647 w 30"/>
                    <a:gd name="T25" fmla="*/ 2147483647 h 34"/>
                    <a:gd name="T26" fmla="*/ 0 w 30"/>
                    <a:gd name="T27" fmla="*/ 2147483647 h 34"/>
                    <a:gd name="T28" fmla="*/ 0 w 30"/>
                    <a:gd name="T29" fmla="*/ 2147483647 h 34"/>
                    <a:gd name="T30" fmla="*/ 0 w 30"/>
                    <a:gd name="T31" fmla="*/ 2147483647 h 34"/>
                    <a:gd name="T32" fmla="*/ 0 w 30"/>
                    <a:gd name="T33" fmla="*/ 2147483647 h 34"/>
                    <a:gd name="T34" fmla="*/ 2147483647 w 30"/>
                    <a:gd name="T35" fmla="*/ 2147483647 h 34"/>
                    <a:gd name="T36" fmla="*/ 2147483647 w 30"/>
                    <a:gd name="T37" fmla="*/ 2147483647 h 34"/>
                    <a:gd name="T38" fmla="*/ 2147483647 w 30"/>
                    <a:gd name="T39" fmla="*/ 2147483647 h 34"/>
                    <a:gd name="T40" fmla="*/ 2147483647 w 30"/>
                    <a:gd name="T41" fmla="*/ 2147483647 h 34"/>
                    <a:gd name="T42" fmla="*/ 2147483647 w 30"/>
                    <a:gd name="T43" fmla="*/ 2147483647 h 34"/>
                    <a:gd name="T44" fmla="*/ 2147483647 w 30"/>
                    <a:gd name="T45" fmla="*/ 2147483647 h 3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0"/>
                    <a:gd name="T70" fmla="*/ 0 h 34"/>
                    <a:gd name="T71" fmla="*/ 30 w 30"/>
                    <a:gd name="T72" fmla="*/ 34 h 34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0" h="34">
                      <a:moveTo>
                        <a:pt x="26" y="28"/>
                      </a:moveTo>
                      <a:lnTo>
                        <a:pt x="28" y="26"/>
                      </a:lnTo>
                      <a:lnTo>
                        <a:pt x="28" y="22"/>
                      </a:lnTo>
                      <a:lnTo>
                        <a:pt x="30" y="22"/>
                      </a:lnTo>
                      <a:lnTo>
                        <a:pt x="30" y="16"/>
                      </a:lnTo>
                      <a:lnTo>
                        <a:pt x="28" y="12"/>
                      </a:lnTo>
                      <a:lnTo>
                        <a:pt x="26" y="6"/>
                      </a:lnTo>
                      <a:lnTo>
                        <a:pt x="28" y="0"/>
                      </a:lnTo>
                      <a:lnTo>
                        <a:pt x="24" y="2"/>
                      </a:lnTo>
                      <a:lnTo>
                        <a:pt x="22" y="4"/>
                      </a:lnTo>
                      <a:lnTo>
                        <a:pt x="18" y="10"/>
                      </a:lnTo>
                      <a:lnTo>
                        <a:pt x="8" y="10"/>
                      </a:lnTo>
                      <a:lnTo>
                        <a:pt x="2" y="18"/>
                      </a:lnTo>
                      <a:lnTo>
                        <a:pt x="0" y="24"/>
                      </a:lnTo>
                      <a:lnTo>
                        <a:pt x="0" y="30"/>
                      </a:lnTo>
                      <a:lnTo>
                        <a:pt x="0" y="32"/>
                      </a:lnTo>
                      <a:lnTo>
                        <a:pt x="0" y="34"/>
                      </a:lnTo>
                      <a:lnTo>
                        <a:pt x="12" y="34"/>
                      </a:lnTo>
                      <a:lnTo>
                        <a:pt x="14" y="30"/>
                      </a:lnTo>
                      <a:lnTo>
                        <a:pt x="14" y="28"/>
                      </a:lnTo>
                      <a:lnTo>
                        <a:pt x="16" y="26"/>
                      </a:lnTo>
                      <a:lnTo>
                        <a:pt x="26" y="26"/>
                      </a:lnTo>
                      <a:lnTo>
                        <a:pt x="26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8" name="ïṥľîḋè">
                  <a:extLst>
                    <a:ext uri="{FF2B5EF4-FFF2-40B4-BE49-F238E27FC236}">
                      <a16:creationId xmlns:a16="http://schemas.microsoft.com/office/drawing/2014/main" id="{84564F1D-FF7B-453B-AF19-342348F0B8C3}"/>
                    </a:ext>
                  </a:extLst>
                </p:cNvPr>
                <p:cNvSpPr/>
                <p:nvPr/>
              </p:nvSpPr>
              <p:spPr bwMode="auto">
                <a:xfrm>
                  <a:off x="5152156" y="3934923"/>
                  <a:ext cx="48203" cy="68651"/>
                </a:xfrm>
                <a:custGeom>
                  <a:avLst/>
                  <a:gdLst>
                    <a:gd name="T0" fmla="*/ 0 w 28"/>
                    <a:gd name="T1" fmla="*/ 2147483647 h 42"/>
                    <a:gd name="T2" fmla="*/ 2147483647 w 28"/>
                    <a:gd name="T3" fmla="*/ 2147483647 h 42"/>
                    <a:gd name="T4" fmla="*/ 2147483647 w 28"/>
                    <a:gd name="T5" fmla="*/ 2147483647 h 42"/>
                    <a:gd name="T6" fmla="*/ 2147483647 w 28"/>
                    <a:gd name="T7" fmla="*/ 2147483647 h 42"/>
                    <a:gd name="T8" fmla="*/ 2147483647 w 28"/>
                    <a:gd name="T9" fmla="*/ 2147483647 h 42"/>
                    <a:gd name="T10" fmla="*/ 2147483647 w 28"/>
                    <a:gd name="T11" fmla="*/ 2147483647 h 42"/>
                    <a:gd name="T12" fmla="*/ 2147483647 w 28"/>
                    <a:gd name="T13" fmla="*/ 2147483647 h 42"/>
                    <a:gd name="T14" fmla="*/ 2147483647 w 28"/>
                    <a:gd name="T15" fmla="*/ 2147483647 h 42"/>
                    <a:gd name="T16" fmla="*/ 2147483647 w 28"/>
                    <a:gd name="T17" fmla="*/ 2147483647 h 42"/>
                    <a:gd name="T18" fmla="*/ 2147483647 w 28"/>
                    <a:gd name="T19" fmla="*/ 2147483647 h 42"/>
                    <a:gd name="T20" fmla="*/ 2147483647 w 28"/>
                    <a:gd name="T21" fmla="*/ 2147483647 h 42"/>
                    <a:gd name="T22" fmla="*/ 2147483647 w 28"/>
                    <a:gd name="T23" fmla="*/ 2147483647 h 42"/>
                    <a:gd name="T24" fmla="*/ 2147483647 w 28"/>
                    <a:gd name="T25" fmla="*/ 2147483647 h 42"/>
                    <a:gd name="T26" fmla="*/ 2147483647 w 28"/>
                    <a:gd name="T27" fmla="*/ 2147483647 h 42"/>
                    <a:gd name="T28" fmla="*/ 2147483647 w 28"/>
                    <a:gd name="T29" fmla="*/ 2147483647 h 42"/>
                    <a:gd name="T30" fmla="*/ 2147483647 w 28"/>
                    <a:gd name="T31" fmla="*/ 2147483647 h 42"/>
                    <a:gd name="T32" fmla="*/ 2147483647 w 28"/>
                    <a:gd name="T33" fmla="*/ 2147483647 h 42"/>
                    <a:gd name="T34" fmla="*/ 2147483647 w 28"/>
                    <a:gd name="T35" fmla="*/ 2147483647 h 42"/>
                    <a:gd name="T36" fmla="*/ 2147483647 w 28"/>
                    <a:gd name="T37" fmla="*/ 2147483647 h 42"/>
                    <a:gd name="T38" fmla="*/ 2147483647 w 28"/>
                    <a:gd name="T39" fmla="*/ 0 h 42"/>
                    <a:gd name="T40" fmla="*/ 2147483647 w 28"/>
                    <a:gd name="T41" fmla="*/ 0 h 42"/>
                    <a:gd name="T42" fmla="*/ 2147483647 w 28"/>
                    <a:gd name="T43" fmla="*/ 2147483647 h 42"/>
                    <a:gd name="T44" fmla="*/ 2147483647 w 28"/>
                    <a:gd name="T45" fmla="*/ 2147483647 h 42"/>
                    <a:gd name="T46" fmla="*/ 2147483647 w 28"/>
                    <a:gd name="T47" fmla="*/ 2147483647 h 42"/>
                    <a:gd name="T48" fmla="*/ 0 w 28"/>
                    <a:gd name="T49" fmla="*/ 2147483647 h 42"/>
                    <a:gd name="T50" fmla="*/ 0 w 28"/>
                    <a:gd name="T51" fmla="*/ 2147483647 h 42"/>
                    <a:gd name="T52" fmla="*/ 0 w 28"/>
                    <a:gd name="T53" fmla="*/ 2147483647 h 42"/>
                    <a:gd name="T54" fmla="*/ 0 w 28"/>
                    <a:gd name="T55" fmla="*/ 2147483647 h 42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28"/>
                    <a:gd name="T85" fmla="*/ 0 h 42"/>
                    <a:gd name="T86" fmla="*/ 28 w 28"/>
                    <a:gd name="T87" fmla="*/ 42 h 42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28" h="42">
                      <a:moveTo>
                        <a:pt x="0" y="8"/>
                      </a:moveTo>
                      <a:lnTo>
                        <a:pt x="2" y="12"/>
                      </a:lnTo>
                      <a:lnTo>
                        <a:pt x="6" y="14"/>
                      </a:lnTo>
                      <a:lnTo>
                        <a:pt x="6" y="16"/>
                      </a:lnTo>
                      <a:lnTo>
                        <a:pt x="4" y="20"/>
                      </a:lnTo>
                      <a:lnTo>
                        <a:pt x="4" y="24"/>
                      </a:lnTo>
                      <a:lnTo>
                        <a:pt x="4" y="28"/>
                      </a:lnTo>
                      <a:lnTo>
                        <a:pt x="6" y="34"/>
                      </a:lnTo>
                      <a:lnTo>
                        <a:pt x="8" y="42"/>
                      </a:lnTo>
                      <a:lnTo>
                        <a:pt x="14" y="34"/>
                      </a:lnTo>
                      <a:lnTo>
                        <a:pt x="22" y="28"/>
                      </a:lnTo>
                      <a:lnTo>
                        <a:pt x="26" y="24"/>
                      </a:lnTo>
                      <a:lnTo>
                        <a:pt x="28" y="20"/>
                      </a:lnTo>
                      <a:lnTo>
                        <a:pt x="28" y="16"/>
                      </a:lnTo>
                      <a:lnTo>
                        <a:pt x="28" y="14"/>
                      </a:lnTo>
                      <a:lnTo>
                        <a:pt x="26" y="12"/>
                      </a:lnTo>
                      <a:lnTo>
                        <a:pt x="24" y="10"/>
                      </a:lnTo>
                      <a:lnTo>
                        <a:pt x="22" y="8"/>
                      </a:lnTo>
                      <a:lnTo>
                        <a:pt x="24" y="2"/>
                      </a:lnTo>
                      <a:lnTo>
                        <a:pt x="26" y="0"/>
                      </a:lnTo>
                      <a:lnTo>
                        <a:pt x="16" y="0"/>
                      </a:lnTo>
                      <a:lnTo>
                        <a:pt x="14" y="2"/>
                      </a:lnTo>
                      <a:lnTo>
                        <a:pt x="14" y="4"/>
                      </a:lnTo>
                      <a:lnTo>
                        <a:pt x="12" y="8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9" name="íṥľïdé">
                  <a:extLst>
                    <a:ext uri="{FF2B5EF4-FFF2-40B4-BE49-F238E27FC236}">
                      <a16:creationId xmlns:a16="http://schemas.microsoft.com/office/drawing/2014/main" id="{E9F54616-0DC8-447A-B15C-9AFD8600241E}"/>
                    </a:ext>
                  </a:extLst>
                </p:cNvPr>
                <p:cNvSpPr/>
                <p:nvPr/>
              </p:nvSpPr>
              <p:spPr bwMode="auto">
                <a:xfrm>
                  <a:off x="4688037" y="3699545"/>
                  <a:ext cx="519210" cy="575835"/>
                </a:xfrm>
                <a:custGeom>
                  <a:avLst/>
                  <a:gdLst>
                    <a:gd name="T0" fmla="*/ 2147483647 w 298"/>
                    <a:gd name="T1" fmla="*/ 2147483647 h 346"/>
                    <a:gd name="T2" fmla="*/ 2147483647 w 298"/>
                    <a:gd name="T3" fmla="*/ 2147483647 h 346"/>
                    <a:gd name="T4" fmla="*/ 2147483647 w 298"/>
                    <a:gd name="T5" fmla="*/ 2147483647 h 346"/>
                    <a:gd name="T6" fmla="*/ 2147483647 w 298"/>
                    <a:gd name="T7" fmla="*/ 2147483647 h 346"/>
                    <a:gd name="T8" fmla="*/ 2147483647 w 298"/>
                    <a:gd name="T9" fmla="*/ 2147483647 h 346"/>
                    <a:gd name="T10" fmla="*/ 2147483647 w 298"/>
                    <a:gd name="T11" fmla="*/ 2147483647 h 346"/>
                    <a:gd name="T12" fmla="*/ 2147483647 w 298"/>
                    <a:gd name="T13" fmla="*/ 2147483647 h 346"/>
                    <a:gd name="T14" fmla="*/ 2147483647 w 298"/>
                    <a:gd name="T15" fmla="*/ 2147483647 h 346"/>
                    <a:gd name="T16" fmla="*/ 2147483647 w 298"/>
                    <a:gd name="T17" fmla="*/ 2147483647 h 346"/>
                    <a:gd name="T18" fmla="*/ 2147483647 w 298"/>
                    <a:gd name="T19" fmla="*/ 2147483647 h 346"/>
                    <a:gd name="T20" fmla="*/ 2147483647 w 298"/>
                    <a:gd name="T21" fmla="*/ 2147483647 h 346"/>
                    <a:gd name="T22" fmla="*/ 2147483647 w 298"/>
                    <a:gd name="T23" fmla="*/ 2147483647 h 346"/>
                    <a:gd name="T24" fmla="*/ 2147483647 w 298"/>
                    <a:gd name="T25" fmla="*/ 2147483647 h 346"/>
                    <a:gd name="T26" fmla="*/ 2147483647 w 298"/>
                    <a:gd name="T27" fmla="*/ 2147483647 h 346"/>
                    <a:gd name="T28" fmla="*/ 2147483647 w 298"/>
                    <a:gd name="T29" fmla="*/ 2147483647 h 346"/>
                    <a:gd name="T30" fmla="*/ 2147483647 w 298"/>
                    <a:gd name="T31" fmla="*/ 2147483647 h 346"/>
                    <a:gd name="T32" fmla="*/ 2147483647 w 298"/>
                    <a:gd name="T33" fmla="*/ 2147483647 h 346"/>
                    <a:gd name="T34" fmla="*/ 2147483647 w 298"/>
                    <a:gd name="T35" fmla="*/ 2147483647 h 346"/>
                    <a:gd name="T36" fmla="*/ 2147483647 w 298"/>
                    <a:gd name="T37" fmla="*/ 2147483647 h 346"/>
                    <a:gd name="T38" fmla="*/ 2147483647 w 298"/>
                    <a:gd name="T39" fmla="*/ 2147483647 h 346"/>
                    <a:gd name="T40" fmla="*/ 0 w 298"/>
                    <a:gd name="T41" fmla="*/ 2147483647 h 346"/>
                    <a:gd name="T42" fmla="*/ 2147483647 w 298"/>
                    <a:gd name="T43" fmla="*/ 2147483647 h 346"/>
                    <a:gd name="T44" fmla="*/ 2147483647 w 298"/>
                    <a:gd name="T45" fmla="*/ 2147483647 h 346"/>
                    <a:gd name="T46" fmla="*/ 2147483647 w 298"/>
                    <a:gd name="T47" fmla="*/ 2147483647 h 346"/>
                    <a:gd name="T48" fmla="*/ 2147483647 w 298"/>
                    <a:gd name="T49" fmla="*/ 2147483647 h 346"/>
                    <a:gd name="T50" fmla="*/ 2147483647 w 298"/>
                    <a:gd name="T51" fmla="*/ 2147483647 h 346"/>
                    <a:gd name="T52" fmla="*/ 2147483647 w 298"/>
                    <a:gd name="T53" fmla="*/ 2147483647 h 346"/>
                    <a:gd name="T54" fmla="*/ 2147483647 w 298"/>
                    <a:gd name="T55" fmla="*/ 2147483647 h 346"/>
                    <a:gd name="T56" fmla="*/ 2147483647 w 298"/>
                    <a:gd name="T57" fmla="*/ 2147483647 h 346"/>
                    <a:gd name="T58" fmla="*/ 2147483647 w 298"/>
                    <a:gd name="T59" fmla="*/ 2147483647 h 346"/>
                    <a:gd name="T60" fmla="*/ 2147483647 w 298"/>
                    <a:gd name="T61" fmla="*/ 2147483647 h 346"/>
                    <a:gd name="T62" fmla="*/ 2147483647 w 298"/>
                    <a:gd name="T63" fmla="*/ 2147483647 h 346"/>
                    <a:gd name="T64" fmla="*/ 2147483647 w 298"/>
                    <a:gd name="T65" fmla="*/ 2147483647 h 346"/>
                    <a:gd name="T66" fmla="*/ 2147483647 w 298"/>
                    <a:gd name="T67" fmla="*/ 2147483647 h 346"/>
                    <a:gd name="T68" fmla="*/ 2147483647 w 298"/>
                    <a:gd name="T69" fmla="*/ 2147483647 h 346"/>
                    <a:gd name="T70" fmla="*/ 2147483647 w 298"/>
                    <a:gd name="T71" fmla="*/ 2147483647 h 346"/>
                    <a:gd name="T72" fmla="*/ 2147483647 w 298"/>
                    <a:gd name="T73" fmla="*/ 2147483647 h 346"/>
                    <a:gd name="T74" fmla="*/ 2147483647 w 298"/>
                    <a:gd name="T75" fmla="*/ 2147483647 h 346"/>
                    <a:gd name="T76" fmla="*/ 2147483647 w 298"/>
                    <a:gd name="T77" fmla="*/ 2147483647 h 346"/>
                    <a:gd name="T78" fmla="*/ 2147483647 w 298"/>
                    <a:gd name="T79" fmla="*/ 2147483647 h 346"/>
                    <a:gd name="T80" fmla="*/ 2147483647 w 298"/>
                    <a:gd name="T81" fmla="*/ 2147483647 h 346"/>
                    <a:gd name="T82" fmla="*/ 2147483647 w 298"/>
                    <a:gd name="T83" fmla="*/ 2147483647 h 346"/>
                    <a:gd name="T84" fmla="*/ 2147483647 w 298"/>
                    <a:gd name="T85" fmla="*/ 2147483647 h 346"/>
                    <a:gd name="T86" fmla="*/ 2147483647 w 298"/>
                    <a:gd name="T87" fmla="*/ 2147483647 h 346"/>
                    <a:gd name="T88" fmla="*/ 2147483647 w 298"/>
                    <a:gd name="T89" fmla="*/ 2147483647 h 346"/>
                    <a:gd name="T90" fmla="*/ 2147483647 w 298"/>
                    <a:gd name="T91" fmla="*/ 2147483647 h 346"/>
                    <a:gd name="T92" fmla="*/ 2147483647 w 298"/>
                    <a:gd name="T93" fmla="*/ 2147483647 h 346"/>
                    <a:gd name="T94" fmla="*/ 2147483647 w 298"/>
                    <a:gd name="T95" fmla="*/ 2147483647 h 346"/>
                    <a:gd name="T96" fmla="*/ 2147483647 w 298"/>
                    <a:gd name="T97" fmla="*/ 2147483647 h 346"/>
                    <a:gd name="T98" fmla="*/ 2147483647 w 298"/>
                    <a:gd name="T99" fmla="*/ 2147483647 h 346"/>
                    <a:gd name="T100" fmla="*/ 2147483647 w 298"/>
                    <a:gd name="T101" fmla="*/ 2147483647 h 346"/>
                    <a:gd name="T102" fmla="*/ 2147483647 w 298"/>
                    <a:gd name="T103" fmla="*/ 2147483647 h 346"/>
                    <a:gd name="T104" fmla="*/ 2147483647 w 298"/>
                    <a:gd name="T105" fmla="*/ 2147483647 h 346"/>
                    <a:gd name="T106" fmla="*/ 2147483647 w 298"/>
                    <a:gd name="T107" fmla="*/ 2147483647 h 346"/>
                    <a:gd name="T108" fmla="*/ 2147483647 w 298"/>
                    <a:gd name="T109" fmla="*/ 2147483647 h 346"/>
                    <a:gd name="T110" fmla="*/ 2147483647 w 298"/>
                    <a:gd name="T111" fmla="*/ 2147483647 h 346"/>
                    <a:gd name="T112" fmla="*/ 2147483647 w 298"/>
                    <a:gd name="T113" fmla="*/ 2147483647 h 346"/>
                    <a:gd name="T114" fmla="*/ 2147483647 w 298"/>
                    <a:gd name="T115" fmla="*/ 2147483647 h 34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298"/>
                    <a:gd name="T175" fmla="*/ 0 h 346"/>
                    <a:gd name="T176" fmla="*/ 298 w 298"/>
                    <a:gd name="T177" fmla="*/ 346 h 34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298" h="346">
                      <a:moveTo>
                        <a:pt x="290" y="248"/>
                      </a:moveTo>
                      <a:lnTo>
                        <a:pt x="280" y="250"/>
                      </a:lnTo>
                      <a:lnTo>
                        <a:pt x="270" y="256"/>
                      </a:lnTo>
                      <a:lnTo>
                        <a:pt x="264" y="258"/>
                      </a:lnTo>
                      <a:lnTo>
                        <a:pt x="260" y="262"/>
                      </a:lnTo>
                      <a:lnTo>
                        <a:pt x="258" y="266"/>
                      </a:lnTo>
                      <a:lnTo>
                        <a:pt x="256" y="272"/>
                      </a:lnTo>
                      <a:lnTo>
                        <a:pt x="256" y="310"/>
                      </a:lnTo>
                      <a:lnTo>
                        <a:pt x="258" y="318"/>
                      </a:lnTo>
                      <a:lnTo>
                        <a:pt x="260" y="320"/>
                      </a:lnTo>
                      <a:lnTo>
                        <a:pt x="266" y="324"/>
                      </a:lnTo>
                      <a:lnTo>
                        <a:pt x="276" y="324"/>
                      </a:lnTo>
                      <a:lnTo>
                        <a:pt x="276" y="336"/>
                      </a:lnTo>
                      <a:lnTo>
                        <a:pt x="274" y="340"/>
                      </a:lnTo>
                      <a:lnTo>
                        <a:pt x="272" y="344"/>
                      </a:lnTo>
                      <a:lnTo>
                        <a:pt x="268" y="346"/>
                      </a:lnTo>
                      <a:lnTo>
                        <a:pt x="266" y="346"/>
                      </a:lnTo>
                      <a:lnTo>
                        <a:pt x="262" y="338"/>
                      </a:lnTo>
                      <a:lnTo>
                        <a:pt x="258" y="334"/>
                      </a:lnTo>
                      <a:lnTo>
                        <a:pt x="248" y="326"/>
                      </a:lnTo>
                      <a:lnTo>
                        <a:pt x="242" y="320"/>
                      </a:lnTo>
                      <a:lnTo>
                        <a:pt x="238" y="318"/>
                      </a:lnTo>
                      <a:lnTo>
                        <a:pt x="238" y="314"/>
                      </a:lnTo>
                      <a:lnTo>
                        <a:pt x="232" y="316"/>
                      </a:lnTo>
                      <a:lnTo>
                        <a:pt x="230" y="318"/>
                      </a:lnTo>
                      <a:lnTo>
                        <a:pt x="228" y="318"/>
                      </a:lnTo>
                      <a:lnTo>
                        <a:pt x="224" y="320"/>
                      </a:lnTo>
                      <a:lnTo>
                        <a:pt x="218" y="318"/>
                      </a:lnTo>
                      <a:lnTo>
                        <a:pt x="212" y="316"/>
                      </a:lnTo>
                      <a:lnTo>
                        <a:pt x="208" y="312"/>
                      </a:lnTo>
                      <a:lnTo>
                        <a:pt x="206" y="308"/>
                      </a:lnTo>
                      <a:lnTo>
                        <a:pt x="190" y="302"/>
                      </a:lnTo>
                      <a:lnTo>
                        <a:pt x="186" y="300"/>
                      </a:lnTo>
                      <a:lnTo>
                        <a:pt x="178" y="300"/>
                      </a:lnTo>
                      <a:lnTo>
                        <a:pt x="170" y="300"/>
                      </a:lnTo>
                      <a:lnTo>
                        <a:pt x="166" y="302"/>
                      </a:lnTo>
                      <a:lnTo>
                        <a:pt x="162" y="302"/>
                      </a:lnTo>
                      <a:lnTo>
                        <a:pt x="156" y="300"/>
                      </a:lnTo>
                      <a:lnTo>
                        <a:pt x="158" y="294"/>
                      </a:lnTo>
                      <a:lnTo>
                        <a:pt x="158" y="290"/>
                      </a:lnTo>
                      <a:lnTo>
                        <a:pt x="156" y="282"/>
                      </a:lnTo>
                      <a:lnTo>
                        <a:pt x="152" y="280"/>
                      </a:lnTo>
                      <a:lnTo>
                        <a:pt x="152" y="276"/>
                      </a:lnTo>
                      <a:lnTo>
                        <a:pt x="154" y="254"/>
                      </a:lnTo>
                      <a:lnTo>
                        <a:pt x="152" y="232"/>
                      </a:lnTo>
                      <a:lnTo>
                        <a:pt x="146" y="234"/>
                      </a:lnTo>
                      <a:lnTo>
                        <a:pt x="138" y="234"/>
                      </a:lnTo>
                      <a:lnTo>
                        <a:pt x="134" y="232"/>
                      </a:lnTo>
                      <a:lnTo>
                        <a:pt x="132" y="230"/>
                      </a:lnTo>
                      <a:lnTo>
                        <a:pt x="130" y="228"/>
                      </a:lnTo>
                      <a:lnTo>
                        <a:pt x="110" y="228"/>
                      </a:lnTo>
                      <a:lnTo>
                        <a:pt x="110" y="236"/>
                      </a:lnTo>
                      <a:lnTo>
                        <a:pt x="108" y="240"/>
                      </a:lnTo>
                      <a:lnTo>
                        <a:pt x="106" y="242"/>
                      </a:lnTo>
                      <a:lnTo>
                        <a:pt x="98" y="242"/>
                      </a:lnTo>
                      <a:lnTo>
                        <a:pt x="86" y="242"/>
                      </a:lnTo>
                      <a:lnTo>
                        <a:pt x="82" y="242"/>
                      </a:lnTo>
                      <a:lnTo>
                        <a:pt x="80" y="240"/>
                      </a:lnTo>
                      <a:lnTo>
                        <a:pt x="72" y="232"/>
                      </a:lnTo>
                      <a:lnTo>
                        <a:pt x="66" y="220"/>
                      </a:lnTo>
                      <a:lnTo>
                        <a:pt x="66" y="208"/>
                      </a:lnTo>
                      <a:lnTo>
                        <a:pt x="2" y="208"/>
                      </a:lnTo>
                      <a:lnTo>
                        <a:pt x="0" y="202"/>
                      </a:lnTo>
                      <a:lnTo>
                        <a:pt x="2" y="190"/>
                      </a:lnTo>
                      <a:lnTo>
                        <a:pt x="4" y="186"/>
                      </a:lnTo>
                      <a:lnTo>
                        <a:pt x="8" y="184"/>
                      </a:lnTo>
                      <a:lnTo>
                        <a:pt x="14" y="184"/>
                      </a:lnTo>
                      <a:lnTo>
                        <a:pt x="16" y="184"/>
                      </a:lnTo>
                      <a:lnTo>
                        <a:pt x="20" y="184"/>
                      </a:lnTo>
                      <a:lnTo>
                        <a:pt x="22" y="182"/>
                      </a:lnTo>
                      <a:lnTo>
                        <a:pt x="24" y="180"/>
                      </a:lnTo>
                      <a:lnTo>
                        <a:pt x="26" y="180"/>
                      </a:lnTo>
                      <a:lnTo>
                        <a:pt x="30" y="180"/>
                      </a:lnTo>
                      <a:lnTo>
                        <a:pt x="30" y="184"/>
                      </a:lnTo>
                      <a:lnTo>
                        <a:pt x="32" y="184"/>
                      </a:lnTo>
                      <a:lnTo>
                        <a:pt x="36" y="184"/>
                      </a:lnTo>
                      <a:lnTo>
                        <a:pt x="42" y="184"/>
                      </a:lnTo>
                      <a:lnTo>
                        <a:pt x="46" y="182"/>
                      </a:lnTo>
                      <a:lnTo>
                        <a:pt x="50" y="176"/>
                      </a:lnTo>
                      <a:lnTo>
                        <a:pt x="52" y="168"/>
                      </a:lnTo>
                      <a:lnTo>
                        <a:pt x="56" y="156"/>
                      </a:lnTo>
                      <a:lnTo>
                        <a:pt x="56" y="142"/>
                      </a:lnTo>
                      <a:lnTo>
                        <a:pt x="60" y="140"/>
                      </a:lnTo>
                      <a:lnTo>
                        <a:pt x="64" y="136"/>
                      </a:lnTo>
                      <a:lnTo>
                        <a:pt x="66" y="126"/>
                      </a:lnTo>
                      <a:lnTo>
                        <a:pt x="70" y="122"/>
                      </a:lnTo>
                      <a:lnTo>
                        <a:pt x="74" y="118"/>
                      </a:lnTo>
                      <a:lnTo>
                        <a:pt x="78" y="116"/>
                      </a:lnTo>
                      <a:lnTo>
                        <a:pt x="80" y="112"/>
                      </a:lnTo>
                      <a:lnTo>
                        <a:pt x="82" y="108"/>
                      </a:lnTo>
                      <a:lnTo>
                        <a:pt x="80" y="104"/>
                      </a:lnTo>
                      <a:lnTo>
                        <a:pt x="80" y="102"/>
                      </a:lnTo>
                      <a:lnTo>
                        <a:pt x="80" y="98"/>
                      </a:lnTo>
                      <a:lnTo>
                        <a:pt x="92" y="68"/>
                      </a:lnTo>
                      <a:lnTo>
                        <a:pt x="96" y="54"/>
                      </a:lnTo>
                      <a:lnTo>
                        <a:pt x="98" y="44"/>
                      </a:lnTo>
                      <a:lnTo>
                        <a:pt x="96" y="40"/>
                      </a:lnTo>
                      <a:lnTo>
                        <a:pt x="96" y="38"/>
                      </a:lnTo>
                      <a:lnTo>
                        <a:pt x="94" y="36"/>
                      </a:lnTo>
                      <a:lnTo>
                        <a:pt x="94" y="34"/>
                      </a:lnTo>
                      <a:lnTo>
                        <a:pt x="96" y="24"/>
                      </a:lnTo>
                      <a:lnTo>
                        <a:pt x="98" y="16"/>
                      </a:lnTo>
                      <a:lnTo>
                        <a:pt x="100" y="12"/>
                      </a:lnTo>
                      <a:lnTo>
                        <a:pt x="104" y="10"/>
                      </a:lnTo>
                      <a:lnTo>
                        <a:pt x="108" y="6"/>
                      </a:lnTo>
                      <a:lnTo>
                        <a:pt x="110" y="6"/>
                      </a:lnTo>
                      <a:lnTo>
                        <a:pt x="116" y="6"/>
                      </a:lnTo>
                      <a:lnTo>
                        <a:pt x="122" y="8"/>
                      </a:lnTo>
                      <a:lnTo>
                        <a:pt x="134" y="14"/>
                      </a:lnTo>
                      <a:lnTo>
                        <a:pt x="144" y="20"/>
                      </a:lnTo>
                      <a:lnTo>
                        <a:pt x="152" y="20"/>
                      </a:lnTo>
                      <a:lnTo>
                        <a:pt x="160" y="20"/>
                      </a:lnTo>
                      <a:lnTo>
                        <a:pt x="162" y="20"/>
                      </a:lnTo>
                      <a:lnTo>
                        <a:pt x="162" y="18"/>
                      </a:lnTo>
                      <a:lnTo>
                        <a:pt x="164" y="14"/>
                      </a:lnTo>
                      <a:lnTo>
                        <a:pt x="166" y="12"/>
                      </a:lnTo>
                      <a:lnTo>
                        <a:pt x="170" y="14"/>
                      </a:lnTo>
                      <a:lnTo>
                        <a:pt x="172" y="14"/>
                      </a:lnTo>
                      <a:lnTo>
                        <a:pt x="178" y="12"/>
                      </a:lnTo>
                      <a:lnTo>
                        <a:pt x="182" y="10"/>
                      </a:lnTo>
                      <a:lnTo>
                        <a:pt x="188" y="8"/>
                      </a:lnTo>
                      <a:lnTo>
                        <a:pt x="192" y="8"/>
                      </a:lnTo>
                      <a:lnTo>
                        <a:pt x="204" y="8"/>
                      </a:lnTo>
                      <a:lnTo>
                        <a:pt x="206" y="2"/>
                      </a:lnTo>
                      <a:lnTo>
                        <a:pt x="210" y="0"/>
                      </a:lnTo>
                      <a:lnTo>
                        <a:pt x="216" y="2"/>
                      </a:lnTo>
                      <a:lnTo>
                        <a:pt x="224" y="4"/>
                      </a:lnTo>
                      <a:lnTo>
                        <a:pt x="236" y="4"/>
                      </a:lnTo>
                      <a:lnTo>
                        <a:pt x="246" y="14"/>
                      </a:lnTo>
                      <a:lnTo>
                        <a:pt x="252" y="16"/>
                      </a:lnTo>
                      <a:lnTo>
                        <a:pt x="260" y="20"/>
                      </a:lnTo>
                      <a:lnTo>
                        <a:pt x="260" y="16"/>
                      </a:lnTo>
                      <a:lnTo>
                        <a:pt x="264" y="16"/>
                      </a:lnTo>
                      <a:lnTo>
                        <a:pt x="268" y="20"/>
                      </a:lnTo>
                      <a:lnTo>
                        <a:pt x="272" y="16"/>
                      </a:lnTo>
                      <a:lnTo>
                        <a:pt x="280" y="16"/>
                      </a:lnTo>
                      <a:lnTo>
                        <a:pt x="282" y="20"/>
                      </a:lnTo>
                      <a:lnTo>
                        <a:pt x="284" y="24"/>
                      </a:lnTo>
                      <a:lnTo>
                        <a:pt x="294" y="32"/>
                      </a:lnTo>
                      <a:lnTo>
                        <a:pt x="296" y="44"/>
                      </a:lnTo>
                      <a:lnTo>
                        <a:pt x="296" y="50"/>
                      </a:lnTo>
                      <a:lnTo>
                        <a:pt x="298" y="54"/>
                      </a:lnTo>
                      <a:lnTo>
                        <a:pt x="298" y="64"/>
                      </a:lnTo>
                      <a:lnTo>
                        <a:pt x="292" y="72"/>
                      </a:lnTo>
                      <a:lnTo>
                        <a:pt x="286" y="80"/>
                      </a:lnTo>
                      <a:lnTo>
                        <a:pt x="280" y="92"/>
                      </a:lnTo>
                      <a:lnTo>
                        <a:pt x="274" y="102"/>
                      </a:lnTo>
                      <a:lnTo>
                        <a:pt x="274" y="124"/>
                      </a:lnTo>
                      <a:lnTo>
                        <a:pt x="272" y="128"/>
                      </a:lnTo>
                      <a:lnTo>
                        <a:pt x="268" y="132"/>
                      </a:lnTo>
                      <a:lnTo>
                        <a:pt x="266" y="138"/>
                      </a:lnTo>
                      <a:lnTo>
                        <a:pt x="266" y="148"/>
                      </a:lnTo>
                      <a:lnTo>
                        <a:pt x="268" y="152"/>
                      </a:lnTo>
                      <a:lnTo>
                        <a:pt x="272" y="154"/>
                      </a:lnTo>
                      <a:lnTo>
                        <a:pt x="272" y="156"/>
                      </a:lnTo>
                      <a:lnTo>
                        <a:pt x="270" y="160"/>
                      </a:lnTo>
                      <a:lnTo>
                        <a:pt x="270" y="164"/>
                      </a:lnTo>
                      <a:lnTo>
                        <a:pt x="270" y="168"/>
                      </a:lnTo>
                      <a:lnTo>
                        <a:pt x="272" y="174"/>
                      </a:lnTo>
                      <a:lnTo>
                        <a:pt x="274" y="182"/>
                      </a:lnTo>
                      <a:lnTo>
                        <a:pt x="272" y="186"/>
                      </a:lnTo>
                      <a:lnTo>
                        <a:pt x="272" y="192"/>
                      </a:lnTo>
                      <a:lnTo>
                        <a:pt x="272" y="196"/>
                      </a:lnTo>
                      <a:lnTo>
                        <a:pt x="272" y="198"/>
                      </a:lnTo>
                      <a:lnTo>
                        <a:pt x="274" y="202"/>
                      </a:lnTo>
                      <a:lnTo>
                        <a:pt x="272" y="206"/>
                      </a:lnTo>
                      <a:lnTo>
                        <a:pt x="272" y="208"/>
                      </a:lnTo>
                      <a:lnTo>
                        <a:pt x="272" y="214"/>
                      </a:lnTo>
                      <a:lnTo>
                        <a:pt x="278" y="218"/>
                      </a:lnTo>
                      <a:lnTo>
                        <a:pt x="282" y="224"/>
                      </a:lnTo>
                      <a:lnTo>
                        <a:pt x="288" y="228"/>
                      </a:lnTo>
                      <a:lnTo>
                        <a:pt x="288" y="234"/>
                      </a:lnTo>
                      <a:lnTo>
                        <a:pt x="290" y="240"/>
                      </a:lnTo>
                      <a:lnTo>
                        <a:pt x="292" y="248"/>
                      </a:lnTo>
                      <a:lnTo>
                        <a:pt x="290" y="2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0" name="isľiḍè">
                  <a:extLst>
                    <a:ext uri="{FF2B5EF4-FFF2-40B4-BE49-F238E27FC236}">
                      <a16:creationId xmlns:a16="http://schemas.microsoft.com/office/drawing/2014/main" id="{706BFFBE-DC41-4A5C-9865-9732D2913853}"/>
                    </a:ext>
                  </a:extLst>
                </p:cNvPr>
                <p:cNvSpPr/>
                <p:nvPr/>
              </p:nvSpPr>
              <p:spPr bwMode="auto">
                <a:xfrm>
                  <a:off x="5175570" y="4187114"/>
                  <a:ext cx="305741" cy="497376"/>
                </a:xfrm>
                <a:custGeom>
                  <a:avLst/>
                  <a:gdLst>
                    <a:gd name="T0" fmla="*/ 2147483647 w 174"/>
                    <a:gd name="T1" fmla="*/ 2147483647 h 298"/>
                    <a:gd name="T2" fmla="*/ 2147483647 w 174"/>
                    <a:gd name="T3" fmla="*/ 2147483647 h 298"/>
                    <a:gd name="T4" fmla="*/ 2147483647 w 174"/>
                    <a:gd name="T5" fmla="*/ 2147483647 h 298"/>
                    <a:gd name="T6" fmla="*/ 2147483647 w 174"/>
                    <a:gd name="T7" fmla="*/ 2147483647 h 298"/>
                    <a:gd name="T8" fmla="*/ 2147483647 w 174"/>
                    <a:gd name="T9" fmla="*/ 2147483647 h 298"/>
                    <a:gd name="T10" fmla="*/ 2147483647 w 174"/>
                    <a:gd name="T11" fmla="*/ 2147483647 h 298"/>
                    <a:gd name="T12" fmla="*/ 2147483647 w 174"/>
                    <a:gd name="T13" fmla="*/ 2147483647 h 298"/>
                    <a:gd name="T14" fmla="*/ 2147483647 w 174"/>
                    <a:gd name="T15" fmla="*/ 2147483647 h 298"/>
                    <a:gd name="T16" fmla="*/ 2147483647 w 174"/>
                    <a:gd name="T17" fmla="*/ 2147483647 h 298"/>
                    <a:gd name="T18" fmla="*/ 2147483647 w 174"/>
                    <a:gd name="T19" fmla="*/ 2147483647 h 298"/>
                    <a:gd name="T20" fmla="*/ 2147483647 w 174"/>
                    <a:gd name="T21" fmla="*/ 2147483647 h 298"/>
                    <a:gd name="T22" fmla="*/ 2147483647 w 174"/>
                    <a:gd name="T23" fmla="*/ 2147483647 h 298"/>
                    <a:gd name="T24" fmla="*/ 2147483647 w 174"/>
                    <a:gd name="T25" fmla="*/ 2147483647 h 298"/>
                    <a:gd name="T26" fmla="*/ 2147483647 w 174"/>
                    <a:gd name="T27" fmla="*/ 2147483647 h 298"/>
                    <a:gd name="T28" fmla="*/ 2147483647 w 174"/>
                    <a:gd name="T29" fmla="*/ 2147483647 h 298"/>
                    <a:gd name="T30" fmla="*/ 2147483647 w 174"/>
                    <a:gd name="T31" fmla="*/ 2147483647 h 298"/>
                    <a:gd name="T32" fmla="*/ 2147483647 w 174"/>
                    <a:gd name="T33" fmla="*/ 2147483647 h 298"/>
                    <a:gd name="T34" fmla="*/ 2147483647 w 174"/>
                    <a:gd name="T35" fmla="*/ 2147483647 h 298"/>
                    <a:gd name="T36" fmla="*/ 2147483647 w 174"/>
                    <a:gd name="T37" fmla="*/ 2147483647 h 298"/>
                    <a:gd name="T38" fmla="*/ 2147483647 w 174"/>
                    <a:gd name="T39" fmla="*/ 2147483647 h 298"/>
                    <a:gd name="T40" fmla="*/ 2147483647 w 174"/>
                    <a:gd name="T41" fmla="*/ 2147483647 h 298"/>
                    <a:gd name="T42" fmla="*/ 2147483647 w 174"/>
                    <a:gd name="T43" fmla="*/ 2147483647 h 298"/>
                    <a:gd name="T44" fmla="*/ 2147483647 w 174"/>
                    <a:gd name="T45" fmla="*/ 2147483647 h 298"/>
                    <a:gd name="T46" fmla="*/ 2147483647 w 174"/>
                    <a:gd name="T47" fmla="*/ 2147483647 h 298"/>
                    <a:gd name="T48" fmla="*/ 2147483647 w 174"/>
                    <a:gd name="T49" fmla="*/ 2147483647 h 298"/>
                    <a:gd name="T50" fmla="*/ 2147483647 w 174"/>
                    <a:gd name="T51" fmla="*/ 2147483647 h 298"/>
                    <a:gd name="T52" fmla="*/ 2147483647 w 174"/>
                    <a:gd name="T53" fmla="*/ 2147483647 h 298"/>
                    <a:gd name="T54" fmla="*/ 2147483647 w 174"/>
                    <a:gd name="T55" fmla="*/ 2147483647 h 298"/>
                    <a:gd name="T56" fmla="*/ 2147483647 w 174"/>
                    <a:gd name="T57" fmla="*/ 2147483647 h 298"/>
                    <a:gd name="T58" fmla="*/ 2147483647 w 174"/>
                    <a:gd name="T59" fmla="*/ 2147483647 h 298"/>
                    <a:gd name="T60" fmla="*/ 2147483647 w 174"/>
                    <a:gd name="T61" fmla="*/ 2147483647 h 298"/>
                    <a:gd name="T62" fmla="*/ 2147483647 w 174"/>
                    <a:gd name="T63" fmla="*/ 2147483647 h 298"/>
                    <a:gd name="T64" fmla="*/ 2147483647 w 174"/>
                    <a:gd name="T65" fmla="*/ 2147483647 h 298"/>
                    <a:gd name="T66" fmla="*/ 2147483647 w 174"/>
                    <a:gd name="T67" fmla="*/ 2147483647 h 298"/>
                    <a:gd name="T68" fmla="*/ 2147483647 w 174"/>
                    <a:gd name="T69" fmla="*/ 2147483647 h 298"/>
                    <a:gd name="T70" fmla="*/ 2147483647 w 174"/>
                    <a:gd name="T71" fmla="*/ 2147483647 h 298"/>
                    <a:gd name="T72" fmla="*/ 2147483647 w 174"/>
                    <a:gd name="T73" fmla="*/ 2147483647 h 298"/>
                    <a:gd name="T74" fmla="*/ 2147483647 w 174"/>
                    <a:gd name="T75" fmla="*/ 2147483647 h 298"/>
                    <a:gd name="T76" fmla="*/ 2147483647 w 174"/>
                    <a:gd name="T77" fmla="*/ 2147483647 h 298"/>
                    <a:gd name="T78" fmla="*/ 2147483647 w 174"/>
                    <a:gd name="T79" fmla="*/ 2147483647 h 298"/>
                    <a:gd name="T80" fmla="*/ 2147483647 w 174"/>
                    <a:gd name="T81" fmla="*/ 2147483647 h 298"/>
                    <a:gd name="T82" fmla="*/ 2147483647 w 174"/>
                    <a:gd name="T83" fmla="*/ 2147483647 h 298"/>
                    <a:gd name="T84" fmla="*/ 2147483647 w 174"/>
                    <a:gd name="T85" fmla="*/ 2147483647 h 298"/>
                    <a:gd name="T86" fmla="*/ 2147483647 w 174"/>
                    <a:gd name="T87" fmla="*/ 2147483647 h 298"/>
                    <a:gd name="T88" fmla="*/ 0 w 174"/>
                    <a:gd name="T89" fmla="*/ 2147483647 h 298"/>
                    <a:gd name="T90" fmla="*/ 2147483647 w 174"/>
                    <a:gd name="T91" fmla="*/ 2147483647 h 298"/>
                    <a:gd name="T92" fmla="*/ 2147483647 w 174"/>
                    <a:gd name="T93" fmla="*/ 2147483647 h 298"/>
                    <a:gd name="T94" fmla="*/ 2147483647 w 174"/>
                    <a:gd name="T95" fmla="*/ 2147483647 h 298"/>
                    <a:gd name="T96" fmla="*/ 2147483647 w 174"/>
                    <a:gd name="T97" fmla="*/ 2147483647 h 298"/>
                    <a:gd name="T98" fmla="*/ 2147483647 w 174"/>
                    <a:gd name="T99" fmla="*/ 2147483647 h 298"/>
                    <a:gd name="T100" fmla="*/ 2147483647 w 174"/>
                    <a:gd name="T101" fmla="*/ 2147483647 h 298"/>
                    <a:gd name="T102" fmla="*/ 2147483647 w 174"/>
                    <a:gd name="T103" fmla="*/ 2147483647 h 298"/>
                    <a:gd name="T104" fmla="*/ 2147483647 w 174"/>
                    <a:gd name="T105" fmla="*/ 2147483647 h 298"/>
                    <a:gd name="T106" fmla="*/ 2147483647 w 174"/>
                    <a:gd name="T107" fmla="*/ 2147483647 h 298"/>
                    <a:gd name="T108" fmla="*/ 2147483647 w 174"/>
                    <a:gd name="T109" fmla="*/ 2147483647 h 298"/>
                    <a:gd name="T110" fmla="*/ 2147483647 w 174"/>
                    <a:gd name="T111" fmla="*/ 2147483647 h 298"/>
                    <a:gd name="T112" fmla="*/ 2147483647 w 174"/>
                    <a:gd name="T113" fmla="*/ 2147483647 h 298"/>
                    <a:gd name="T114" fmla="*/ 2147483647 w 174"/>
                    <a:gd name="T115" fmla="*/ 2147483647 h 298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74"/>
                    <a:gd name="T175" fmla="*/ 0 h 298"/>
                    <a:gd name="T176" fmla="*/ 174 w 174"/>
                    <a:gd name="T177" fmla="*/ 298 h 298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74" h="298">
                      <a:moveTo>
                        <a:pt x="30" y="298"/>
                      </a:moveTo>
                      <a:lnTo>
                        <a:pt x="32" y="288"/>
                      </a:lnTo>
                      <a:lnTo>
                        <a:pt x="32" y="282"/>
                      </a:lnTo>
                      <a:lnTo>
                        <a:pt x="34" y="274"/>
                      </a:lnTo>
                      <a:lnTo>
                        <a:pt x="38" y="270"/>
                      </a:lnTo>
                      <a:lnTo>
                        <a:pt x="44" y="268"/>
                      </a:lnTo>
                      <a:lnTo>
                        <a:pt x="50" y="264"/>
                      </a:lnTo>
                      <a:lnTo>
                        <a:pt x="66" y="258"/>
                      </a:lnTo>
                      <a:lnTo>
                        <a:pt x="72" y="254"/>
                      </a:lnTo>
                      <a:lnTo>
                        <a:pt x="74" y="248"/>
                      </a:lnTo>
                      <a:lnTo>
                        <a:pt x="78" y="232"/>
                      </a:lnTo>
                      <a:lnTo>
                        <a:pt x="78" y="218"/>
                      </a:lnTo>
                      <a:lnTo>
                        <a:pt x="78" y="210"/>
                      </a:lnTo>
                      <a:lnTo>
                        <a:pt x="76" y="204"/>
                      </a:lnTo>
                      <a:lnTo>
                        <a:pt x="74" y="196"/>
                      </a:lnTo>
                      <a:lnTo>
                        <a:pt x="74" y="192"/>
                      </a:lnTo>
                      <a:lnTo>
                        <a:pt x="74" y="186"/>
                      </a:lnTo>
                      <a:lnTo>
                        <a:pt x="70" y="182"/>
                      </a:lnTo>
                      <a:lnTo>
                        <a:pt x="70" y="178"/>
                      </a:lnTo>
                      <a:lnTo>
                        <a:pt x="70" y="172"/>
                      </a:lnTo>
                      <a:lnTo>
                        <a:pt x="72" y="168"/>
                      </a:lnTo>
                      <a:lnTo>
                        <a:pt x="76" y="162"/>
                      </a:lnTo>
                      <a:lnTo>
                        <a:pt x="86" y="156"/>
                      </a:lnTo>
                      <a:lnTo>
                        <a:pt x="94" y="152"/>
                      </a:lnTo>
                      <a:lnTo>
                        <a:pt x="100" y="148"/>
                      </a:lnTo>
                      <a:lnTo>
                        <a:pt x="102" y="140"/>
                      </a:lnTo>
                      <a:lnTo>
                        <a:pt x="108" y="134"/>
                      </a:lnTo>
                      <a:lnTo>
                        <a:pt x="112" y="128"/>
                      </a:lnTo>
                      <a:lnTo>
                        <a:pt x="130" y="116"/>
                      </a:lnTo>
                      <a:lnTo>
                        <a:pt x="150" y="108"/>
                      </a:lnTo>
                      <a:lnTo>
                        <a:pt x="156" y="100"/>
                      </a:lnTo>
                      <a:lnTo>
                        <a:pt x="162" y="94"/>
                      </a:lnTo>
                      <a:lnTo>
                        <a:pt x="168" y="84"/>
                      </a:lnTo>
                      <a:lnTo>
                        <a:pt x="168" y="76"/>
                      </a:lnTo>
                      <a:lnTo>
                        <a:pt x="168" y="66"/>
                      </a:lnTo>
                      <a:lnTo>
                        <a:pt x="170" y="56"/>
                      </a:lnTo>
                      <a:lnTo>
                        <a:pt x="170" y="50"/>
                      </a:lnTo>
                      <a:lnTo>
                        <a:pt x="174" y="48"/>
                      </a:lnTo>
                      <a:lnTo>
                        <a:pt x="172" y="22"/>
                      </a:lnTo>
                      <a:lnTo>
                        <a:pt x="172" y="10"/>
                      </a:lnTo>
                      <a:lnTo>
                        <a:pt x="174" y="0"/>
                      </a:lnTo>
                      <a:lnTo>
                        <a:pt x="166" y="2"/>
                      </a:lnTo>
                      <a:lnTo>
                        <a:pt x="158" y="2"/>
                      </a:lnTo>
                      <a:lnTo>
                        <a:pt x="154" y="6"/>
                      </a:lnTo>
                      <a:lnTo>
                        <a:pt x="144" y="10"/>
                      </a:lnTo>
                      <a:lnTo>
                        <a:pt x="130" y="14"/>
                      </a:lnTo>
                      <a:lnTo>
                        <a:pt x="126" y="16"/>
                      </a:lnTo>
                      <a:lnTo>
                        <a:pt x="124" y="18"/>
                      </a:lnTo>
                      <a:lnTo>
                        <a:pt x="122" y="20"/>
                      </a:lnTo>
                      <a:lnTo>
                        <a:pt x="118" y="20"/>
                      </a:lnTo>
                      <a:lnTo>
                        <a:pt x="114" y="20"/>
                      </a:lnTo>
                      <a:lnTo>
                        <a:pt x="112" y="18"/>
                      </a:lnTo>
                      <a:lnTo>
                        <a:pt x="108" y="18"/>
                      </a:lnTo>
                      <a:lnTo>
                        <a:pt x="106" y="20"/>
                      </a:lnTo>
                      <a:lnTo>
                        <a:pt x="104" y="22"/>
                      </a:lnTo>
                      <a:lnTo>
                        <a:pt x="100" y="22"/>
                      </a:lnTo>
                      <a:lnTo>
                        <a:pt x="74" y="20"/>
                      </a:lnTo>
                      <a:lnTo>
                        <a:pt x="72" y="28"/>
                      </a:lnTo>
                      <a:lnTo>
                        <a:pt x="70" y="36"/>
                      </a:lnTo>
                      <a:lnTo>
                        <a:pt x="72" y="42"/>
                      </a:lnTo>
                      <a:lnTo>
                        <a:pt x="74" y="48"/>
                      </a:lnTo>
                      <a:lnTo>
                        <a:pt x="80" y="56"/>
                      </a:lnTo>
                      <a:lnTo>
                        <a:pt x="88" y="68"/>
                      </a:lnTo>
                      <a:lnTo>
                        <a:pt x="92" y="74"/>
                      </a:lnTo>
                      <a:lnTo>
                        <a:pt x="92" y="80"/>
                      </a:lnTo>
                      <a:lnTo>
                        <a:pt x="92" y="88"/>
                      </a:lnTo>
                      <a:lnTo>
                        <a:pt x="90" y="94"/>
                      </a:lnTo>
                      <a:lnTo>
                        <a:pt x="88" y="100"/>
                      </a:lnTo>
                      <a:lnTo>
                        <a:pt x="86" y="102"/>
                      </a:lnTo>
                      <a:lnTo>
                        <a:pt x="82" y="106"/>
                      </a:lnTo>
                      <a:lnTo>
                        <a:pt x="80" y="108"/>
                      </a:lnTo>
                      <a:lnTo>
                        <a:pt x="78" y="110"/>
                      </a:lnTo>
                      <a:lnTo>
                        <a:pt x="78" y="118"/>
                      </a:lnTo>
                      <a:lnTo>
                        <a:pt x="76" y="114"/>
                      </a:lnTo>
                      <a:lnTo>
                        <a:pt x="72" y="110"/>
                      </a:lnTo>
                      <a:lnTo>
                        <a:pt x="68" y="108"/>
                      </a:lnTo>
                      <a:lnTo>
                        <a:pt x="66" y="100"/>
                      </a:lnTo>
                      <a:lnTo>
                        <a:pt x="68" y="90"/>
                      </a:lnTo>
                      <a:lnTo>
                        <a:pt x="70" y="82"/>
                      </a:lnTo>
                      <a:lnTo>
                        <a:pt x="70" y="72"/>
                      </a:lnTo>
                      <a:lnTo>
                        <a:pt x="62" y="72"/>
                      </a:lnTo>
                      <a:lnTo>
                        <a:pt x="56" y="72"/>
                      </a:lnTo>
                      <a:lnTo>
                        <a:pt x="52" y="70"/>
                      </a:lnTo>
                      <a:lnTo>
                        <a:pt x="50" y="64"/>
                      </a:lnTo>
                      <a:lnTo>
                        <a:pt x="44" y="64"/>
                      </a:lnTo>
                      <a:lnTo>
                        <a:pt x="34" y="70"/>
                      </a:lnTo>
                      <a:lnTo>
                        <a:pt x="22" y="72"/>
                      </a:lnTo>
                      <a:lnTo>
                        <a:pt x="12" y="76"/>
                      </a:lnTo>
                      <a:lnTo>
                        <a:pt x="6" y="80"/>
                      </a:lnTo>
                      <a:lnTo>
                        <a:pt x="0" y="82"/>
                      </a:lnTo>
                      <a:lnTo>
                        <a:pt x="2" y="98"/>
                      </a:lnTo>
                      <a:lnTo>
                        <a:pt x="18" y="102"/>
                      </a:lnTo>
                      <a:lnTo>
                        <a:pt x="30" y="106"/>
                      </a:lnTo>
                      <a:lnTo>
                        <a:pt x="36" y="110"/>
                      </a:lnTo>
                      <a:lnTo>
                        <a:pt x="40" y="114"/>
                      </a:lnTo>
                      <a:lnTo>
                        <a:pt x="44" y="120"/>
                      </a:lnTo>
                      <a:lnTo>
                        <a:pt x="44" y="128"/>
                      </a:lnTo>
                      <a:lnTo>
                        <a:pt x="44" y="136"/>
                      </a:lnTo>
                      <a:lnTo>
                        <a:pt x="42" y="142"/>
                      </a:lnTo>
                      <a:lnTo>
                        <a:pt x="40" y="148"/>
                      </a:lnTo>
                      <a:lnTo>
                        <a:pt x="40" y="158"/>
                      </a:lnTo>
                      <a:lnTo>
                        <a:pt x="40" y="168"/>
                      </a:lnTo>
                      <a:lnTo>
                        <a:pt x="38" y="178"/>
                      </a:lnTo>
                      <a:lnTo>
                        <a:pt x="36" y="188"/>
                      </a:lnTo>
                      <a:lnTo>
                        <a:pt x="30" y="196"/>
                      </a:lnTo>
                      <a:lnTo>
                        <a:pt x="18" y="208"/>
                      </a:lnTo>
                      <a:lnTo>
                        <a:pt x="14" y="218"/>
                      </a:lnTo>
                      <a:lnTo>
                        <a:pt x="14" y="226"/>
                      </a:lnTo>
                      <a:lnTo>
                        <a:pt x="18" y="234"/>
                      </a:lnTo>
                      <a:lnTo>
                        <a:pt x="20" y="242"/>
                      </a:lnTo>
                      <a:lnTo>
                        <a:pt x="22" y="250"/>
                      </a:lnTo>
                      <a:lnTo>
                        <a:pt x="20" y="258"/>
                      </a:lnTo>
                      <a:lnTo>
                        <a:pt x="18" y="264"/>
                      </a:lnTo>
                      <a:lnTo>
                        <a:pt x="18" y="298"/>
                      </a:lnTo>
                      <a:lnTo>
                        <a:pt x="28" y="298"/>
                      </a:lnTo>
                      <a:lnTo>
                        <a:pt x="30" y="29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1" name="ïṡļiḑé">
                  <a:extLst>
                    <a:ext uri="{FF2B5EF4-FFF2-40B4-BE49-F238E27FC236}">
                      <a16:creationId xmlns:a16="http://schemas.microsoft.com/office/drawing/2014/main" id="{53A962AF-710B-4AA4-A8AA-3504EABC2B4D}"/>
                    </a:ext>
                  </a:extLst>
                </p:cNvPr>
                <p:cNvSpPr/>
                <p:nvPr/>
              </p:nvSpPr>
              <p:spPr bwMode="auto">
                <a:xfrm>
                  <a:off x="4785818" y="4537379"/>
                  <a:ext cx="447594" cy="389494"/>
                </a:xfrm>
                <a:custGeom>
                  <a:avLst/>
                  <a:gdLst>
                    <a:gd name="T0" fmla="*/ 2147483647 w 256"/>
                    <a:gd name="T1" fmla="*/ 2147483647 h 234"/>
                    <a:gd name="T2" fmla="*/ 2147483647 w 256"/>
                    <a:gd name="T3" fmla="*/ 2147483647 h 234"/>
                    <a:gd name="T4" fmla="*/ 2147483647 w 256"/>
                    <a:gd name="T5" fmla="*/ 2147483647 h 234"/>
                    <a:gd name="T6" fmla="*/ 2147483647 w 256"/>
                    <a:gd name="T7" fmla="*/ 2147483647 h 234"/>
                    <a:gd name="T8" fmla="*/ 2147483647 w 256"/>
                    <a:gd name="T9" fmla="*/ 2147483647 h 234"/>
                    <a:gd name="T10" fmla="*/ 2147483647 w 256"/>
                    <a:gd name="T11" fmla="*/ 2147483647 h 234"/>
                    <a:gd name="T12" fmla="*/ 2147483647 w 256"/>
                    <a:gd name="T13" fmla="*/ 2147483647 h 234"/>
                    <a:gd name="T14" fmla="*/ 2147483647 w 256"/>
                    <a:gd name="T15" fmla="*/ 2147483647 h 234"/>
                    <a:gd name="T16" fmla="*/ 2147483647 w 256"/>
                    <a:gd name="T17" fmla="*/ 2147483647 h 234"/>
                    <a:gd name="T18" fmla="*/ 2147483647 w 256"/>
                    <a:gd name="T19" fmla="*/ 2147483647 h 234"/>
                    <a:gd name="T20" fmla="*/ 2147483647 w 256"/>
                    <a:gd name="T21" fmla="*/ 2147483647 h 234"/>
                    <a:gd name="T22" fmla="*/ 2147483647 w 256"/>
                    <a:gd name="T23" fmla="*/ 2147483647 h 234"/>
                    <a:gd name="T24" fmla="*/ 2147483647 w 256"/>
                    <a:gd name="T25" fmla="*/ 2147483647 h 234"/>
                    <a:gd name="T26" fmla="*/ 2147483647 w 256"/>
                    <a:gd name="T27" fmla="*/ 2147483647 h 234"/>
                    <a:gd name="T28" fmla="*/ 2147483647 w 256"/>
                    <a:gd name="T29" fmla="*/ 2147483647 h 234"/>
                    <a:gd name="T30" fmla="*/ 2147483647 w 256"/>
                    <a:gd name="T31" fmla="*/ 2147483647 h 234"/>
                    <a:gd name="T32" fmla="*/ 2147483647 w 256"/>
                    <a:gd name="T33" fmla="*/ 2147483647 h 234"/>
                    <a:gd name="T34" fmla="*/ 2147483647 w 256"/>
                    <a:gd name="T35" fmla="*/ 2147483647 h 234"/>
                    <a:gd name="T36" fmla="*/ 2147483647 w 256"/>
                    <a:gd name="T37" fmla="*/ 2147483647 h 234"/>
                    <a:gd name="T38" fmla="*/ 2147483647 w 256"/>
                    <a:gd name="T39" fmla="*/ 2147483647 h 234"/>
                    <a:gd name="T40" fmla="*/ 2147483647 w 256"/>
                    <a:gd name="T41" fmla="*/ 2147483647 h 234"/>
                    <a:gd name="T42" fmla="*/ 0 w 256"/>
                    <a:gd name="T43" fmla="*/ 2147483647 h 234"/>
                    <a:gd name="T44" fmla="*/ 2147483647 w 256"/>
                    <a:gd name="T45" fmla="*/ 2147483647 h 234"/>
                    <a:gd name="T46" fmla="*/ 2147483647 w 256"/>
                    <a:gd name="T47" fmla="*/ 2147483647 h 234"/>
                    <a:gd name="T48" fmla="*/ 2147483647 w 256"/>
                    <a:gd name="T49" fmla="*/ 2147483647 h 234"/>
                    <a:gd name="T50" fmla="*/ 2147483647 w 256"/>
                    <a:gd name="T51" fmla="*/ 2147483647 h 234"/>
                    <a:gd name="T52" fmla="*/ 2147483647 w 256"/>
                    <a:gd name="T53" fmla="*/ 2147483647 h 234"/>
                    <a:gd name="T54" fmla="*/ 2147483647 w 256"/>
                    <a:gd name="T55" fmla="*/ 2147483647 h 234"/>
                    <a:gd name="T56" fmla="*/ 2147483647 w 256"/>
                    <a:gd name="T57" fmla="*/ 2147483647 h 234"/>
                    <a:gd name="T58" fmla="*/ 2147483647 w 256"/>
                    <a:gd name="T59" fmla="*/ 2147483647 h 234"/>
                    <a:gd name="T60" fmla="*/ 2147483647 w 256"/>
                    <a:gd name="T61" fmla="*/ 2147483647 h 234"/>
                    <a:gd name="T62" fmla="*/ 2147483647 w 256"/>
                    <a:gd name="T63" fmla="*/ 2147483647 h 234"/>
                    <a:gd name="T64" fmla="*/ 2147483647 w 256"/>
                    <a:gd name="T65" fmla="*/ 2147483647 h 234"/>
                    <a:gd name="T66" fmla="*/ 2147483647 w 256"/>
                    <a:gd name="T67" fmla="*/ 2147483647 h 234"/>
                    <a:gd name="T68" fmla="*/ 2147483647 w 256"/>
                    <a:gd name="T69" fmla="*/ 2147483647 h 234"/>
                    <a:gd name="T70" fmla="*/ 2147483647 w 256"/>
                    <a:gd name="T71" fmla="*/ 2147483647 h 234"/>
                    <a:gd name="T72" fmla="*/ 2147483647 w 256"/>
                    <a:gd name="T73" fmla="*/ 2147483647 h 234"/>
                    <a:gd name="T74" fmla="*/ 2147483647 w 256"/>
                    <a:gd name="T75" fmla="*/ 2147483647 h 234"/>
                    <a:gd name="T76" fmla="*/ 2147483647 w 256"/>
                    <a:gd name="T77" fmla="*/ 2147483647 h 234"/>
                    <a:gd name="T78" fmla="*/ 2147483647 w 256"/>
                    <a:gd name="T79" fmla="*/ 2147483647 h 234"/>
                    <a:gd name="T80" fmla="*/ 2147483647 w 256"/>
                    <a:gd name="T81" fmla="*/ 2147483647 h 234"/>
                    <a:gd name="T82" fmla="*/ 2147483647 w 256"/>
                    <a:gd name="T83" fmla="*/ 2147483647 h 234"/>
                    <a:gd name="T84" fmla="*/ 2147483647 w 256"/>
                    <a:gd name="T85" fmla="*/ 2147483647 h 234"/>
                    <a:gd name="T86" fmla="*/ 2147483647 w 256"/>
                    <a:gd name="T87" fmla="*/ 2147483647 h 234"/>
                    <a:gd name="T88" fmla="*/ 2147483647 w 256"/>
                    <a:gd name="T89" fmla="*/ 2147483647 h 234"/>
                    <a:gd name="T90" fmla="*/ 2147483647 w 256"/>
                    <a:gd name="T91" fmla="*/ 2147483647 h 234"/>
                    <a:gd name="T92" fmla="*/ 2147483647 w 256"/>
                    <a:gd name="T93" fmla="*/ 2147483647 h 234"/>
                    <a:gd name="T94" fmla="*/ 2147483647 w 256"/>
                    <a:gd name="T95" fmla="*/ 2147483647 h 234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56"/>
                    <a:gd name="T145" fmla="*/ 0 h 234"/>
                    <a:gd name="T146" fmla="*/ 256 w 256"/>
                    <a:gd name="T147" fmla="*/ 234 h 234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56" h="234">
                      <a:moveTo>
                        <a:pt x="254" y="88"/>
                      </a:moveTo>
                      <a:lnTo>
                        <a:pt x="252" y="92"/>
                      </a:lnTo>
                      <a:lnTo>
                        <a:pt x="254" y="98"/>
                      </a:lnTo>
                      <a:lnTo>
                        <a:pt x="256" y="100"/>
                      </a:lnTo>
                      <a:lnTo>
                        <a:pt x="256" y="104"/>
                      </a:lnTo>
                      <a:lnTo>
                        <a:pt x="256" y="108"/>
                      </a:lnTo>
                      <a:lnTo>
                        <a:pt x="254" y="114"/>
                      </a:lnTo>
                      <a:lnTo>
                        <a:pt x="248" y="118"/>
                      </a:lnTo>
                      <a:lnTo>
                        <a:pt x="236" y="126"/>
                      </a:lnTo>
                      <a:lnTo>
                        <a:pt x="226" y="136"/>
                      </a:lnTo>
                      <a:lnTo>
                        <a:pt x="218" y="146"/>
                      </a:lnTo>
                      <a:lnTo>
                        <a:pt x="206" y="170"/>
                      </a:lnTo>
                      <a:lnTo>
                        <a:pt x="190" y="188"/>
                      </a:lnTo>
                      <a:lnTo>
                        <a:pt x="182" y="198"/>
                      </a:lnTo>
                      <a:lnTo>
                        <a:pt x="172" y="204"/>
                      </a:lnTo>
                      <a:lnTo>
                        <a:pt x="162" y="206"/>
                      </a:lnTo>
                      <a:lnTo>
                        <a:pt x="156" y="208"/>
                      </a:lnTo>
                      <a:lnTo>
                        <a:pt x="146" y="212"/>
                      </a:lnTo>
                      <a:lnTo>
                        <a:pt x="136" y="216"/>
                      </a:lnTo>
                      <a:lnTo>
                        <a:pt x="132" y="220"/>
                      </a:lnTo>
                      <a:lnTo>
                        <a:pt x="126" y="222"/>
                      </a:lnTo>
                      <a:lnTo>
                        <a:pt x="112" y="222"/>
                      </a:lnTo>
                      <a:lnTo>
                        <a:pt x="98" y="220"/>
                      </a:lnTo>
                      <a:lnTo>
                        <a:pt x="82" y="220"/>
                      </a:lnTo>
                      <a:lnTo>
                        <a:pt x="80" y="224"/>
                      </a:lnTo>
                      <a:lnTo>
                        <a:pt x="78" y="228"/>
                      </a:lnTo>
                      <a:lnTo>
                        <a:pt x="68" y="228"/>
                      </a:lnTo>
                      <a:lnTo>
                        <a:pt x="58" y="228"/>
                      </a:lnTo>
                      <a:lnTo>
                        <a:pt x="52" y="230"/>
                      </a:lnTo>
                      <a:lnTo>
                        <a:pt x="46" y="234"/>
                      </a:lnTo>
                      <a:lnTo>
                        <a:pt x="28" y="220"/>
                      </a:lnTo>
                      <a:lnTo>
                        <a:pt x="22" y="210"/>
                      </a:lnTo>
                      <a:lnTo>
                        <a:pt x="20" y="204"/>
                      </a:lnTo>
                      <a:lnTo>
                        <a:pt x="22" y="200"/>
                      </a:lnTo>
                      <a:lnTo>
                        <a:pt x="24" y="194"/>
                      </a:lnTo>
                      <a:lnTo>
                        <a:pt x="24" y="184"/>
                      </a:lnTo>
                      <a:lnTo>
                        <a:pt x="24" y="178"/>
                      </a:lnTo>
                      <a:lnTo>
                        <a:pt x="20" y="174"/>
                      </a:lnTo>
                      <a:lnTo>
                        <a:pt x="16" y="170"/>
                      </a:lnTo>
                      <a:lnTo>
                        <a:pt x="16" y="166"/>
                      </a:lnTo>
                      <a:lnTo>
                        <a:pt x="14" y="150"/>
                      </a:lnTo>
                      <a:lnTo>
                        <a:pt x="10" y="140"/>
                      </a:lnTo>
                      <a:lnTo>
                        <a:pt x="6" y="132"/>
                      </a:lnTo>
                      <a:lnTo>
                        <a:pt x="0" y="122"/>
                      </a:lnTo>
                      <a:lnTo>
                        <a:pt x="4" y="118"/>
                      </a:lnTo>
                      <a:lnTo>
                        <a:pt x="6" y="114"/>
                      </a:lnTo>
                      <a:lnTo>
                        <a:pt x="10" y="114"/>
                      </a:lnTo>
                      <a:lnTo>
                        <a:pt x="14" y="120"/>
                      </a:lnTo>
                      <a:lnTo>
                        <a:pt x="20" y="124"/>
                      </a:lnTo>
                      <a:lnTo>
                        <a:pt x="24" y="126"/>
                      </a:lnTo>
                      <a:lnTo>
                        <a:pt x="32" y="126"/>
                      </a:lnTo>
                      <a:lnTo>
                        <a:pt x="42" y="126"/>
                      </a:lnTo>
                      <a:lnTo>
                        <a:pt x="48" y="122"/>
                      </a:lnTo>
                      <a:lnTo>
                        <a:pt x="52" y="118"/>
                      </a:lnTo>
                      <a:lnTo>
                        <a:pt x="56" y="116"/>
                      </a:lnTo>
                      <a:lnTo>
                        <a:pt x="54" y="54"/>
                      </a:lnTo>
                      <a:lnTo>
                        <a:pt x="60" y="56"/>
                      </a:lnTo>
                      <a:lnTo>
                        <a:pt x="68" y="64"/>
                      </a:lnTo>
                      <a:lnTo>
                        <a:pt x="70" y="68"/>
                      </a:lnTo>
                      <a:lnTo>
                        <a:pt x="70" y="74"/>
                      </a:lnTo>
                      <a:lnTo>
                        <a:pt x="68" y="82"/>
                      </a:lnTo>
                      <a:lnTo>
                        <a:pt x="66" y="90"/>
                      </a:lnTo>
                      <a:lnTo>
                        <a:pt x="82" y="90"/>
                      </a:lnTo>
                      <a:lnTo>
                        <a:pt x="90" y="84"/>
                      </a:lnTo>
                      <a:lnTo>
                        <a:pt x="98" y="72"/>
                      </a:lnTo>
                      <a:lnTo>
                        <a:pt x="106" y="64"/>
                      </a:lnTo>
                      <a:lnTo>
                        <a:pt x="110" y="60"/>
                      </a:lnTo>
                      <a:lnTo>
                        <a:pt x="116" y="62"/>
                      </a:lnTo>
                      <a:lnTo>
                        <a:pt x="122" y="64"/>
                      </a:lnTo>
                      <a:lnTo>
                        <a:pt x="126" y="68"/>
                      </a:lnTo>
                      <a:lnTo>
                        <a:pt x="132" y="70"/>
                      </a:lnTo>
                      <a:lnTo>
                        <a:pt x="138" y="68"/>
                      </a:lnTo>
                      <a:lnTo>
                        <a:pt x="142" y="64"/>
                      </a:lnTo>
                      <a:lnTo>
                        <a:pt x="146" y="60"/>
                      </a:lnTo>
                      <a:lnTo>
                        <a:pt x="148" y="54"/>
                      </a:lnTo>
                      <a:lnTo>
                        <a:pt x="152" y="50"/>
                      </a:lnTo>
                      <a:lnTo>
                        <a:pt x="154" y="48"/>
                      </a:lnTo>
                      <a:lnTo>
                        <a:pt x="158" y="46"/>
                      </a:lnTo>
                      <a:lnTo>
                        <a:pt x="160" y="44"/>
                      </a:lnTo>
                      <a:lnTo>
                        <a:pt x="172" y="32"/>
                      </a:lnTo>
                      <a:lnTo>
                        <a:pt x="182" y="20"/>
                      </a:lnTo>
                      <a:lnTo>
                        <a:pt x="188" y="10"/>
                      </a:lnTo>
                      <a:lnTo>
                        <a:pt x="194" y="6"/>
                      </a:lnTo>
                      <a:lnTo>
                        <a:pt x="202" y="2"/>
                      </a:lnTo>
                      <a:lnTo>
                        <a:pt x="210" y="0"/>
                      </a:lnTo>
                      <a:lnTo>
                        <a:pt x="216" y="2"/>
                      </a:lnTo>
                      <a:lnTo>
                        <a:pt x="222" y="4"/>
                      </a:lnTo>
                      <a:lnTo>
                        <a:pt x="228" y="6"/>
                      </a:lnTo>
                      <a:lnTo>
                        <a:pt x="238" y="8"/>
                      </a:lnTo>
                      <a:lnTo>
                        <a:pt x="238" y="16"/>
                      </a:lnTo>
                      <a:lnTo>
                        <a:pt x="242" y="24"/>
                      </a:lnTo>
                      <a:lnTo>
                        <a:pt x="244" y="32"/>
                      </a:lnTo>
                      <a:lnTo>
                        <a:pt x="246" y="40"/>
                      </a:lnTo>
                      <a:lnTo>
                        <a:pt x="244" y="48"/>
                      </a:lnTo>
                      <a:lnTo>
                        <a:pt x="242" y="54"/>
                      </a:lnTo>
                      <a:lnTo>
                        <a:pt x="242" y="88"/>
                      </a:lnTo>
                      <a:lnTo>
                        <a:pt x="254" y="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2" name="iṥ1íḍè">
                  <a:extLst>
                    <a:ext uri="{FF2B5EF4-FFF2-40B4-BE49-F238E27FC236}">
                      <a16:creationId xmlns:a16="http://schemas.microsoft.com/office/drawing/2014/main" id="{47164216-8E3F-4383-B063-F752BD67026D}"/>
                    </a:ext>
                  </a:extLst>
                </p:cNvPr>
                <p:cNvSpPr/>
                <p:nvPr/>
              </p:nvSpPr>
              <p:spPr bwMode="auto">
                <a:xfrm>
                  <a:off x="5072278" y="4737729"/>
                  <a:ext cx="59219" cy="60245"/>
                </a:xfrm>
                <a:custGeom>
                  <a:avLst/>
                  <a:gdLst>
                    <a:gd name="T0" fmla="*/ 2147483647 w 34"/>
                    <a:gd name="T1" fmla="*/ 0 h 36"/>
                    <a:gd name="T2" fmla="*/ 2147483647 w 34"/>
                    <a:gd name="T3" fmla="*/ 0 h 36"/>
                    <a:gd name="T4" fmla="*/ 2147483647 w 34"/>
                    <a:gd name="T5" fmla="*/ 2147483647 h 36"/>
                    <a:gd name="T6" fmla="*/ 2147483647 w 34"/>
                    <a:gd name="T7" fmla="*/ 2147483647 h 36"/>
                    <a:gd name="T8" fmla="*/ 0 w 34"/>
                    <a:gd name="T9" fmla="*/ 2147483647 h 36"/>
                    <a:gd name="T10" fmla="*/ 0 w 34"/>
                    <a:gd name="T11" fmla="*/ 2147483647 h 36"/>
                    <a:gd name="T12" fmla="*/ 2147483647 w 34"/>
                    <a:gd name="T13" fmla="*/ 2147483647 h 36"/>
                    <a:gd name="T14" fmla="*/ 2147483647 w 34"/>
                    <a:gd name="T15" fmla="*/ 2147483647 h 36"/>
                    <a:gd name="T16" fmla="*/ 2147483647 w 34"/>
                    <a:gd name="T17" fmla="*/ 2147483647 h 36"/>
                    <a:gd name="T18" fmla="*/ 2147483647 w 34"/>
                    <a:gd name="T19" fmla="*/ 2147483647 h 36"/>
                    <a:gd name="T20" fmla="*/ 2147483647 w 34"/>
                    <a:gd name="T21" fmla="*/ 2147483647 h 36"/>
                    <a:gd name="T22" fmla="*/ 2147483647 w 34"/>
                    <a:gd name="T23" fmla="*/ 2147483647 h 36"/>
                    <a:gd name="T24" fmla="*/ 2147483647 w 34"/>
                    <a:gd name="T25" fmla="*/ 2147483647 h 36"/>
                    <a:gd name="T26" fmla="*/ 2147483647 w 34"/>
                    <a:gd name="T27" fmla="*/ 2147483647 h 36"/>
                    <a:gd name="T28" fmla="*/ 2147483647 w 34"/>
                    <a:gd name="T29" fmla="*/ 2147483647 h 36"/>
                    <a:gd name="T30" fmla="*/ 2147483647 w 34"/>
                    <a:gd name="T31" fmla="*/ 2147483647 h 36"/>
                    <a:gd name="T32" fmla="*/ 2147483647 w 34"/>
                    <a:gd name="T33" fmla="*/ 0 h 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34"/>
                    <a:gd name="T52" fmla="*/ 0 h 36"/>
                    <a:gd name="T53" fmla="*/ 34 w 34"/>
                    <a:gd name="T54" fmla="*/ 36 h 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34" h="36">
                      <a:moveTo>
                        <a:pt x="28" y="0"/>
                      </a:moveTo>
                      <a:lnTo>
                        <a:pt x="22" y="0"/>
                      </a:lnTo>
                      <a:lnTo>
                        <a:pt x="8" y="10"/>
                      </a:lnTo>
                      <a:lnTo>
                        <a:pt x="2" y="18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2" y="32"/>
                      </a:lnTo>
                      <a:lnTo>
                        <a:pt x="6" y="34"/>
                      </a:lnTo>
                      <a:lnTo>
                        <a:pt x="10" y="36"/>
                      </a:lnTo>
                      <a:lnTo>
                        <a:pt x="14" y="36"/>
                      </a:lnTo>
                      <a:lnTo>
                        <a:pt x="18" y="32"/>
                      </a:lnTo>
                      <a:lnTo>
                        <a:pt x="24" y="26"/>
                      </a:lnTo>
                      <a:lnTo>
                        <a:pt x="32" y="18"/>
                      </a:lnTo>
                      <a:lnTo>
                        <a:pt x="34" y="10"/>
                      </a:lnTo>
                      <a:lnTo>
                        <a:pt x="30" y="6"/>
                      </a:lnTo>
                      <a:lnTo>
                        <a:pt x="28" y="4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3" name="îśliḑê">
                  <a:extLst>
                    <a:ext uri="{FF2B5EF4-FFF2-40B4-BE49-F238E27FC236}">
                      <a16:creationId xmlns:a16="http://schemas.microsoft.com/office/drawing/2014/main" id="{3B697E43-C775-4C72-8876-9BFAD28E599A}"/>
                    </a:ext>
                  </a:extLst>
                </p:cNvPr>
                <p:cNvSpPr/>
                <p:nvPr/>
              </p:nvSpPr>
              <p:spPr bwMode="auto">
                <a:xfrm>
                  <a:off x="5172815" y="4653667"/>
                  <a:ext cx="34431" cy="40630"/>
                </a:xfrm>
                <a:custGeom>
                  <a:avLst/>
                  <a:gdLst>
                    <a:gd name="T0" fmla="*/ 2147483647 w 20"/>
                    <a:gd name="T1" fmla="*/ 2147483647 h 24"/>
                    <a:gd name="T2" fmla="*/ 2147483647 w 20"/>
                    <a:gd name="T3" fmla="*/ 2147483647 h 24"/>
                    <a:gd name="T4" fmla="*/ 2147483647 w 20"/>
                    <a:gd name="T5" fmla="*/ 2147483647 h 24"/>
                    <a:gd name="T6" fmla="*/ 2147483647 w 20"/>
                    <a:gd name="T7" fmla="*/ 2147483647 h 24"/>
                    <a:gd name="T8" fmla="*/ 2147483647 w 20"/>
                    <a:gd name="T9" fmla="*/ 2147483647 h 24"/>
                    <a:gd name="T10" fmla="*/ 2147483647 w 20"/>
                    <a:gd name="T11" fmla="*/ 2147483647 h 24"/>
                    <a:gd name="T12" fmla="*/ 0 w 20"/>
                    <a:gd name="T13" fmla="*/ 2147483647 h 24"/>
                    <a:gd name="T14" fmla="*/ 0 w 20"/>
                    <a:gd name="T15" fmla="*/ 2147483647 h 24"/>
                    <a:gd name="T16" fmla="*/ 0 w 20"/>
                    <a:gd name="T17" fmla="*/ 2147483647 h 24"/>
                    <a:gd name="T18" fmla="*/ 2147483647 w 20"/>
                    <a:gd name="T19" fmla="*/ 2147483647 h 24"/>
                    <a:gd name="T20" fmla="*/ 2147483647 w 20"/>
                    <a:gd name="T21" fmla="*/ 2147483647 h 24"/>
                    <a:gd name="T22" fmla="*/ 2147483647 w 20"/>
                    <a:gd name="T23" fmla="*/ 0 h 24"/>
                    <a:gd name="T24" fmla="*/ 2147483647 w 20"/>
                    <a:gd name="T25" fmla="*/ 0 h 24"/>
                    <a:gd name="T26" fmla="*/ 2147483647 w 20"/>
                    <a:gd name="T27" fmla="*/ 2147483647 h 2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0"/>
                    <a:gd name="T43" fmla="*/ 0 h 24"/>
                    <a:gd name="T44" fmla="*/ 20 w 20"/>
                    <a:gd name="T45" fmla="*/ 24 h 2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0" h="24">
                      <a:moveTo>
                        <a:pt x="20" y="18"/>
                      </a:moveTo>
                      <a:lnTo>
                        <a:pt x="18" y="22"/>
                      </a:lnTo>
                      <a:lnTo>
                        <a:pt x="16" y="24"/>
                      </a:lnTo>
                      <a:lnTo>
                        <a:pt x="14" y="24"/>
                      </a:lnTo>
                      <a:lnTo>
                        <a:pt x="6" y="24"/>
                      </a:lnTo>
                      <a:lnTo>
                        <a:pt x="2" y="22"/>
                      </a:lnTo>
                      <a:lnTo>
                        <a:pt x="0" y="18"/>
                      </a:lnTo>
                      <a:lnTo>
                        <a:pt x="0" y="12"/>
                      </a:lnTo>
                      <a:lnTo>
                        <a:pt x="0" y="8"/>
                      </a:lnTo>
                      <a:lnTo>
                        <a:pt x="2" y="6"/>
                      </a:lnTo>
                      <a:lnTo>
                        <a:pt x="8" y="2"/>
                      </a:lnTo>
                      <a:lnTo>
                        <a:pt x="14" y="0"/>
                      </a:lnTo>
                      <a:lnTo>
                        <a:pt x="20" y="0"/>
                      </a:lnTo>
                      <a:lnTo>
                        <a:pt x="20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4" name="íśľïḋe">
                  <a:extLst>
                    <a:ext uri="{FF2B5EF4-FFF2-40B4-BE49-F238E27FC236}">
                      <a16:creationId xmlns:a16="http://schemas.microsoft.com/office/drawing/2014/main" id="{253B1710-2788-4DB5-BD0C-661BC85CE807}"/>
                    </a:ext>
                  </a:extLst>
                </p:cNvPr>
                <p:cNvSpPr/>
                <p:nvPr/>
              </p:nvSpPr>
              <p:spPr bwMode="auto">
                <a:xfrm>
                  <a:off x="5043357" y="4339829"/>
                  <a:ext cx="209336" cy="211559"/>
                </a:xfrm>
                <a:custGeom>
                  <a:avLst/>
                  <a:gdLst>
                    <a:gd name="T0" fmla="*/ 2147483647 w 120"/>
                    <a:gd name="T1" fmla="*/ 0 h 126"/>
                    <a:gd name="T2" fmla="*/ 2147483647 w 120"/>
                    <a:gd name="T3" fmla="*/ 2147483647 h 126"/>
                    <a:gd name="T4" fmla="*/ 2147483647 w 120"/>
                    <a:gd name="T5" fmla="*/ 2147483647 h 126"/>
                    <a:gd name="T6" fmla="*/ 2147483647 w 120"/>
                    <a:gd name="T7" fmla="*/ 2147483647 h 126"/>
                    <a:gd name="T8" fmla="*/ 2147483647 w 120"/>
                    <a:gd name="T9" fmla="*/ 2147483647 h 126"/>
                    <a:gd name="T10" fmla="*/ 2147483647 w 120"/>
                    <a:gd name="T11" fmla="*/ 2147483647 h 126"/>
                    <a:gd name="T12" fmla="*/ 2147483647 w 120"/>
                    <a:gd name="T13" fmla="*/ 2147483647 h 126"/>
                    <a:gd name="T14" fmla="*/ 2147483647 w 120"/>
                    <a:gd name="T15" fmla="*/ 2147483647 h 126"/>
                    <a:gd name="T16" fmla="*/ 2147483647 w 120"/>
                    <a:gd name="T17" fmla="*/ 2147483647 h 126"/>
                    <a:gd name="T18" fmla="*/ 2147483647 w 120"/>
                    <a:gd name="T19" fmla="*/ 2147483647 h 126"/>
                    <a:gd name="T20" fmla="*/ 2147483647 w 120"/>
                    <a:gd name="T21" fmla="*/ 2147483647 h 126"/>
                    <a:gd name="T22" fmla="*/ 2147483647 w 120"/>
                    <a:gd name="T23" fmla="*/ 2147483647 h 126"/>
                    <a:gd name="T24" fmla="*/ 2147483647 w 120"/>
                    <a:gd name="T25" fmla="*/ 2147483647 h 126"/>
                    <a:gd name="T26" fmla="*/ 2147483647 w 120"/>
                    <a:gd name="T27" fmla="*/ 2147483647 h 126"/>
                    <a:gd name="T28" fmla="*/ 2147483647 w 120"/>
                    <a:gd name="T29" fmla="*/ 2147483647 h 126"/>
                    <a:gd name="T30" fmla="*/ 2147483647 w 120"/>
                    <a:gd name="T31" fmla="*/ 2147483647 h 126"/>
                    <a:gd name="T32" fmla="*/ 2147483647 w 120"/>
                    <a:gd name="T33" fmla="*/ 2147483647 h 126"/>
                    <a:gd name="T34" fmla="*/ 2147483647 w 120"/>
                    <a:gd name="T35" fmla="*/ 2147483647 h 126"/>
                    <a:gd name="T36" fmla="*/ 2147483647 w 120"/>
                    <a:gd name="T37" fmla="*/ 2147483647 h 126"/>
                    <a:gd name="T38" fmla="*/ 2147483647 w 120"/>
                    <a:gd name="T39" fmla="*/ 2147483647 h 126"/>
                    <a:gd name="T40" fmla="*/ 2147483647 w 120"/>
                    <a:gd name="T41" fmla="*/ 2147483647 h 126"/>
                    <a:gd name="T42" fmla="*/ 2147483647 w 120"/>
                    <a:gd name="T43" fmla="*/ 2147483647 h 126"/>
                    <a:gd name="T44" fmla="*/ 2147483647 w 120"/>
                    <a:gd name="T45" fmla="*/ 2147483647 h 126"/>
                    <a:gd name="T46" fmla="*/ 2147483647 w 120"/>
                    <a:gd name="T47" fmla="*/ 2147483647 h 126"/>
                    <a:gd name="T48" fmla="*/ 2147483647 w 120"/>
                    <a:gd name="T49" fmla="*/ 2147483647 h 126"/>
                    <a:gd name="T50" fmla="*/ 2147483647 w 120"/>
                    <a:gd name="T51" fmla="*/ 2147483647 h 126"/>
                    <a:gd name="T52" fmla="*/ 2147483647 w 120"/>
                    <a:gd name="T53" fmla="*/ 2147483647 h 126"/>
                    <a:gd name="T54" fmla="*/ 2147483647 w 120"/>
                    <a:gd name="T55" fmla="*/ 2147483647 h 126"/>
                    <a:gd name="T56" fmla="*/ 2147483647 w 120"/>
                    <a:gd name="T57" fmla="*/ 2147483647 h 126"/>
                    <a:gd name="T58" fmla="*/ 2147483647 w 120"/>
                    <a:gd name="T59" fmla="*/ 2147483647 h 126"/>
                    <a:gd name="T60" fmla="*/ 2147483647 w 120"/>
                    <a:gd name="T61" fmla="*/ 2147483647 h 126"/>
                    <a:gd name="T62" fmla="*/ 2147483647 w 120"/>
                    <a:gd name="T63" fmla="*/ 2147483647 h 126"/>
                    <a:gd name="T64" fmla="*/ 2147483647 w 120"/>
                    <a:gd name="T65" fmla="*/ 2147483647 h 126"/>
                    <a:gd name="T66" fmla="*/ 2147483647 w 120"/>
                    <a:gd name="T67" fmla="*/ 2147483647 h 126"/>
                    <a:gd name="T68" fmla="*/ 2147483647 w 120"/>
                    <a:gd name="T69" fmla="*/ 2147483647 h 126"/>
                    <a:gd name="T70" fmla="*/ 2147483647 w 120"/>
                    <a:gd name="T71" fmla="*/ 2147483647 h 126"/>
                    <a:gd name="T72" fmla="*/ 2147483647 w 120"/>
                    <a:gd name="T73" fmla="*/ 2147483647 h 126"/>
                    <a:gd name="T74" fmla="*/ 2147483647 w 120"/>
                    <a:gd name="T75" fmla="*/ 2147483647 h 126"/>
                    <a:gd name="T76" fmla="*/ 2147483647 w 120"/>
                    <a:gd name="T77" fmla="*/ 2147483647 h 126"/>
                    <a:gd name="T78" fmla="*/ 0 w 120"/>
                    <a:gd name="T79" fmla="*/ 2147483647 h 126"/>
                    <a:gd name="T80" fmla="*/ 0 w 120"/>
                    <a:gd name="T81" fmla="*/ 2147483647 h 126"/>
                    <a:gd name="T82" fmla="*/ 2147483647 w 120"/>
                    <a:gd name="T83" fmla="*/ 2147483647 h 126"/>
                    <a:gd name="T84" fmla="*/ 2147483647 w 120"/>
                    <a:gd name="T85" fmla="*/ 2147483647 h 126"/>
                    <a:gd name="T86" fmla="*/ 2147483647 w 120"/>
                    <a:gd name="T87" fmla="*/ 2147483647 h 126"/>
                    <a:gd name="T88" fmla="*/ 2147483647 w 120"/>
                    <a:gd name="T89" fmla="*/ 2147483647 h 126"/>
                    <a:gd name="T90" fmla="*/ 2147483647 w 120"/>
                    <a:gd name="T91" fmla="*/ 2147483647 h 126"/>
                    <a:gd name="T92" fmla="*/ 2147483647 w 120"/>
                    <a:gd name="T93" fmla="*/ 2147483647 h 126"/>
                    <a:gd name="T94" fmla="*/ 2147483647 w 120"/>
                    <a:gd name="T95" fmla="*/ 2147483647 h 126"/>
                    <a:gd name="T96" fmla="*/ 2147483647 w 120"/>
                    <a:gd name="T97" fmla="*/ 2147483647 h 126"/>
                    <a:gd name="T98" fmla="*/ 2147483647 w 120"/>
                    <a:gd name="T99" fmla="*/ 2147483647 h 126"/>
                    <a:gd name="T100" fmla="*/ 2147483647 w 120"/>
                    <a:gd name="T101" fmla="*/ 2147483647 h 126"/>
                    <a:gd name="T102" fmla="*/ 2147483647 w 120"/>
                    <a:gd name="T103" fmla="*/ 2147483647 h 126"/>
                    <a:gd name="T104" fmla="*/ 2147483647 w 120"/>
                    <a:gd name="T105" fmla="*/ 2147483647 h 126"/>
                    <a:gd name="T106" fmla="*/ 2147483647 w 120"/>
                    <a:gd name="T107" fmla="*/ 0 h 126"/>
                    <a:gd name="T108" fmla="*/ 2147483647 w 120"/>
                    <a:gd name="T109" fmla="*/ 0 h 126"/>
                    <a:gd name="T110" fmla="*/ 2147483647 w 120"/>
                    <a:gd name="T111" fmla="*/ 0 h 12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0"/>
                    <a:gd name="T169" fmla="*/ 0 h 126"/>
                    <a:gd name="T170" fmla="*/ 120 w 120"/>
                    <a:gd name="T171" fmla="*/ 126 h 12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0" h="126">
                      <a:moveTo>
                        <a:pt x="78" y="0"/>
                      </a:moveTo>
                      <a:lnTo>
                        <a:pt x="78" y="6"/>
                      </a:lnTo>
                      <a:lnTo>
                        <a:pt x="94" y="10"/>
                      </a:lnTo>
                      <a:lnTo>
                        <a:pt x="106" y="14"/>
                      </a:lnTo>
                      <a:lnTo>
                        <a:pt x="112" y="18"/>
                      </a:lnTo>
                      <a:lnTo>
                        <a:pt x="116" y="22"/>
                      </a:lnTo>
                      <a:lnTo>
                        <a:pt x="120" y="28"/>
                      </a:lnTo>
                      <a:lnTo>
                        <a:pt x="120" y="36"/>
                      </a:lnTo>
                      <a:lnTo>
                        <a:pt x="120" y="44"/>
                      </a:lnTo>
                      <a:lnTo>
                        <a:pt x="118" y="50"/>
                      </a:lnTo>
                      <a:lnTo>
                        <a:pt x="116" y="56"/>
                      </a:lnTo>
                      <a:lnTo>
                        <a:pt x="116" y="66"/>
                      </a:lnTo>
                      <a:lnTo>
                        <a:pt x="116" y="76"/>
                      </a:lnTo>
                      <a:lnTo>
                        <a:pt x="114" y="86"/>
                      </a:lnTo>
                      <a:lnTo>
                        <a:pt x="112" y="96"/>
                      </a:lnTo>
                      <a:lnTo>
                        <a:pt x="106" y="104"/>
                      </a:lnTo>
                      <a:lnTo>
                        <a:pt x="94" y="116"/>
                      </a:lnTo>
                      <a:lnTo>
                        <a:pt x="90" y="126"/>
                      </a:lnTo>
                      <a:lnTo>
                        <a:pt x="80" y="124"/>
                      </a:lnTo>
                      <a:lnTo>
                        <a:pt x="74" y="122"/>
                      </a:lnTo>
                      <a:lnTo>
                        <a:pt x="68" y="120"/>
                      </a:lnTo>
                      <a:lnTo>
                        <a:pt x="62" y="118"/>
                      </a:lnTo>
                      <a:lnTo>
                        <a:pt x="54" y="120"/>
                      </a:lnTo>
                      <a:lnTo>
                        <a:pt x="50" y="114"/>
                      </a:lnTo>
                      <a:lnTo>
                        <a:pt x="46" y="114"/>
                      </a:lnTo>
                      <a:lnTo>
                        <a:pt x="42" y="112"/>
                      </a:lnTo>
                      <a:lnTo>
                        <a:pt x="38" y="110"/>
                      </a:lnTo>
                      <a:lnTo>
                        <a:pt x="34" y="108"/>
                      </a:lnTo>
                      <a:lnTo>
                        <a:pt x="34" y="102"/>
                      </a:lnTo>
                      <a:lnTo>
                        <a:pt x="32" y="92"/>
                      </a:lnTo>
                      <a:lnTo>
                        <a:pt x="30" y="86"/>
                      </a:lnTo>
                      <a:lnTo>
                        <a:pt x="26" y="82"/>
                      </a:lnTo>
                      <a:lnTo>
                        <a:pt x="18" y="76"/>
                      </a:lnTo>
                      <a:lnTo>
                        <a:pt x="12" y="72"/>
                      </a:lnTo>
                      <a:lnTo>
                        <a:pt x="8" y="66"/>
                      </a:lnTo>
                      <a:lnTo>
                        <a:pt x="6" y="62"/>
                      </a:lnTo>
                      <a:lnTo>
                        <a:pt x="8" y="60"/>
                      </a:lnTo>
                      <a:lnTo>
                        <a:pt x="6" y="58"/>
                      </a:lnTo>
                      <a:lnTo>
                        <a:pt x="4" y="54"/>
                      </a:lnTo>
                      <a:lnTo>
                        <a:pt x="0" y="48"/>
                      </a:lnTo>
                      <a:lnTo>
                        <a:pt x="0" y="42"/>
                      </a:lnTo>
                      <a:lnTo>
                        <a:pt x="6" y="46"/>
                      </a:lnTo>
                      <a:lnTo>
                        <a:pt x="12" y="46"/>
                      </a:lnTo>
                      <a:lnTo>
                        <a:pt x="16" y="46"/>
                      </a:lnTo>
                      <a:lnTo>
                        <a:pt x="20" y="46"/>
                      </a:lnTo>
                      <a:lnTo>
                        <a:pt x="30" y="36"/>
                      </a:lnTo>
                      <a:lnTo>
                        <a:pt x="42" y="24"/>
                      </a:lnTo>
                      <a:lnTo>
                        <a:pt x="54" y="16"/>
                      </a:lnTo>
                      <a:lnTo>
                        <a:pt x="58" y="12"/>
                      </a:lnTo>
                      <a:lnTo>
                        <a:pt x="56" y="8"/>
                      </a:lnTo>
                      <a:lnTo>
                        <a:pt x="56" y="6"/>
                      </a:lnTo>
                      <a:lnTo>
                        <a:pt x="58" y="4"/>
                      </a:lnTo>
                      <a:lnTo>
                        <a:pt x="62" y="2"/>
                      </a:lnTo>
                      <a:lnTo>
                        <a:pt x="68" y="0"/>
                      </a:lnTo>
                      <a:lnTo>
                        <a:pt x="76" y="0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5" name="íŝḷidé">
                  <a:extLst>
                    <a:ext uri="{FF2B5EF4-FFF2-40B4-BE49-F238E27FC236}">
                      <a16:creationId xmlns:a16="http://schemas.microsoft.com/office/drawing/2014/main" id="{A7FBF308-C551-44A4-908C-8F9E0E336693}"/>
                    </a:ext>
                  </a:extLst>
                </p:cNvPr>
                <p:cNvSpPr/>
                <p:nvPr/>
              </p:nvSpPr>
              <p:spPr bwMode="auto">
                <a:xfrm>
                  <a:off x="5252694" y="4157692"/>
                  <a:ext cx="85388" cy="226972"/>
                </a:xfrm>
                <a:custGeom>
                  <a:avLst/>
                  <a:gdLst>
                    <a:gd name="T0" fmla="*/ 0 w 48"/>
                    <a:gd name="T1" fmla="*/ 2147483647 h 136"/>
                    <a:gd name="T2" fmla="*/ 2147483647 w 48"/>
                    <a:gd name="T3" fmla="*/ 2147483647 h 136"/>
                    <a:gd name="T4" fmla="*/ 2147483647 w 48"/>
                    <a:gd name="T5" fmla="*/ 2147483647 h 136"/>
                    <a:gd name="T6" fmla="*/ 2147483647 w 48"/>
                    <a:gd name="T7" fmla="*/ 2147483647 h 136"/>
                    <a:gd name="T8" fmla="*/ 2147483647 w 48"/>
                    <a:gd name="T9" fmla="*/ 2147483647 h 136"/>
                    <a:gd name="T10" fmla="*/ 2147483647 w 48"/>
                    <a:gd name="T11" fmla="*/ 2147483647 h 136"/>
                    <a:gd name="T12" fmla="*/ 2147483647 w 48"/>
                    <a:gd name="T13" fmla="*/ 2147483647 h 136"/>
                    <a:gd name="T14" fmla="*/ 2147483647 w 48"/>
                    <a:gd name="T15" fmla="*/ 2147483647 h 136"/>
                    <a:gd name="T16" fmla="*/ 2147483647 w 48"/>
                    <a:gd name="T17" fmla="*/ 2147483647 h 136"/>
                    <a:gd name="T18" fmla="*/ 2147483647 w 48"/>
                    <a:gd name="T19" fmla="*/ 2147483647 h 136"/>
                    <a:gd name="T20" fmla="*/ 2147483647 w 48"/>
                    <a:gd name="T21" fmla="*/ 2147483647 h 136"/>
                    <a:gd name="T22" fmla="*/ 2147483647 w 48"/>
                    <a:gd name="T23" fmla="*/ 2147483647 h 136"/>
                    <a:gd name="T24" fmla="*/ 2147483647 w 48"/>
                    <a:gd name="T25" fmla="*/ 2147483647 h 136"/>
                    <a:gd name="T26" fmla="*/ 2147483647 w 48"/>
                    <a:gd name="T27" fmla="*/ 2147483647 h 136"/>
                    <a:gd name="T28" fmla="*/ 2147483647 w 48"/>
                    <a:gd name="T29" fmla="*/ 2147483647 h 136"/>
                    <a:gd name="T30" fmla="*/ 2147483647 w 48"/>
                    <a:gd name="T31" fmla="*/ 2147483647 h 136"/>
                    <a:gd name="T32" fmla="*/ 2147483647 w 48"/>
                    <a:gd name="T33" fmla="*/ 2147483647 h 136"/>
                    <a:gd name="T34" fmla="*/ 2147483647 w 48"/>
                    <a:gd name="T35" fmla="*/ 2147483647 h 136"/>
                    <a:gd name="T36" fmla="*/ 2147483647 w 48"/>
                    <a:gd name="T37" fmla="*/ 2147483647 h 136"/>
                    <a:gd name="T38" fmla="*/ 2147483647 w 48"/>
                    <a:gd name="T39" fmla="*/ 2147483647 h 136"/>
                    <a:gd name="T40" fmla="*/ 2147483647 w 48"/>
                    <a:gd name="T41" fmla="*/ 2147483647 h 136"/>
                    <a:gd name="T42" fmla="*/ 2147483647 w 48"/>
                    <a:gd name="T43" fmla="*/ 2147483647 h 136"/>
                    <a:gd name="T44" fmla="*/ 2147483647 w 48"/>
                    <a:gd name="T45" fmla="*/ 2147483647 h 136"/>
                    <a:gd name="T46" fmla="*/ 2147483647 w 48"/>
                    <a:gd name="T47" fmla="*/ 2147483647 h 136"/>
                    <a:gd name="T48" fmla="*/ 2147483647 w 48"/>
                    <a:gd name="T49" fmla="*/ 2147483647 h 136"/>
                    <a:gd name="T50" fmla="*/ 2147483647 w 48"/>
                    <a:gd name="T51" fmla="*/ 2147483647 h 136"/>
                    <a:gd name="T52" fmla="*/ 2147483647 w 48"/>
                    <a:gd name="T53" fmla="*/ 2147483647 h 136"/>
                    <a:gd name="T54" fmla="*/ 2147483647 w 48"/>
                    <a:gd name="T55" fmla="*/ 2147483647 h 136"/>
                    <a:gd name="T56" fmla="*/ 2147483647 w 48"/>
                    <a:gd name="T57" fmla="*/ 2147483647 h 136"/>
                    <a:gd name="T58" fmla="*/ 2147483647 w 48"/>
                    <a:gd name="T59" fmla="*/ 2147483647 h 136"/>
                    <a:gd name="T60" fmla="*/ 2147483647 w 48"/>
                    <a:gd name="T61" fmla="*/ 2147483647 h 136"/>
                    <a:gd name="T62" fmla="*/ 2147483647 w 48"/>
                    <a:gd name="T63" fmla="*/ 2147483647 h 136"/>
                    <a:gd name="T64" fmla="*/ 2147483647 w 48"/>
                    <a:gd name="T65" fmla="*/ 0 h 136"/>
                    <a:gd name="T66" fmla="*/ 2147483647 w 48"/>
                    <a:gd name="T67" fmla="*/ 0 h 136"/>
                    <a:gd name="T68" fmla="*/ 2147483647 w 48"/>
                    <a:gd name="T69" fmla="*/ 2147483647 h 136"/>
                    <a:gd name="T70" fmla="*/ 2147483647 w 48"/>
                    <a:gd name="T71" fmla="*/ 2147483647 h 136"/>
                    <a:gd name="T72" fmla="*/ 2147483647 w 48"/>
                    <a:gd name="T73" fmla="*/ 2147483647 h 136"/>
                    <a:gd name="T74" fmla="*/ 2147483647 w 48"/>
                    <a:gd name="T75" fmla="*/ 2147483647 h 136"/>
                    <a:gd name="T76" fmla="*/ 2147483647 w 48"/>
                    <a:gd name="T77" fmla="*/ 2147483647 h 136"/>
                    <a:gd name="T78" fmla="*/ 2147483647 w 48"/>
                    <a:gd name="T79" fmla="*/ 2147483647 h 136"/>
                    <a:gd name="T80" fmla="*/ 2147483647 w 48"/>
                    <a:gd name="T81" fmla="*/ 2147483647 h 136"/>
                    <a:gd name="T82" fmla="*/ 2147483647 w 48"/>
                    <a:gd name="T83" fmla="*/ 2147483647 h 136"/>
                    <a:gd name="T84" fmla="*/ 2147483647 w 48"/>
                    <a:gd name="T85" fmla="*/ 2147483647 h 136"/>
                    <a:gd name="T86" fmla="*/ 2147483647 w 48"/>
                    <a:gd name="T87" fmla="*/ 2147483647 h 136"/>
                    <a:gd name="T88" fmla="*/ 0 w 48"/>
                    <a:gd name="T89" fmla="*/ 2147483647 h 136"/>
                    <a:gd name="T90" fmla="*/ 0 w 48"/>
                    <a:gd name="T91" fmla="*/ 2147483647 h 136"/>
                    <a:gd name="T92" fmla="*/ 0 w 48"/>
                    <a:gd name="T93" fmla="*/ 2147483647 h 136"/>
                    <a:gd name="T94" fmla="*/ 0 w 48"/>
                    <a:gd name="T95" fmla="*/ 2147483647 h 136"/>
                    <a:gd name="T96" fmla="*/ 0 w 48"/>
                    <a:gd name="T97" fmla="*/ 2147483647 h 1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48"/>
                    <a:gd name="T148" fmla="*/ 0 h 136"/>
                    <a:gd name="T149" fmla="*/ 48 w 48"/>
                    <a:gd name="T150" fmla="*/ 136 h 1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48" h="136">
                      <a:moveTo>
                        <a:pt x="0" y="82"/>
                      </a:moveTo>
                      <a:lnTo>
                        <a:pt x="6" y="82"/>
                      </a:lnTo>
                      <a:lnTo>
                        <a:pt x="8" y="88"/>
                      </a:lnTo>
                      <a:lnTo>
                        <a:pt x="12" y="90"/>
                      </a:lnTo>
                      <a:lnTo>
                        <a:pt x="18" y="90"/>
                      </a:lnTo>
                      <a:lnTo>
                        <a:pt x="26" y="90"/>
                      </a:lnTo>
                      <a:lnTo>
                        <a:pt x="26" y="100"/>
                      </a:lnTo>
                      <a:lnTo>
                        <a:pt x="24" y="108"/>
                      </a:lnTo>
                      <a:lnTo>
                        <a:pt x="22" y="118"/>
                      </a:lnTo>
                      <a:lnTo>
                        <a:pt x="24" y="126"/>
                      </a:lnTo>
                      <a:lnTo>
                        <a:pt x="28" y="128"/>
                      </a:lnTo>
                      <a:lnTo>
                        <a:pt x="32" y="132"/>
                      </a:lnTo>
                      <a:lnTo>
                        <a:pt x="34" y="136"/>
                      </a:lnTo>
                      <a:lnTo>
                        <a:pt x="34" y="128"/>
                      </a:lnTo>
                      <a:lnTo>
                        <a:pt x="36" y="126"/>
                      </a:lnTo>
                      <a:lnTo>
                        <a:pt x="38" y="124"/>
                      </a:lnTo>
                      <a:lnTo>
                        <a:pt x="42" y="120"/>
                      </a:lnTo>
                      <a:lnTo>
                        <a:pt x="44" y="118"/>
                      </a:lnTo>
                      <a:lnTo>
                        <a:pt x="46" y="112"/>
                      </a:lnTo>
                      <a:lnTo>
                        <a:pt x="48" y="106"/>
                      </a:lnTo>
                      <a:lnTo>
                        <a:pt x="48" y="98"/>
                      </a:lnTo>
                      <a:lnTo>
                        <a:pt x="48" y="92"/>
                      </a:lnTo>
                      <a:lnTo>
                        <a:pt x="44" y="86"/>
                      </a:lnTo>
                      <a:lnTo>
                        <a:pt x="36" y="74"/>
                      </a:lnTo>
                      <a:lnTo>
                        <a:pt x="30" y="66"/>
                      </a:lnTo>
                      <a:lnTo>
                        <a:pt x="28" y="60"/>
                      </a:lnTo>
                      <a:lnTo>
                        <a:pt x="26" y="54"/>
                      </a:lnTo>
                      <a:lnTo>
                        <a:pt x="28" y="46"/>
                      </a:lnTo>
                      <a:lnTo>
                        <a:pt x="30" y="38"/>
                      </a:lnTo>
                      <a:lnTo>
                        <a:pt x="30" y="12"/>
                      </a:lnTo>
                      <a:lnTo>
                        <a:pt x="28" y="10"/>
                      </a:lnTo>
                      <a:lnTo>
                        <a:pt x="26" y="6"/>
                      </a:lnTo>
                      <a:lnTo>
                        <a:pt x="24" y="0"/>
                      </a:lnTo>
                      <a:lnTo>
                        <a:pt x="8" y="0"/>
                      </a:lnTo>
                      <a:lnTo>
                        <a:pt x="10" y="8"/>
                      </a:lnTo>
                      <a:lnTo>
                        <a:pt x="14" y="18"/>
                      </a:lnTo>
                      <a:lnTo>
                        <a:pt x="12" y="20"/>
                      </a:lnTo>
                      <a:lnTo>
                        <a:pt x="10" y="24"/>
                      </a:lnTo>
                      <a:lnTo>
                        <a:pt x="6" y="28"/>
                      </a:lnTo>
                      <a:lnTo>
                        <a:pt x="6" y="34"/>
                      </a:lnTo>
                      <a:lnTo>
                        <a:pt x="6" y="44"/>
                      </a:lnTo>
                      <a:lnTo>
                        <a:pt x="8" y="50"/>
                      </a:lnTo>
                      <a:lnTo>
                        <a:pt x="4" y="56"/>
                      </a:lnTo>
                      <a:lnTo>
                        <a:pt x="2" y="62"/>
                      </a:lnTo>
                      <a:lnTo>
                        <a:pt x="0" y="68"/>
                      </a:lnTo>
                      <a:lnTo>
                        <a:pt x="0" y="74"/>
                      </a:lnTo>
                      <a:lnTo>
                        <a:pt x="0" y="76"/>
                      </a:lnTo>
                      <a:lnTo>
                        <a:pt x="0" y="80"/>
                      </a:lnTo>
                      <a:lnTo>
                        <a:pt x="0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6" name="ï$lïdê">
                  <a:extLst>
                    <a:ext uri="{FF2B5EF4-FFF2-40B4-BE49-F238E27FC236}">
                      <a16:creationId xmlns:a16="http://schemas.microsoft.com/office/drawing/2014/main" id="{0C4F7B0B-7D65-4A12-B4E7-78E80880C643}"/>
                    </a:ext>
                  </a:extLst>
                </p:cNvPr>
                <p:cNvSpPr/>
                <p:nvPr/>
              </p:nvSpPr>
              <p:spPr bwMode="auto">
                <a:xfrm>
                  <a:off x="4952461" y="4114259"/>
                  <a:ext cx="325022" cy="302629"/>
                </a:xfrm>
                <a:custGeom>
                  <a:avLst/>
                  <a:gdLst>
                    <a:gd name="T0" fmla="*/ 2147483647 w 186"/>
                    <a:gd name="T1" fmla="*/ 2147483647 h 182"/>
                    <a:gd name="T2" fmla="*/ 2147483647 w 186"/>
                    <a:gd name="T3" fmla="*/ 2147483647 h 182"/>
                    <a:gd name="T4" fmla="*/ 2147483647 w 186"/>
                    <a:gd name="T5" fmla="*/ 2147483647 h 182"/>
                    <a:gd name="T6" fmla="*/ 2147483647 w 186"/>
                    <a:gd name="T7" fmla="*/ 2147483647 h 182"/>
                    <a:gd name="T8" fmla="*/ 2147483647 w 186"/>
                    <a:gd name="T9" fmla="*/ 2147483647 h 182"/>
                    <a:gd name="T10" fmla="*/ 2147483647 w 186"/>
                    <a:gd name="T11" fmla="*/ 2147483647 h 182"/>
                    <a:gd name="T12" fmla="*/ 2147483647 w 186"/>
                    <a:gd name="T13" fmla="*/ 2147483647 h 182"/>
                    <a:gd name="T14" fmla="*/ 2147483647 w 186"/>
                    <a:gd name="T15" fmla="*/ 2147483647 h 182"/>
                    <a:gd name="T16" fmla="*/ 2147483647 w 186"/>
                    <a:gd name="T17" fmla="*/ 2147483647 h 182"/>
                    <a:gd name="T18" fmla="*/ 2147483647 w 186"/>
                    <a:gd name="T19" fmla="*/ 2147483647 h 182"/>
                    <a:gd name="T20" fmla="*/ 2147483647 w 186"/>
                    <a:gd name="T21" fmla="*/ 2147483647 h 182"/>
                    <a:gd name="T22" fmla="*/ 2147483647 w 186"/>
                    <a:gd name="T23" fmla="*/ 2147483647 h 182"/>
                    <a:gd name="T24" fmla="*/ 2147483647 w 186"/>
                    <a:gd name="T25" fmla="*/ 2147483647 h 182"/>
                    <a:gd name="T26" fmla="*/ 2147483647 w 186"/>
                    <a:gd name="T27" fmla="*/ 2147483647 h 182"/>
                    <a:gd name="T28" fmla="*/ 2147483647 w 186"/>
                    <a:gd name="T29" fmla="*/ 2147483647 h 182"/>
                    <a:gd name="T30" fmla="*/ 2147483647 w 186"/>
                    <a:gd name="T31" fmla="*/ 2147483647 h 182"/>
                    <a:gd name="T32" fmla="*/ 2147483647 w 186"/>
                    <a:gd name="T33" fmla="*/ 2147483647 h 182"/>
                    <a:gd name="T34" fmla="*/ 2147483647 w 186"/>
                    <a:gd name="T35" fmla="*/ 0 h 182"/>
                    <a:gd name="T36" fmla="*/ 2147483647 w 186"/>
                    <a:gd name="T37" fmla="*/ 2147483647 h 182"/>
                    <a:gd name="T38" fmla="*/ 2147483647 w 186"/>
                    <a:gd name="T39" fmla="*/ 2147483647 h 182"/>
                    <a:gd name="T40" fmla="*/ 2147483647 w 186"/>
                    <a:gd name="T41" fmla="*/ 2147483647 h 182"/>
                    <a:gd name="T42" fmla="*/ 2147483647 w 186"/>
                    <a:gd name="T43" fmla="*/ 2147483647 h 182"/>
                    <a:gd name="T44" fmla="*/ 2147483647 w 186"/>
                    <a:gd name="T45" fmla="*/ 2147483647 h 182"/>
                    <a:gd name="T46" fmla="*/ 2147483647 w 186"/>
                    <a:gd name="T47" fmla="*/ 2147483647 h 182"/>
                    <a:gd name="T48" fmla="*/ 2147483647 w 186"/>
                    <a:gd name="T49" fmla="*/ 2147483647 h 182"/>
                    <a:gd name="T50" fmla="*/ 2147483647 w 186"/>
                    <a:gd name="T51" fmla="*/ 2147483647 h 182"/>
                    <a:gd name="T52" fmla="*/ 2147483647 w 186"/>
                    <a:gd name="T53" fmla="*/ 2147483647 h 182"/>
                    <a:gd name="T54" fmla="*/ 2147483647 w 186"/>
                    <a:gd name="T55" fmla="*/ 2147483647 h 182"/>
                    <a:gd name="T56" fmla="*/ 2147483647 w 186"/>
                    <a:gd name="T57" fmla="*/ 2147483647 h 182"/>
                    <a:gd name="T58" fmla="*/ 2147483647 w 186"/>
                    <a:gd name="T59" fmla="*/ 2147483647 h 182"/>
                    <a:gd name="T60" fmla="*/ 2147483647 w 186"/>
                    <a:gd name="T61" fmla="*/ 2147483647 h 182"/>
                    <a:gd name="T62" fmla="*/ 2147483647 w 186"/>
                    <a:gd name="T63" fmla="*/ 2147483647 h 182"/>
                    <a:gd name="T64" fmla="*/ 2147483647 w 186"/>
                    <a:gd name="T65" fmla="*/ 2147483647 h 182"/>
                    <a:gd name="T66" fmla="*/ 2147483647 w 186"/>
                    <a:gd name="T67" fmla="*/ 2147483647 h 182"/>
                    <a:gd name="T68" fmla="*/ 2147483647 w 186"/>
                    <a:gd name="T69" fmla="*/ 2147483647 h 182"/>
                    <a:gd name="T70" fmla="*/ 2147483647 w 186"/>
                    <a:gd name="T71" fmla="*/ 2147483647 h 182"/>
                    <a:gd name="T72" fmla="*/ 0 w 186"/>
                    <a:gd name="T73" fmla="*/ 2147483647 h 182"/>
                    <a:gd name="T74" fmla="*/ 2147483647 w 186"/>
                    <a:gd name="T75" fmla="*/ 2147483647 h 182"/>
                    <a:gd name="T76" fmla="*/ 2147483647 w 186"/>
                    <a:gd name="T77" fmla="*/ 2147483647 h 182"/>
                    <a:gd name="T78" fmla="*/ 2147483647 w 186"/>
                    <a:gd name="T79" fmla="*/ 2147483647 h 182"/>
                    <a:gd name="T80" fmla="*/ 2147483647 w 186"/>
                    <a:gd name="T81" fmla="*/ 2147483647 h 182"/>
                    <a:gd name="T82" fmla="*/ 2147483647 w 186"/>
                    <a:gd name="T83" fmla="*/ 2147483647 h 182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186"/>
                    <a:gd name="T127" fmla="*/ 0 h 182"/>
                    <a:gd name="T128" fmla="*/ 186 w 186"/>
                    <a:gd name="T129" fmla="*/ 182 h 182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186" h="182">
                      <a:moveTo>
                        <a:pt x="72" y="182"/>
                      </a:moveTo>
                      <a:lnTo>
                        <a:pt x="82" y="172"/>
                      </a:lnTo>
                      <a:lnTo>
                        <a:pt x="94" y="160"/>
                      </a:lnTo>
                      <a:lnTo>
                        <a:pt x="106" y="152"/>
                      </a:lnTo>
                      <a:lnTo>
                        <a:pt x="110" y="148"/>
                      </a:lnTo>
                      <a:lnTo>
                        <a:pt x="108" y="144"/>
                      </a:lnTo>
                      <a:lnTo>
                        <a:pt x="108" y="142"/>
                      </a:lnTo>
                      <a:lnTo>
                        <a:pt x="110" y="140"/>
                      </a:lnTo>
                      <a:lnTo>
                        <a:pt x="114" y="138"/>
                      </a:lnTo>
                      <a:lnTo>
                        <a:pt x="120" y="136"/>
                      </a:lnTo>
                      <a:lnTo>
                        <a:pt x="130" y="136"/>
                      </a:lnTo>
                      <a:lnTo>
                        <a:pt x="128" y="132"/>
                      </a:lnTo>
                      <a:lnTo>
                        <a:pt x="128" y="128"/>
                      </a:lnTo>
                      <a:lnTo>
                        <a:pt x="128" y="126"/>
                      </a:lnTo>
                      <a:lnTo>
                        <a:pt x="134" y="124"/>
                      </a:lnTo>
                      <a:lnTo>
                        <a:pt x="140" y="120"/>
                      </a:lnTo>
                      <a:lnTo>
                        <a:pt x="150" y="116"/>
                      </a:lnTo>
                      <a:lnTo>
                        <a:pt x="162" y="114"/>
                      </a:lnTo>
                      <a:lnTo>
                        <a:pt x="172" y="108"/>
                      </a:lnTo>
                      <a:lnTo>
                        <a:pt x="172" y="98"/>
                      </a:lnTo>
                      <a:lnTo>
                        <a:pt x="172" y="92"/>
                      </a:lnTo>
                      <a:lnTo>
                        <a:pt x="174" y="86"/>
                      </a:lnTo>
                      <a:lnTo>
                        <a:pt x="180" y="76"/>
                      </a:lnTo>
                      <a:lnTo>
                        <a:pt x="178" y="70"/>
                      </a:lnTo>
                      <a:lnTo>
                        <a:pt x="178" y="60"/>
                      </a:lnTo>
                      <a:lnTo>
                        <a:pt x="178" y="54"/>
                      </a:lnTo>
                      <a:lnTo>
                        <a:pt x="182" y="50"/>
                      </a:lnTo>
                      <a:lnTo>
                        <a:pt x="184" y="46"/>
                      </a:lnTo>
                      <a:lnTo>
                        <a:pt x="186" y="44"/>
                      </a:lnTo>
                      <a:lnTo>
                        <a:pt x="182" y="34"/>
                      </a:lnTo>
                      <a:lnTo>
                        <a:pt x="180" y="26"/>
                      </a:lnTo>
                      <a:lnTo>
                        <a:pt x="166" y="16"/>
                      </a:lnTo>
                      <a:lnTo>
                        <a:pt x="160" y="12"/>
                      </a:lnTo>
                      <a:lnTo>
                        <a:pt x="150" y="8"/>
                      </a:lnTo>
                      <a:lnTo>
                        <a:pt x="146" y="6"/>
                      </a:lnTo>
                      <a:lnTo>
                        <a:pt x="140" y="0"/>
                      </a:lnTo>
                      <a:lnTo>
                        <a:pt x="136" y="0"/>
                      </a:lnTo>
                      <a:lnTo>
                        <a:pt x="128" y="2"/>
                      </a:lnTo>
                      <a:lnTo>
                        <a:pt x="118" y="8"/>
                      </a:lnTo>
                      <a:lnTo>
                        <a:pt x="112" y="10"/>
                      </a:lnTo>
                      <a:lnTo>
                        <a:pt x="108" y="14"/>
                      </a:lnTo>
                      <a:lnTo>
                        <a:pt x="106" y="18"/>
                      </a:lnTo>
                      <a:lnTo>
                        <a:pt x="104" y="24"/>
                      </a:lnTo>
                      <a:lnTo>
                        <a:pt x="104" y="62"/>
                      </a:lnTo>
                      <a:lnTo>
                        <a:pt x="106" y="70"/>
                      </a:lnTo>
                      <a:lnTo>
                        <a:pt x="108" y="72"/>
                      </a:lnTo>
                      <a:lnTo>
                        <a:pt x="114" y="76"/>
                      </a:lnTo>
                      <a:lnTo>
                        <a:pt x="124" y="76"/>
                      </a:lnTo>
                      <a:lnTo>
                        <a:pt x="124" y="88"/>
                      </a:lnTo>
                      <a:lnTo>
                        <a:pt x="122" y="92"/>
                      </a:lnTo>
                      <a:lnTo>
                        <a:pt x="120" y="96"/>
                      </a:lnTo>
                      <a:lnTo>
                        <a:pt x="116" y="98"/>
                      </a:lnTo>
                      <a:lnTo>
                        <a:pt x="114" y="98"/>
                      </a:lnTo>
                      <a:lnTo>
                        <a:pt x="110" y="90"/>
                      </a:lnTo>
                      <a:lnTo>
                        <a:pt x="106" y="86"/>
                      </a:lnTo>
                      <a:lnTo>
                        <a:pt x="96" y="78"/>
                      </a:lnTo>
                      <a:lnTo>
                        <a:pt x="90" y="72"/>
                      </a:lnTo>
                      <a:lnTo>
                        <a:pt x="86" y="70"/>
                      </a:lnTo>
                      <a:lnTo>
                        <a:pt x="86" y="66"/>
                      </a:lnTo>
                      <a:lnTo>
                        <a:pt x="80" y="68"/>
                      </a:lnTo>
                      <a:lnTo>
                        <a:pt x="78" y="70"/>
                      </a:lnTo>
                      <a:lnTo>
                        <a:pt x="76" y="70"/>
                      </a:lnTo>
                      <a:lnTo>
                        <a:pt x="72" y="72"/>
                      </a:lnTo>
                      <a:lnTo>
                        <a:pt x="66" y="70"/>
                      </a:lnTo>
                      <a:lnTo>
                        <a:pt x="60" y="68"/>
                      </a:lnTo>
                      <a:lnTo>
                        <a:pt x="56" y="64"/>
                      </a:lnTo>
                      <a:lnTo>
                        <a:pt x="54" y="60"/>
                      </a:lnTo>
                      <a:lnTo>
                        <a:pt x="32" y="52"/>
                      </a:lnTo>
                      <a:lnTo>
                        <a:pt x="32" y="82"/>
                      </a:lnTo>
                      <a:lnTo>
                        <a:pt x="30" y="86"/>
                      </a:lnTo>
                      <a:lnTo>
                        <a:pt x="26" y="88"/>
                      </a:lnTo>
                      <a:lnTo>
                        <a:pt x="24" y="88"/>
                      </a:lnTo>
                      <a:lnTo>
                        <a:pt x="0" y="88"/>
                      </a:lnTo>
                      <a:lnTo>
                        <a:pt x="0" y="152"/>
                      </a:lnTo>
                      <a:lnTo>
                        <a:pt x="16" y="170"/>
                      </a:lnTo>
                      <a:lnTo>
                        <a:pt x="18" y="172"/>
                      </a:lnTo>
                      <a:lnTo>
                        <a:pt x="22" y="174"/>
                      </a:lnTo>
                      <a:lnTo>
                        <a:pt x="28" y="172"/>
                      </a:lnTo>
                      <a:lnTo>
                        <a:pt x="36" y="170"/>
                      </a:lnTo>
                      <a:lnTo>
                        <a:pt x="40" y="172"/>
                      </a:lnTo>
                      <a:lnTo>
                        <a:pt x="46" y="176"/>
                      </a:lnTo>
                      <a:lnTo>
                        <a:pt x="52" y="178"/>
                      </a:lnTo>
                      <a:lnTo>
                        <a:pt x="58" y="182"/>
                      </a:lnTo>
                      <a:lnTo>
                        <a:pt x="72" y="1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7" name="íŝḻîḍé">
                  <a:extLst>
                    <a:ext uri="{FF2B5EF4-FFF2-40B4-BE49-F238E27FC236}">
                      <a16:creationId xmlns:a16="http://schemas.microsoft.com/office/drawing/2014/main" id="{67FA20FB-24B5-4680-A70A-088B5F2BD0CA}"/>
                    </a:ext>
                  </a:extLst>
                </p:cNvPr>
                <p:cNvSpPr/>
                <p:nvPr/>
              </p:nvSpPr>
              <p:spPr bwMode="auto">
                <a:xfrm>
                  <a:off x="4666001" y="4047007"/>
                  <a:ext cx="342926" cy="365677"/>
                </a:xfrm>
                <a:custGeom>
                  <a:avLst/>
                  <a:gdLst>
                    <a:gd name="T0" fmla="*/ 2147483647 w 197"/>
                    <a:gd name="T1" fmla="*/ 2147483647 h 220"/>
                    <a:gd name="T2" fmla="*/ 2147483647 w 197"/>
                    <a:gd name="T3" fmla="*/ 2147483647 h 220"/>
                    <a:gd name="T4" fmla="*/ 2147483647 w 197"/>
                    <a:gd name="T5" fmla="*/ 2147483647 h 220"/>
                    <a:gd name="T6" fmla="*/ 2147483647 w 197"/>
                    <a:gd name="T7" fmla="*/ 2147483647 h 220"/>
                    <a:gd name="T8" fmla="*/ 2147483647 w 197"/>
                    <a:gd name="T9" fmla="*/ 2147483647 h 220"/>
                    <a:gd name="T10" fmla="*/ 2147483647 w 197"/>
                    <a:gd name="T11" fmla="*/ 2147483647 h 220"/>
                    <a:gd name="T12" fmla="*/ 0 w 197"/>
                    <a:gd name="T13" fmla="*/ 2147483647 h 220"/>
                    <a:gd name="T14" fmla="*/ 2147483647 w 197"/>
                    <a:gd name="T15" fmla="*/ 2147483647 h 220"/>
                    <a:gd name="T16" fmla="*/ 2147483647 w 197"/>
                    <a:gd name="T17" fmla="*/ 2147483647 h 220"/>
                    <a:gd name="T18" fmla="*/ 2147483647 w 197"/>
                    <a:gd name="T19" fmla="*/ 2147483647 h 220"/>
                    <a:gd name="T20" fmla="*/ 2147483647 w 197"/>
                    <a:gd name="T21" fmla="*/ 2147483647 h 220"/>
                    <a:gd name="T22" fmla="*/ 2147483647 w 197"/>
                    <a:gd name="T23" fmla="*/ 2147483647 h 220"/>
                    <a:gd name="T24" fmla="*/ 2147483647 w 197"/>
                    <a:gd name="T25" fmla="*/ 2147483647 h 220"/>
                    <a:gd name="T26" fmla="*/ 2147483647 w 197"/>
                    <a:gd name="T27" fmla="*/ 2147483647 h 220"/>
                    <a:gd name="T28" fmla="*/ 2147483647 w 197"/>
                    <a:gd name="T29" fmla="*/ 2147483647 h 220"/>
                    <a:gd name="T30" fmla="*/ 2147483647 w 197"/>
                    <a:gd name="T31" fmla="*/ 2147483647 h 220"/>
                    <a:gd name="T32" fmla="*/ 2147483647 w 197"/>
                    <a:gd name="T33" fmla="*/ 2147483647 h 220"/>
                    <a:gd name="T34" fmla="*/ 2147483647 w 197"/>
                    <a:gd name="T35" fmla="*/ 0 h 220"/>
                    <a:gd name="T36" fmla="*/ 2147483647 w 197"/>
                    <a:gd name="T37" fmla="*/ 2147483647 h 220"/>
                    <a:gd name="T38" fmla="*/ 2147483647 w 197"/>
                    <a:gd name="T39" fmla="*/ 2147483647 h 220"/>
                    <a:gd name="T40" fmla="*/ 2147483647 w 197"/>
                    <a:gd name="T41" fmla="*/ 2147483647 h 220"/>
                    <a:gd name="T42" fmla="*/ 2147483647 w 197"/>
                    <a:gd name="T43" fmla="*/ 2147483647 h 220"/>
                    <a:gd name="T44" fmla="*/ 2147483647 w 197"/>
                    <a:gd name="T45" fmla="*/ 2147483647 h 220"/>
                    <a:gd name="T46" fmla="*/ 2147483647 w 197"/>
                    <a:gd name="T47" fmla="*/ 2147483647 h 220"/>
                    <a:gd name="T48" fmla="*/ 2147483647 w 197"/>
                    <a:gd name="T49" fmla="*/ 2147483647 h 220"/>
                    <a:gd name="T50" fmla="*/ 2147483647 w 197"/>
                    <a:gd name="T51" fmla="*/ 2147483647 h 220"/>
                    <a:gd name="T52" fmla="*/ 2147483647 w 197"/>
                    <a:gd name="T53" fmla="*/ 2147483647 h 220"/>
                    <a:gd name="T54" fmla="*/ 2147483647 w 197"/>
                    <a:gd name="T55" fmla="*/ 2147483647 h 220"/>
                    <a:gd name="T56" fmla="*/ 2147483647 w 197"/>
                    <a:gd name="T57" fmla="*/ 2147483647 h 220"/>
                    <a:gd name="T58" fmla="*/ 2147483647 w 197"/>
                    <a:gd name="T59" fmla="*/ 2147483647 h 220"/>
                    <a:gd name="T60" fmla="*/ 2147483647 w 197"/>
                    <a:gd name="T61" fmla="*/ 2147483647 h 220"/>
                    <a:gd name="T62" fmla="*/ 2147483647 w 197"/>
                    <a:gd name="T63" fmla="*/ 2147483647 h 220"/>
                    <a:gd name="T64" fmla="*/ 2147483647 w 197"/>
                    <a:gd name="T65" fmla="*/ 2147483647 h 220"/>
                    <a:gd name="T66" fmla="*/ 2147483647 w 197"/>
                    <a:gd name="T67" fmla="*/ 2147483647 h 220"/>
                    <a:gd name="T68" fmla="*/ 2147483647 w 197"/>
                    <a:gd name="T69" fmla="*/ 2147483647 h 220"/>
                    <a:gd name="T70" fmla="*/ 2147483647 w 197"/>
                    <a:gd name="T71" fmla="*/ 2147483647 h 220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97"/>
                    <a:gd name="T109" fmla="*/ 0 h 220"/>
                    <a:gd name="T110" fmla="*/ 197 w 197"/>
                    <a:gd name="T111" fmla="*/ 220 h 220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97" h="220">
                      <a:moveTo>
                        <a:pt x="181" y="212"/>
                      </a:moveTo>
                      <a:lnTo>
                        <a:pt x="159" y="220"/>
                      </a:lnTo>
                      <a:lnTo>
                        <a:pt x="117" y="220"/>
                      </a:lnTo>
                      <a:lnTo>
                        <a:pt x="107" y="216"/>
                      </a:lnTo>
                      <a:lnTo>
                        <a:pt x="105" y="214"/>
                      </a:lnTo>
                      <a:lnTo>
                        <a:pt x="101" y="210"/>
                      </a:lnTo>
                      <a:lnTo>
                        <a:pt x="33" y="210"/>
                      </a:lnTo>
                      <a:lnTo>
                        <a:pt x="27" y="206"/>
                      </a:lnTo>
                      <a:lnTo>
                        <a:pt x="25" y="204"/>
                      </a:lnTo>
                      <a:lnTo>
                        <a:pt x="21" y="204"/>
                      </a:lnTo>
                      <a:lnTo>
                        <a:pt x="11" y="206"/>
                      </a:lnTo>
                      <a:lnTo>
                        <a:pt x="4" y="206"/>
                      </a:lnTo>
                      <a:lnTo>
                        <a:pt x="0" y="204"/>
                      </a:lnTo>
                      <a:lnTo>
                        <a:pt x="0" y="194"/>
                      </a:lnTo>
                      <a:lnTo>
                        <a:pt x="4" y="188"/>
                      </a:lnTo>
                      <a:lnTo>
                        <a:pt x="4" y="180"/>
                      </a:lnTo>
                      <a:lnTo>
                        <a:pt x="4" y="174"/>
                      </a:lnTo>
                      <a:lnTo>
                        <a:pt x="7" y="162"/>
                      </a:lnTo>
                      <a:lnTo>
                        <a:pt x="11" y="150"/>
                      </a:lnTo>
                      <a:lnTo>
                        <a:pt x="13" y="140"/>
                      </a:lnTo>
                      <a:lnTo>
                        <a:pt x="19" y="132"/>
                      </a:lnTo>
                      <a:lnTo>
                        <a:pt x="25" y="122"/>
                      </a:lnTo>
                      <a:lnTo>
                        <a:pt x="31" y="112"/>
                      </a:lnTo>
                      <a:lnTo>
                        <a:pt x="35" y="104"/>
                      </a:lnTo>
                      <a:lnTo>
                        <a:pt x="35" y="92"/>
                      </a:lnTo>
                      <a:lnTo>
                        <a:pt x="33" y="84"/>
                      </a:lnTo>
                      <a:lnTo>
                        <a:pt x="29" y="74"/>
                      </a:lnTo>
                      <a:lnTo>
                        <a:pt x="25" y="66"/>
                      </a:lnTo>
                      <a:lnTo>
                        <a:pt x="23" y="56"/>
                      </a:lnTo>
                      <a:lnTo>
                        <a:pt x="23" y="52"/>
                      </a:lnTo>
                      <a:lnTo>
                        <a:pt x="25" y="48"/>
                      </a:lnTo>
                      <a:lnTo>
                        <a:pt x="27" y="44"/>
                      </a:lnTo>
                      <a:lnTo>
                        <a:pt x="27" y="40"/>
                      </a:lnTo>
                      <a:lnTo>
                        <a:pt x="27" y="32"/>
                      </a:lnTo>
                      <a:lnTo>
                        <a:pt x="23" y="24"/>
                      </a:lnTo>
                      <a:lnTo>
                        <a:pt x="15" y="0"/>
                      </a:lnTo>
                      <a:lnTo>
                        <a:pt x="79" y="0"/>
                      </a:lnTo>
                      <a:lnTo>
                        <a:pt x="79" y="12"/>
                      </a:lnTo>
                      <a:lnTo>
                        <a:pt x="85" y="24"/>
                      </a:lnTo>
                      <a:lnTo>
                        <a:pt x="93" y="32"/>
                      </a:lnTo>
                      <a:lnTo>
                        <a:pt x="95" y="34"/>
                      </a:lnTo>
                      <a:lnTo>
                        <a:pt x="99" y="34"/>
                      </a:lnTo>
                      <a:lnTo>
                        <a:pt x="111" y="34"/>
                      </a:lnTo>
                      <a:lnTo>
                        <a:pt x="119" y="34"/>
                      </a:lnTo>
                      <a:lnTo>
                        <a:pt x="121" y="32"/>
                      </a:lnTo>
                      <a:lnTo>
                        <a:pt x="123" y="28"/>
                      </a:lnTo>
                      <a:lnTo>
                        <a:pt x="123" y="20"/>
                      </a:lnTo>
                      <a:lnTo>
                        <a:pt x="143" y="20"/>
                      </a:lnTo>
                      <a:lnTo>
                        <a:pt x="145" y="22"/>
                      </a:lnTo>
                      <a:lnTo>
                        <a:pt x="147" y="24"/>
                      </a:lnTo>
                      <a:lnTo>
                        <a:pt x="151" y="26"/>
                      </a:lnTo>
                      <a:lnTo>
                        <a:pt x="159" y="26"/>
                      </a:lnTo>
                      <a:lnTo>
                        <a:pt x="165" y="24"/>
                      </a:lnTo>
                      <a:lnTo>
                        <a:pt x="167" y="46"/>
                      </a:lnTo>
                      <a:lnTo>
                        <a:pt x="165" y="68"/>
                      </a:lnTo>
                      <a:lnTo>
                        <a:pt x="165" y="72"/>
                      </a:lnTo>
                      <a:lnTo>
                        <a:pt x="169" y="74"/>
                      </a:lnTo>
                      <a:lnTo>
                        <a:pt x="171" y="82"/>
                      </a:lnTo>
                      <a:lnTo>
                        <a:pt x="171" y="86"/>
                      </a:lnTo>
                      <a:lnTo>
                        <a:pt x="169" y="92"/>
                      </a:lnTo>
                      <a:lnTo>
                        <a:pt x="175" y="94"/>
                      </a:lnTo>
                      <a:lnTo>
                        <a:pt x="179" y="94"/>
                      </a:lnTo>
                      <a:lnTo>
                        <a:pt x="183" y="92"/>
                      </a:lnTo>
                      <a:lnTo>
                        <a:pt x="191" y="92"/>
                      </a:lnTo>
                      <a:lnTo>
                        <a:pt x="197" y="92"/>
                      </a:lnTo>
                      <a:lnTo>
                        <a:pt x="197" y="122"/>
                      </a:lnTo>
                      <a:lnTo>
                        <a:pt x="195" y="126"/>
                      </a:lnTo>
                      <a:lnTo>
                        <a:pt x="191" y="128"/>
                      </a:lnTo>
                      <a:lnTo>
                        <a:pt x="189" y="128"/>
                      </a:lnTo>
                      <a:lnTo>
                        <a:pt x="165" y="128"/>
                      </a:lnTo>
                      <a:lnTo>
                        <a:pt x="165" y="192"/>
                      </a:lnTo>
                      <a:lnTo>
                        <a:pt x="181" y="210"/>
                      </a:lnTo>
                      <a:lnTo>
                        <a:pt x="181" y="2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8" name="iSliḋê">
                  <a:extLst>
                    <a:ext uri="{FF2B5EF4-FFF2-40B4-BE49-F238E27FC236}">
                      <a16:creationId xmlns:a16="http://schemas.microsoft.com/office/drawing/2014/main" id="{34204A54-1599-4590-9798-5017E549CB8D}"/>
                    </a:ext>
                  </a:extLst>
                </p:cNvPr>
                <p:cNvSpPr/>
                <p:nvPr/>
              </p:nvSpPr>
              <p:spPr bwMode="auto">
                <a:xfrm>
                  <a:off x="4879469" y="4408481"/>
                  <a:ext cx="258916" cy="278810"/>
                </a:xfrm>
                <a:custGeom>
                  <a:avLst/>
                  <a:gdLst>
                    <a:gd name="T0" fmla="*/ 2147483647 w 148"/>
                    <a:gd name="T1" fmla="*/ 2147483647 h 168"/>
                    <a:gd name="T2" fmla="*/ 2147483647 w 148"/>
                    <a:gd name="T3" fmla="*/ 2147483647 h 168"/>
                    <a:gd name="T4" fmla="*/ 2147483647 w 148"/>
                    <a:gd name="T5" fmla="*/ 2147483647 h 168"/>
                    <a:gd name="T6" fmla="*/ 2147483647 w 148"/>
                    <a:gd name="T7" fmla="*/ 2147483647 h 168"/>
                    <a:gd name="T8" fmla="*/ 2147483647 w 148"/>
                    <a:gd name="T9" fmla="*/ 2147483647 h 168"/>
                    <a:gd name="T10" fmla="*/ 2147483647 w 148"/>
                    <a:gd name="T11" fmla="*/ 2147483647 h 168"/>
                    <a:gd name="T12" fmla="*/ 2147483647 w 148"/>
                    <a:gd name="T13" fmla="*/ 2147483647 h 168"/>
                    <a:gd name="T14" fmla="*/ 2147483647 w 148"/>
                    <a:gd name="T15" fmla="*/ 2147483647 h 168"/>
                    <a:gd name="T16" fmla="*/ 2147483647 w 148"/>
                    <a:gd name="T17" fmla="*/ 2147483647 h 168"/>
                    <a:gd name="T18" fmla="*/ 2147483647 w 148"/>
                    <a:gd name="T19" fmla="*/ 2147483647 h 168"/>
                    <a:gd name="T20" fmla="*/ 2147483647 w 148"/>
                    <a:gd name="T21" fmla="*/ 2147483647 h 168"/>
                    <a:gd name="T22" fmla="*/ 2147483647 w 148"/>
                    <a:gd name="T23" fmla="*/ 2147483647 h 168"/>
                    <a:gd name="T24" fmla="*/ 2147483647 w 148"/>
                    <a:gd name="T25" fmla="*/ 2147483647 h 168"/>
                    <a:gd name="T26" fmla="*/ 2147483647 w 148"/>
                    <a:gd name="T27" fmla="*/ 2147483647 h 168"/>
                    <a:gd name="T28" fmla="*/ 2147483647 w 148"/>
                    <a:gd name="T29" fmla="*/ 2147483647 h 168"/>
                    <a:gd name="T30" fmla="*/ 2147483647 w 148"/>
                    <a:gd name="T31" fmla="*/ 2147483647 h 168"/>
                    <a:gd name="T32" fmla="*/ 2147483647 w 148"/>
                    <a:gd name="T33" fmla="*/ 2147483647 h 168"/>
                    <a:gd name="T34" fmla="*/ 2147483647 w 148"/>
                    <a:gd name="T35" fmla="*/ 2147483647 h 168"/>
                    <a:gd name="T36" fmla="*/ 2147483647 w 148"/>
                    <a:gd name="T37" fmla="*/ 2147483647 h 168"/>
                    <a:gd name="T38" fmla="*/ 2147483647 w 148"/>
                    <a:gd name="T39" fmla="*/ 2147483647 h 168"/>
                    <a:gd name="T40" fmla="*/ 2147483647 w 148"/>
                    <a:gd name="T41" fmla="*/ 2147483647 h 168"/>
                    <a:gd name="T42" fmla="*/ 2147483647 w 148"/>
                    <a:gd name="T43" fmla="*/ 2147483647 h 168"/>
                    <a:gd name="T44" fmla="*/ 2147483647 w 148"/>
                    <a:gd name="T45" fmla="*/ 2147483647 h 168"/>
                    <a:gd name="T46" fmla="*/ 2147483647 w 148"/>
                    <a:gd name="T47" fmla="*/ 2147483647 h 168"/>
                    <a:gd name="T48" fmla="*/ 2147483647 w 148"/>
                    <a:gd name="T49" fmla="*/ 2147483647 h 168"/>
                    <a:gd name="T50" fmla="*/ 2147483647 w 148"/>
                    <a:gd name="T51" fmla="*/ 2147483647 h 168"/>
                    <a:gd name="T52" fmla="*/ 2147483647 w 148"/>
                    <a:gd name="T53" fmla="*/ 2147483647 h 168"/>
                    <a:gd name="T54" fmla="*/ 2147483647 w 148"/>
                    <a:gd name="T55" fmla="*/ 2147483647 h 168"/>
                    <a:gd name="T56" fmla="*/ 2147483647 w 148"/>
                    <a:gd name="T57" fmla="*/ 2147483647 h 168"/>
                    <a:gd name="T58" fmla="*/ 2147483647 w 148"/>
                    <a:gd name="T59" fmla="*/ 2147483647 h 168"/>
                    <a:gd name="T60" fmla="*/ 2147483647 w 148"/>
                    <a:gd name="T61" fmla="*/ 2147483647 h 168"/>
                    <a:gd name="T62" fmla="*/ 2147483647 w 148"/>
                    <a:gd name="T63" fmla="*/ 2147483647 h 168"/>
                    <a:gd name="T64" fmla="*/ 2147483647 w 148"/>
                    <a:gd name="T65" fmla="*/ 2147483647 h 168"/>
                    <a:gd name="T66" fmla="*/ 2147483647 w 148"/>
                    <a:gd name="T67" fmla="*/ 2147483647 h 168"/>
                    <a:gd name="T68" fmla="*/ 2147483647 w 148"/>
                    <a:gd name="T69" fmla="*/ 2147483647 h 168"/>
                    <a:gd name="T70" fmla="*/ 2147483647 w 148"/>
                    <a:gd name="T71" fmla="*/ 2147483647 h 168"/>
                    <a:gd name="T72" fmla="*/ 2147483647 w 148"/>
                    <a:gd name="T73" fmla="*/ 2147483647 h 168"/>
                    <a:gd name="T74" fmla="*/ 2147483647 w 148"/>
                    <a:gd name="T75" fmla="*/ 2147483647 h 168"/>
                    <a:gd name="T76" fmla="*/ 2147483647 w 148"/>
                    <a:gd name="T77" fmla="*/ 2147483647 h 168"/>
                    <a:gd name="T78" fmla="*/ 2147483647 w 148"/>
                    <a:gd name="T79" fmla="*/ 2147483647 h 168"/>
                    <a:gd name="T80" fmla="*/ 2147483647 w 148"/>
                    <a:gd name="T81" fmla="*/ 2147483647 h 168"/>
                    <a:gd name="T82" fmla="*/ 2147483647 w 148"/>
                    <a:gd name="T83" fmla="*/ 2147483647 h 168"/>
                    <a:gd name="T84" fmla="*/ 2147483647 w 148"/>
                    <a:gd name="T85" fmla="*/ 2147483647 h 168"/>
                    <a:gd name="T86" fmla="*/ 2147483647 w 148"/>
                    <a:gd name="T87" fmla="*/ 2147483647 h 168"/>
                    <a:gd name="T88" fmla="*/ 2147483647 w 148"/>
                    <a:gd name="T89" fmla="*/ 2147483647 h 168"/>
                    <a:gd name="T90" fmla="*/ 0 w 148"/>
                    <a:gd name="T91" fmla="*/ 2147483647 h 168"/>
                    <a:gd name="T92" fmla="*/ 0 w 148"/>
                    <a:gd name="T93" fmla="*/ 2147483647 h 168"/>
                    <a:gd name="T94" fmla="*/ 2147483647 w 148"/>
                    <a:gd name="T95" fmla="*/ 2147483647 h 168"/>
                    <a:gd name="T96" fmla="*/ 2147483647 w 148"/>
                    <a:gd name="T97" fmla="*/ 2147483647 h 168"/>
                    <a:gd name="T98" fmla="*/ 2147483647 w 148"/>
                    <a:gd name="T99" fmla="*/ 2147483647 h 168"/>
                    <a:gd name="T100" fmla="*/ 2147483647 w 148"/>
                    <a:gd name="T101" fmla="*/ 2147483647 h 168"/>
                    <a:gd name="T102" fmla="*/ 2147483647 w 148"/>
                    <a:gd name="T103" fmla="*/ 2147483647 h 168"/>
                    <a:gd name="T104" fmla="*/ 2147483647 w 148"/>
                    <a:gd name="T105" fmla="*/ 2147483647 h 168"/>
                    <a:gd name="T106" fmla="*/ 2147483647 w 148"/>
                    <a:gd name="T107" fmla="*/ 2147483647 h 168"/>
                    <a:gd name="T108" fmla="*/ 2147483647 w 148"/>
                    <a:gd name="T109" fmla="*/ 0 h 168"/>
                    <a:gd name="T110" fmla="*/ 2147483647 w 148"/>
                    <a:gd name="T111" fmla="*/ 0 h 168"/>
                    <a:gd name="T112" fmla="*/ 2147483647 w 148"/>
                    <a:gd name="T113" fmla="*/ 2147483647 h 168"/>
                    <a:gd name="T114" fmla="*/ 2147483647 w 148"/>
                    <a:gd name="T115" fmla="*/ 2147483647 h 168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48"/>
                    <a:gd name="T175" fmla="*/ 0 h 168"/>
                    <a:gd name="T176" fmla="*/ 148 w 148"/>
                    <a:gd name="T177" fmla="*/ 168 h 168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48" h="168">
                      <a:moveTo>
                        <a:pt x="94" y="8"/>
                      </a:moveTo>
                      <a:lnTo>
                        <a:pt x="98" y="14"/>
                      </a:lnTo>
                      <a:lnTo>
                        <a:pt x="100" y="18"/>
                      </a:lnTo>
                      <a:lnTo>
                        <a:pt x="102" y="20"/>
                      </a:lnTo>
                      <a:lnTo>
                        <a:pt x="100" y="22"/>
                      </a:lnTo>
                      <a:lnTo>
                        <a:pt x="102" y="26"/>
                      </a:lnTo>
                      <a:lnTo>
                        <a:pt x="106" y="32"/>
                      </a:lnTo>
                      <a:lnTo>
                        <a:pt x="112" y="36"/>
                      </a:lnTo>
                      <a:lnTo>
                        <a:pt x="120" y="42"/>
                      </a:lnTo>
                      <a:lnTo>
                        <a:pt x="124" y="46"/>
                      </a:lnTo>
                      <a:lnTo>
                        <a:pt x="126" y="52"/>
                      </a:lnTo>
                      <a:lnTo>
                        <a:pt x="128" y="62"/>
                      </a:lnTo>
                      <a:lnTo>
                        <a:pt x="128" y="68"/>
                      </a:lnTo>
                      <a:lnTo>
                        <a:pt x="132" y="70"/>
                      </a:lnTo>
                      <a:lnTo>
                        <a:pt x="136" y="72"/>
                      </a:lnTo>
                      <a:lnTo>
                        <a:pt x="140" y="74"/>
                      </a:lnTo>
                      <a:lnTo>
                        <a:pt x="144" y="74"/>
                      </a:lnTo>
                      <a:lnTo>
                        <a:pt x="148" y="80"/>
                      </a:lnTo>
                      <a:lnTo>
                        <a:pt x="140" y="84"/>
                      </a:lnTo>
                      <a:lnTo>
                        <a:pt x="134" y="88"/>
                      </a:lnTo>
                      <a:lnTo>
                        <a:pt x="126" y="100"/>
                      </a:lnTo>
                      <a:lnTo>
                        <a:pt x="116" y="112"/>
                      </a:lnTo>
                      <a:lnTo>
                        <a:pt x="106" y="122"/>
                      </a:lnTo>
                      <a:lnTo>
                        <a:pt x="104" y="124"/>
                      </a:lnTo>
                      <a:lnTo>
                        <a:pt x="100" y="126"/>
                      </a:lnTo>
                      <a:lnTo>
                        <a:pt x="98" y="128"/>
                      </a:lnTo>
                      <a:lnTo>
                        <a:pt x="94" y="132"/>
                      </a:lnTo>
                      <a:lnTo>
                        <a:pt x="92" y="138"/>
                      </a:lnTo>
                      <a:lnTo>
                        <a:pt x="88" y="142"/>
                      </a:lnTo>
                      <a:lnTo>
                        <a:pt x="84" y="146"/>
                      </a:lnTo>
                      <a:lnTo>
                        <a:pt x="78" y="148"/>
                      </a:lnTo>
                      <a:lnTo>
                        <a:pt x="72" y="146"/>
                      </a:lnTo>
                      <a:lnTo>
                        <a:pt x="68" y="142"/>
                      </a:lnTo>
                      <a:lnTo>
                        <a:pt x="62" y="140"/>
                      </a:lnTo>
                      <a:lnTo>
                        <a:pt x="56" y="138"/>
                      </a:lnTo>
                      <a:lnTo>
                        <a:pt x="52" y="142"/>
                      </a:lnTo>
                      <a:lnTo>
                        <a:pt x="44" y="150"/>
                      </a:lnTo>
                      <a:lnTo>
                        <a:pt x="36" y="162"/>
                      </a:lnTo>
                      <a:lnTo>
                        <a:pt x="28" y="168"/>
                      </a:lnTo>
                      <a:lnTo>
                        <a:pt x="12" y="168"/>
                      </a:lnTo>
                      <a:lnTo>
                        <a:pt x="14" y="160"/>
                      </a:lnTo>
                      <a:lnTo>
                        <a:pt x="16" y="152"/>
                      </a:lnTo>
                      <a:lnTo>
                        <a:pt x="16" y="146"/>
                      </a:lnTo>
                      <a:lnTo>
                        <a:pt x="14" y="142"/>
                      </a:lnTo>
                      <a:lnTo>
                        <a:pt x="6" y="134"/>
                      </a:lnTo>
                      <a:lnTo>
                        <a:pt x="0" y="132"/>
                      </a:lnTo>
                      <a:lnTo>
                        <a:pt x="0" y="78"/>
                      </a:lnTo>
                      <a:lnTo>
                        <a:pt x="20" y="78"/>
                      </a:lnTo>
                      <a:lnTo>
                        <a:pt x="20" y="10"/>
                      </a:lnTo>
                      <a:lnTo>
                        <a:pt x="42" y="8"/>
                      </a:lnTo>
                      <a:lnTo>
                        <a:pt x="60" y="6"/>
                      </a:lnTo>
                      <a:lnTo>
                        <a:pt x="64" y="12"/>
                      </a:lnTo>
                      <a:lnTo>
                        <a:pt x="78" y="6"/>
                      </a:lnTo>
                      <a:lnTo>
                        <a:pt x="82" y="2"/>
                      </a:lnTo>
                      <a:lnTo>
                        <a:pt x="88" y="0"/>
                      </a:lnTo>
                      <a:lnTo>
                        <a:pt x="92" y="0"/>
                      </a:lnTo>
                      <a:lnTo>
                        <a:pt x="94" y="2"/>
                      </a:lnTo>
                      <a:lnTo>
                        <a:pt x="94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9" name="íşļíḓe">
                  <a:extLst>
                    <a:ext uri="{FF2B5EF4-FFF2-40B4-BE49-F238E27FC236}">
                      <a16:creationId xmlns:a16="http://schemas.microsoft.com/office/drawing/2014/main" id="{935EBD64-B119-4C53-8867-BE0BB1383FBD}"/>
                    </a:ext>
                  </a:extLst>
                </p:cNvPr>
                <p:cNvSpPr/>
                <p:nvPr/>
              </p:nvSpPr>
              <p:spPr bwMode="auto">
                <a:xfrm>
                  <a:off x="3875479" y="3359088"/>
                  <a:ext cx="141853" cy="138705"/>
                </a:xfrm>
                <a:custGeom>
                  <a:avLst/>
                  <a:gdLst>
                    <a:gd name="T0" fmla="*/ 2147483647 w 82"/>
                    <a:gd name="T1" fmla="*/ 2147483647 h 82"/>
                    <a:gd name="T2" fmla="*/ 2147483647 w 82"/>
                    <a:gd name="T3" fmla="*/ 2147483647 h 82"/>
                    <a:gd name="T4" fmla="*/ 2147483647 w 82"/>
                    <a:gd name="T5" fmla="*/ 2147483647 h 82"/>
                    <a:gd name="T6" fmla="*/ 2147483647 w 82"/>
                    <a:gd name="T7" fmla="*/ 2147483647 h 82"/>
                    <a:gd name="T8" fmla="*/ 2147483647 w 82"/>
                    <a:gd name="T9" fmla="*/ 2147483647 h 82"/>
                    <a:gd name="T10" fmla="*/ 2147483647 w 82"/>
                    <a:gd name="T11" fmla="*/ 2147483647 h 82"/>
                    <a:gd name="T12" fmla="*/ 2147483647 w 82"/>
                    <a:gd name="T13" fmla="*/ 2147483647 h 82"/>
                    <a:gd name="T14" fmla="*/ 2147483647 w 82"/>
                    <a:gd name="T15" fmla="*/ 2147483647 h 82"/>
                    <a:gd name="T16" fmla="*/ 2147483647 w 82"/>
                    <a:gd name="T17" fmla="*/ 2147483647 h 82"/>
                    <a:gd name="T18" fmla="*/ 2147483647 w 82"/>
                    <a:gd name="T19" fmla="*/ 2147483647 h 82"/>
                    <a:gd name="T20" fmla="*/ 2147483647 w 82"/>
                    <a:gd name="T21" fmla="*/ 2147483647 h 82"/>
                    <a:gd name="T22" fmla="*/ 2147483647 w 82"/>
                    <a:gd name="T23" fmla="*/ 2147483647 h 82"/>
                    <a:gd name="T24" fmla="*/ 2147483647 w 82"/>
                    <a:gd name="T25" fmla="*/ 2147483647 h 82"/>
                    <a:gd name="T26" fmla="*/ 2147483647 w 82"/>
                    <a:gd name="T27" fmla="*/ 2147483647 h 82"/>
                    <a:gd name="T28" fmla="*/ 2147483647 w 82"/>
                    <a:gd name="T29" fmla="*/ 2147483647 h 82"/>
                    <a:gd name="T30" fmla="*/ 2147483647 w 82"/>
                    <a:gd name="T31" fmla="*/ 2147483647 h 82"/>
                    <a:gd name="T32" fmla="*/ 2147483647 w 82"/>
                    <a:gd name="T33" fmla="*/ 2147483647 h 82"/>
                    <a:gd name="T34" fmla="*/ 2147483647 w 82"/>
                    <a:gd name="T35" fmla="*/ 2147483647 h 82"/>
                    <a:gd name="T36" fmla="*/ 2147483647 w 82"/>
                    <a:gd name="T37" fmla="*/ 2147483647 h 82"/>
                    <a:gd name="T38" fmla="*/ 2147483647 w 82"/>
                    <a:gd name="T39" fmla="*/ 2147483647 h 82"/>
                    <a:gd name="T40" fmla="*/ 2147483647 w 82"/>
                    <a:gd name="T41" fmla="*/ 2147483647 h 82"/>
                    <a:gd name="T42" fmla="*/ 2147483647 w 82"/>
                    <a:gd name="T43" fmla="*/ 2147483647 h 82"/>
                    <a:gd name="T44" fmla="*/ 2147483647 w 82"/>
                    <a:gd name="T45" fmla="*/ 2147483647 h 82"/>
                    <a:gd name="T46" fmla="*/ 2147483647 w 82"/>
                    <a:gd name="T47" fmla="*/ 2147483647 h 82"/>
                    <a:gd name="T48" fmla="*/ 0 w 82"/>
                    <a:gd name="T49" fmla="*/ 2147483647 h 82"/>
                    <a:gd name="T50" fmla="*/ 2147483647 w 82"/>
                    <a:gd name="T51" fmla="*/ 2147483647 h 82"/>
                    <a:gd name="T52" fmla="*/ 2147483647 w 82"/>
                    <a:gd name="T53" fmla="*/ 2147483647 h 82"/>
                    <a:gd name="T54" fmla="*/ 2147483647 w 82"/>
                    <a:gd name="T55" fmla="*/ 2147483647 h 82"/>
                    <a:gd name="T56" fmla="*/ 2147483647 w 82"/>
                    <a:gd name="T57" fmla="*/ 2147483647 h 82"/>
                    <a:gd name="T58" fmla="*/ 2147483647 w 82"/>
                    <a:gd name="T59" fmla="*/ 2147483647 h 82"/>
                    <a:gd name="T60" fmla="*/ 2147483647 w 82"/>
                    <a:gd name="T61" fmla="*/ 2147483647 h 82"/>
                    <a:gd name="T62" fmla="*/ 2147483647 w 82"/>
                    <a:gd name="T63" fmla="*/ 2147483647 h 82"/>
                    <a:gd name="T64" fmla="*/ 2147483647 w 82"/>
                    <a:gd name="T65" fmla="*/ 0 h 82"/>
                    <a:gd name="T66" fmla="*/ 2147483647 w 82"/>
                    <a:gd name="T67" fmla="*/ 0 h 82"/>
                    <a:gd name="T68" fmla="*/ 2147483647 w 82"/>
                    <a:gd name="T69" fmla="*/ 2147483647 h 82"/>
                    <a:gd name="T70" fmla="*/ 2147483647 w 82"/>
                    <a:gd name="T71" fmla="*/ 2147483647 h 82"/>
                    <a:gd name="T72" fmla="*/ 2147483647 w 82"/>
                    <a:gd name="T73" fmla="*/ 2147483647 h 82"/>
                    <a:gd name="T74" fmla="*/ 2147483647 w 82"/>
                    <a:gd name="T75" fmla="*/ 2147483647 h 82"/>
                    <a:gd name="T76" fmla="*/ 2147483647 w 82"/>
                    <a:gd name="T77" fmla="*/ 2147483647 h 82"/>
                    <a:gd name="T78" fmla="*/ 2147483647 w 82"/>
                    <a:gd name="T79" fmla="*/ 2147483647 h 82"/>
                    <a:gd name="T80" fmla="*/ 2147483647 w 82"/>
                    <a:gd name="T81" fmla="*/ 2147483647 h 82"/>
                    <a:gd name="T82" fmla="*/ 2147483647 w 82"/>
                    <a:gd name="T83" fmla="*/ 2147483647 h 82"/>
                    <a:gd name="T84" fmla="*/ 2147483647 w 82"/>
                    <a:gd name="T85" fmla="*/ 2147483647 h 82"/>
                    <a:gd name="T86" fmla="*/ 2147483647 w 82"/>
                    <a:gd name="T87" fmla="*/ 2147483647 h 82"/>
                    <a:gd name="T88" fmla="*/ 2147483647 w 82"/>
                    <a:gd name="T89" fmla="*/ 2147483647 h 82"/>
                    <a:gd name="T90" fmla="*/ 2147483647 w 82"/>
                    <a:gd name="T91" fmla="*/ 2147483647 h 82"/>
                    <a:gd name="T92" fmla="*/ 2147483647 w 82"/>
                    <a:gd name="T93" fmla="*/ 2147483647 h 82"/>
                    <a:gd name="T94" fmla="*/ 2147483647 w 82"/>
                    <a:gd name="T95" fmla="*/ 2147483647 h 82"/>
                    <a:gd name="T96" fmla="*/ 2147483647 w 82"/>
                    <a:gd name="T97" fmla="*/ 2147483647 h 82"/>
                    <a:gd name="T98" fmla="*/ 2147483647 w 82"/>
                    <a:gd name="T99" fmla="*/ 2147483647 h 82"/>
                    <a:gd name="T100" fmla="*/ 2147483647 w 82"/>
                    <a:gd name="T101" fmla="*/ 2147483647 h 82"/>
                    <a:gd name="T102" fmla="*/ 2147483647 w 82"/>
                    <a:gd name="T103" fmla="*/ 2147483647 h 82"/>
                    <a:gd name="T104" fmla="*/ 2147483647 w 82"/>
                    <a:gd name="T105" fmla="*/ 2147483647 h 82"/>
                    <a:gd name="T106" fmla="*/ 2147483647 w 82"/>
                    <a:gd name="T107" fmla="*/ 2147483647 h 82"/>
                    <a:gd name="T108" fmla="*/ 2147483647 w 82"/>
                    <a:gd name="T109" fmla="*/ 2147483647 h 82"/>
                    <a:gd name="T110" fmla="*/ 2147483647 w 82"/>
                    <a:gd name="T111" fmla="*/ 2147483647 h 82"/>
                    <a:gd name="T112" fmla="*/ 2147483647 w 82"/>
                    <a:gd name="T113" fmla="*/ 2147483647 h 82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2"/>
                    <a:gd name="T172" fmla="*/ 0 h 82"/>
                    <a:gd name="T173" fmla="*/ 82 w 82"/>
                    <a:gd name="T174" fmla="*/ 82 h 82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2" h="82">
                      <a:moveTo>
                        <a:pt x="6" y="78"/>
                      </a:moveTo>
                      <a:lnTo>
                        <a:pt x="4" y="74"/>
                      </a:lnTo>
                      <a:lnTo>
                        <a:pt x="4" y="68"/>
                      </a:lnTo>
                      <a:lnTo>
                        <a:pt x="4" y="62"/>
                      </a:lnTo>
                      <a:lnTo>
                        <a:pt x="16" y="62"/>
                      </a:lnTo>
                      <a:lnTo>
                        <a:pt x="28" y="60"/>
                      </a:lnTo>
                      <a:lnTo>
                        <a:pt x="28" y="58"/>
                      </a:lnTo>
                      <a:lnTo>
                        <a:pt x="34" y="60"/>
                      </a:lnTo>
                      <a:lnTo>
                        <a:pt x="42" y="62"/>
                      </a:lnTo>
                      <a:lnTo>
                        <a:pt x="46" y="60"/>
                      </a:lnTo>
                      <a:lnTo>
                        <a:pt x="50" y="58"/>
                      </a:lnTo>
                      <a:lnTo>
                        <a:pt x="38" y="56"/>
                      </a:lnTo>
                      <a:lnTo>
                        <a:pt x="32" y="54"/>
                      </a:lnTo>
                      <a:lnTo>
                        <a:pt x="30" y="50"/>
                      </a:lnTo>
                      <a:lnTo>
                        <a:pt x="26" y="52"/>
                      </a:lnTo>
                      <a:lnTo>
                        <a:pt x="24" y="54"/>
                      </a:lnTo>
                      <a:lnTo>
                        <a:pt x="22" y="56"/>
                      </a:lnTo>
                      <a:lnTo>
                        <a:pt x="18" y="58"/>
                      </a:lnTo>
                      <a:lnTo>
                        <a:pt x="6" y="56"/>
                      </a:lnTo>
                      <a:lnTo>
                        <a:pt x="6" y="52"/>
                      </a:lnTo>
                      <a:lnTo>
                        <a:pt x="8" y="46"/>
                      </a:lnTo>
                      <a:lnTo>
                        <a:pt x="6" y="40"/>
                      </a:lnTo>
                      <a:lnTo>
                        <a:pt x="4" y="36"/>
                      </a:lnTo>
                      <a:lnTo>
                        <a:pt x="2" y="32"/>
                      </a:lnTo>
                      <a:lnTo>
                        <a:pt x="0" y="30"/>
                      </a:lnTo>
                      <a:lnTo>
                        <a:pt x="2" y="24"/>
                      </a:lnTo>
                      <a:lnTo>
                        <a:pt x="4" y="16"/>
                      </a:lnTo>
                      <a:lnTo>
                        <a:pt x="10" y="4"/>
                      </a:lnTo>
                      <a:lnTo>
                        <a:pt x="14" y="4"/>
                      </a:lnTo>
                      <a:lnTo>
                        <a:pt x="16" y="4"/>
                      </a:lnTo>
                      <a:lnTo>
                        <a:pt x="20" y="4"/>
                      </a:lnTo>
                      <a:lnTo>
                        <a:pt x="22" y="2"/>
                      </a:lnTo>
                      <a:lnTo>
                        <a:pt x="26" y="0"/>
                      </a:lnTo>
                      <a:lnTo>
                        <a:pt x="30" y="0"/>
                      </a:lnTo>
                      <a:lnTo>
                        <a:pt x="38" y="2"/>
                      </a:lnTo>
                      <a:lnTo>
                        <a:pt x="46" y="6"/>
                      </a:lnTo>
                      <a:lnTo>
                        <a:pt x="52" y="8"/>
                      </a:lnTo>
                      <a:lnTo>
                        <a:pt x="54" y="14"/>
                      </a:lnTo>
                      <a:lnTo>
                        <a:pt x="64" y="28"/>
                      </a:lnTo>
                      <a:lnTo>
                        <a:pt x="68" y="32"/>
                      </a:lnTo>
                      <a:lnTo>
                        <a:pt x="74" y="36"/>
                      </a:lnTo>
                      <a:lnTo>
                        <a:pt x="72" y="36"/>
                      </a:lnTo>
                      <a:lnTo>
                        <a:pt x="76" y="48"/>
                      </a:lnTo>
                      <a:lnTo>
                        <a:pt x="80" y="58"/>
                      </a:lnTo>
                      <a:lnTo>
                        <a:pt x="82" y="66"/>
                      </a:lnTo>
                      <a:lnTo>
                        <a:pt x="82" y="72"/>
                      </a:lnTo>
                      <a:lnTo>
                        <a:pt x="82" y="80"/>
                      </a:lnTo>
                      <a:lnTo>
                        <a:pt x="80" y="80"/>
                      </a:lnTo>
                      <a:lnTo>
                        <a:pt x="74" y="82"/>
                      </a:lnTo>
                      <a:lnTo>
                        <a:pt x="68" y="80"/>
                      </a:lnTo>
                      <a:lnTo>
                        <a:pt x="62" y="78"/>
                      </a:lnTo>
                      <a:lnTo>
                        <a:pt x="56" y="76"/>
                      </a:lnTo>
                      <a:lnTo>
                        <a:pt x="50" y="74"/>
                      </a:lnTo>
                      <a:lnTo>
                        <a:pt x="38" y="74"/>
                      </a:lnTo>
                      <a:lnTo>
                        <a:pt x="26" y="76"/>
                      </a:lnTo>
                      <a:lnTo>
                        <a:pt x="18" y="78"/>
                      </a:lnTo>
                      <a:lnTo>
                        <a:pt x="6" y="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0" name="ïS1îďê">
                  <a:extLst>
                    <a:ext uri="{FF2B5EF4-FFF2-40B4-BE49-F238E27FC236}">
                      <a16:creationId xmlns:a16="http://schemas.microsoft.com/office/drawing/2014/main" id="{AA9DF459-6E4B-4A75-A7DA-76CC222BEF7F}"/>
                    </a:ext>
                  </a:extLst>
                </p:cNvPr>
                <p:cNvSpPr/>
                <p:nvPr/>
              </p:nvSpPr>
              <p:spPr bwMode="auto">
                <a:xfrm>
                  <a:off x="3885119" y="3483783"/>
                  <a:ext cx="78501" cy="39230"/>
                </a:xfrm>
                <a:custGeom>
                  <a:avLst/>
                  <a:gdLst>
                    <a:gd name="T0" fmla="*/ 0 w 44"/>
                    <a:gd name="T1" fmla="*/ 2147483647 h 24"/>
                    <a:gd name="T2" fmla="*/ 2147483647 w 44"/>
                    <a:gd name="T3" fmla="*/ 2147483647 h 24"/>
                    <a:gd name="T4" fmla="*/ 2147483647 w 44"/>
                    <a:gd name="T5" fmla="*/ 2147483647 h 24"/>
                    <a:gd name="T6" fmla="*/ 2147483647 w 44"/>
                    <a:gd name="T7" fmla="*/ 0 h 24"/>
                    <a:gd name="T8" fmla="*/ 2147483647 w 44"/>
                    <a:gd name="T9" fmla="*/ 0 h 24"/>
                    <a:gd name="T10" fmla="*/ 2147483647 w 44"/>
                    <a:gd name="T11" fmla="*/ 2147483647 h 24"/>
                    <a:gd name="T12" fmla="*/ 2147483647 w 44"/>
                    <a:gd name="T13" fmla="*/ 2147483647 h 24"/>
                    <a:gd name="T14" fmla="*/ 2147483647 w 44"/>
                    <a:gd name="T15" fmla="*/ 2147483647 h 24"/>
                    <a:gd name="T16" fmla="*/ 2147483647 w 44"/>
                    <a:gd name="T17" fmla="*/ 2147483647 h 24"/>
                    <a:gd name="T18" fmla="*/ 2147483647 w 44"/>
                    <a:gd name="T19" fmla="*/ 2147483647 h 24"/>
                    <a:gd name="T20" fmla="*/ 2147483647 w 44"/>
                    <a:gd name="T21" fmla="*/ 2147483647 h 24"/>
                    <a:gd name="T22" fmla="*/ 2147483647 w 44"/>
                    <a:gd name="T23" fmla="*/ 2147483647 h 24"/>
                    <a:gd name="T24" fmla="*/ 2147483647 w 44"/>
                    <a:gd name="T25" fmla="*/ 2147483647 h 24"/>
                    <a:gd name="T26" fmla="*/ 2147483647 w 44"/>
                    <a:gd name="T27" fmla="*/ 2147483647 h 24"/>
                    <a:gd name="T28" fmla="*/ 2147483647 w 44"/>
                    <a:gd name="T29" fmla="*/ 2147483647 h 24"/>
                    <a:gd name="T30" fmla="*/ 2147483647 w 44"/>
                    <a:gd name="T31" fmla="*/ 2147483647 h 24"/>
                    <a:gd name="T32" fmla="*/ 2147483647 w 44"/>
                    <a:gd name="T33" fmla="*/ 2147483647 h 24"/>
                    <a:gd name="T34" fmla="*/ 2147483647 w 44"/>
                    <a:gd name="T35" fmla="*/ 2147483647 h 24"/>
                    <a:gd name="T36" fmla="*/ 2147483647 w 44"/>
                    <a:gd name="T37" fmla="*/ 2147483647 h 24"/>
                    <a:gd name="T38" fmla="*/ 0 w 44"/>
                    <a:gd name="T39" fmla="*/ 2147483647 h 24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44"/>
                    <a:gd name="T61" fmla="*/ 0 h 24"/>
                    <a:gd name="T62" fmla="*/ 44 w 44"/>
                    <a:gd name="T63" fmla="*/ 24 h 24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44" h="24">
                      <a:moveTo>
                        <a:pt x="0" y="4"/>
                      </a:moveTo>
                      <a:lnTo>
                        <a:pt x="12" y="4"/>
                      </a:lnTo>
                      <a:lnTo>
                        <a:pt x="20" y="2"/>
                      </a:ln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44" y="4"/>
                      </a:lnTo>
                      <a:lnTo>
                        <a:pt x="44" y="8"/>
                      </a:lnTo>
                      <a:lnTo>
                        <a:pt x="40" y="8"/>
                      </a:lnTo>
                      <a:lnTo>
                        <a:pt x="42" y="12"/>
                      </a:lnTo>
                      <a:lnTo>
                        <a:pt x="44" y="12"/>
                      </a:lnTo>
                      <a:lnTo>
                        <a:pt x="44" y="16"/>
                      </a:lnTo>
                      <a:lnTo>
                        <a:pt x="38" y="18"/>
                      </a:lnTo>
                      <a:lnTo>
                        <a:pt x="34" y="20"/>
                      </a:lnTo>
                      <a:lnTo>
                        <a:pt x="30" y="22"/>
                      </a:lnTo>
                      <a:lnTo>
                        <a:pt x="26" y="24"/>
                      </a:lnTo>
                      <a:lnTo>
                        <a:pt x="20" y="16"/>
                      </a:lnTo>
                      <a:lnTo>
                        <a:pt x="18" y="14"/>
                      </a:lnTo>
                      <a:lnTo>
                        <a:pt x="16" y="12"/>
                      </a:lnTo>
                      <a:lnTo>
                        <a:pt x="8" y="8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1" name="iSľíḑe">
                  <a:extLst>
                    <a:ext uri="{FF2B5EF4-FFF2-40B4-BE49-F238E27FC236}">
                      <a16:creationId xmlns:a16="http://schemas.microsoft.com/office/drawing/2014/main" id="{C54F66BE-39B7-47D3-872C-429A17FA4274}"/>
                    </a:ext>
                  </a:extLst>
                </p:cNvPr>
                <p:cNvSpPr/>
                <p:nvPr/>
              </p:nvSpPr>
              <p:spPr bwMode="auto">
                <a:xfrm>
                  <a:off x="3930567" y="3483783"/>
                  <a:ext cx="192810" cy="158320"/>
                </a:xfrm>
                <a:custGeom>
                  <a:avLst/>
                  <a:gdLst>
                    <a:gd name="T0" fmla="*/ 2147483647 w 110"/>
                    <a:gd name="T1" fmla="*/ 2147483647 h 96"/>
                    <a:gd name="T2" fmla="*/ 2147483647 w 110"/>
                    <a:gd name="T3" fmla="*/ 2147483647 h 96"/>
                    <a:gd name="T4" fmla="*/ 2147483647 w 110"/>
                    <a:gd name="T5" fmla="*/ 2147483647 h 96"/>
                    <a:gd name="T6" fmla="*/ 2147483647 w 110"/>
                    <a:gd name="T7" fmla="*/ 2147483647 h 96"/>
                    <a:gd name="T8" fmla="*/ 2147483647 w 110"/>
                    <a:gd name="T9" fmla="*/ 2147483647 h 96"/>
                    <a:gd name="T10" fmla="*/ 2147483647 w 110"/>
                    <a:gd name="T11" fmla="*/ 2147483647 h 96"/>
                    <a:gd name="T12" fmla="*/ 2147483647 w 110"/>
                    <a:gd name="T13" fmla="*/ 2147483647 h 96"/>
                    <a:gd name="T14" fmla="*/ 2147483647 w 110"/>
                    <a:gd name="T15" fmla="*/ 2147483647 h 96"/>
                    <a:gd name="T16" fmla="*/ 2147483647 w 110"/>
                    <a:gd name="T17" fmla="*/ 2147483647 h 96"/>
                    <a:gd name="T18" fmla="*/ 2147483647 w 110"/>
                    <a:gd name="T19" fmla="*/ 2147483647 h 96"/>
                    <a:gd name="T20" fmla="*/ 2147483647 w 110"/>
                    <a:gd name="T21" fmla="*/ 2147483647 h 96"/>
                    <a:gd name="T22" fmla="*/ 2147483647 w 110"/>
                    <a:gd name="T23" fmla="*/ 2147483647 h 96"/>
                    <a:gd name="T24" fmla="*/ 2147483647 w 110"/>
                    <a:gd name="T25" fmla="*/ 2147483647 h 96"/>
                    <a:gd name="T26" fmla="*/ 2147483647 w 110"/>
                    <a:gd name="T27" fmla="*/ 2147483647 h 96"/>
                    <a:gd name="T28" fmla="*/ 2147483647 w 110"/>
                    <a:gd name="T29" fmla="*/ 2147483647 h 96"/>
                    <a:gd name="T30" fmla="*/ 2147483647 w 110"/>
                    <a:gd name="T31" fmla="*/ 2147483647 h 96"/>
                    <a:gd name="T32" fmla="*/ 2147483647 w 110"/>
                    <a:gd name="T33" fmla="*/ 2147483647 h 96"/>
                    <a:gd name="T34" fmla="*/ 2147483647 w 110"/>
                    <a:gd name="T35" fmla="*/ 2147483647 h 96"/>
                    <a:gd name="T36" fmla="*/ 2147483647 w 110"/>
                    <a:gd name="T37" fmla="*/ 2147483647 h 96"/>
                    <a:gd name="T38" fmla="*/ 2147483647 w 110"/>
                    <a:gd name="T39" fmla="*/ 2147483647 h 96"/>
                    <a:gd name="T40" fmla="*/ 2147483647 w 110"/>
                    <a:gd name="T41" fmla="*/ 2147483647 h 96"/>
                    <a:gd name="T42" fmla="*/ 2147483647 w 110"/>
                    <a:gd name="T43" fmla="*/ 2147483647 h 96"/>
                    <a:gd name="T44" fmla="*/ 2147483647 w 110"/>
                    <a:gd name="T45" fmla="*/ 2147483647 h 96"/>
                    <a:gd name="T46" fmla="*/ 2147483647 w 110"/>
                    <a:gd name="T47" fmla="*/ 2147483647 h 96"/>
                    <a:gd name="T48" fmla="*/ 2147483647 w 110"/>
                    <a:gd name="T49" fmla="*/ 2147483647 h 96"/>
                    <a:gd name="T50" fmla="*/ 2147483647 w 110"/>
                    <a:gd name="T51" fmla="*/ 2147483647 h 96"/>
                    <a:gd name="T52" fmla="*/ 2147483647 w 110"/>
                    <a:gd name="T53" fmla="*/ 2147483647 h 96"/>
                    <a:gd name="T54" fmla="*/ 2147483647 w 110"/>
                    <a:gd name="T55" fmla="*/ 2147483647 h 96"/>
                    <a:gd name="T56" fmla="*/ 2147483647 w 110"/>
                    <a:gd name="T57" fmla="*/ 2147483647 h 96"/>
                    <a:gd name="T58" fmla="*/ 2147483647 w 110"/>
                    <a:gd name="T59" fmla="*/ 2147483647 h 96"/>
                    <a:gd name="T60" fmla="*/ 2147483647 w 110"/>
                    <a:gd name="T61" fmla="*/ 2147483647 h 96"/>
                    <a:gd name="T62" fmla="*/ 2147483647 w 110"/>
                    <a:gd name="T63" fmla="*/ 2147483647 h 9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110"/>
                    <a:gd name="T97" fmla="*/ 0 h 96"/>
                    <a:gd name="T98" fmla="*/ 110 w 110"/>
                    <a:gd name="T99" fmla="*/ 96 h 9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110" h="96">
                      <a:moveTo>
                        <a:pt x="28" y="66"/>
                      </a:moveTo>
                      <a:lnTo>
                        <a:pt x="32" y="60"/>
                      </a:lnTo>
                      <a:lnTo>
                        <a:pt x="38" y="54"/>
                      </a:lnTo>
                      <a:lnTo>
                        <a:pt x="44" y="48"/>
                      </a:lnTo>
                      <a:lnTo>
                        <a:pt x="50" y="46"/>
                      </a:lnTo>
                      <a:lnTo>
                        <a:pt x="56" y="48"/>
                      </a:lnTo>
                      <a:lnTo>
                        <a:pt x="60" y="50"/>
                      </a:lnTo>
                      <a:lnTo>
                        <a:pt x="62" y="54"/>
                      </a:lnTo>
                      <a:lnTo>
                        <a:pt x="64" y="60"/>
                      </a:lnTo>
                      <a:lnTo>
                        <a:pt x="66" y="68"/>
                      </a:lnTo>
                      <a:lnTo>
                        <a:pt x="70" y="78"/>
                      </a:lnTo>
                      <a:lnTo>
                        <a:pt x="74" y="76"/>
                      </a:lnTo>
                      <a:lnTo>
                        <a:pt x="76" y="74"/>
                      </a:lnTo>
                      <a:lnTo>
                        <a:pt x="84" y="78"/>
                      </a:lnTo>
                      <a:lnTo>
                        <a:pt x="84" y="90"/>
                      </a:lnTo>
                      <a:lnTo>
                        <a:pt x="86" y="96"/>
                      </a:lnTo>
                      <a:lnTo>
                        <a:pt x="90" y="96"/>
                      </a:lnTo>
                      <a:lnTo>
                        <a:pt x="96" y="96"/>
                      </a:lnTo>
                      <a:lnTo>
                        <a:pt x="100" y="96"/>
                      </a:lnTo>
                      <a:lnTo>
                        <a:pt x="102" y="96"/>
                      </a:lnTo>
                      <a:lnTo>
                        <a:pt x="104" y="92"/>
                      </a:lnTo>
                      <a:lnTo>
                        <a:pt x="106" y="84"/>
                      </a:lnTo>
                      <a:lnTo>
                        <a:pt x="106" y="82"/>
                      </a:lnTo>
                      <a:lnTo>
                        <a:pt x="104" y="80"/>
                      </a:lnTo>
                      <a:lnTo>
                        <a:pt x="102" y="78"/>
                      </a:lnTo>
                      <a:lnTo>
                        <a:pt x="102" y="76"/>
                      </a:lnTo>
                      <a:lnTo>
                        <a:pt x="106" y="74"/>
                      </a:lnTo>
                      <a:lnTo>
                        <a:pt x="110" y="72"/>
                      </a:lnTo>
                      <a:lnTo>
                        <a:pt x="108" y="68"/>
                      </a:lnTo>
                      <a:lnTo>
                        <a:pt x="106" y="64"/>
                      </a:lnTo>
                      <a:lnTo>
                        <a:pt x="104" y="52"/>
                      </a:lnTo>
                      <a:lnTo>
                        <a:pt x="106" y="46"/>
                      </a:lnTo>
                      <a:lnTo>
                        <a:pt x="106" y="44"/>
                      </a:lnTo>
                      <a:lnTo>
                        <a:pt x="110" y="44"/>
                      </a:lnTo>
                      <a:lnTo>
                        <a:pt x="104" y="42"/>
                      </a:lnTo>
                      <a:lnTo>
                        <a:pt x="102" y="40"/>
                      </a:lnTo>
                      <a:lnTo>
                        <a:pt x="98" y="26"/>
                      </a:lnTo>
                      <a:lnTo>
                        <a:pt x="94" y="14"/>
                      </a:lnTo>
                      <a:lnTo>
                        <a:pt x="90" y="8"/>
                      </a:lnTo>
                      <a:lnTo>
                        <a:pt x="84" y="6"/>
                      </a:lnTo>
                      <a:lnTo>
                        <a:pt x="82" y="8"/>
                      </a:lnTo>
                      <a:lnTo>
                        <a:pt x="80" y="10"/>
                      </a:lnTo>
                      <a:lnTo>
                        <a:pt x="74" y="10"/>
                      </a:lnTo>
                      <a:lnTo>
                        <a:pt x="60" y="8"/>
                      </a:lnTo>
                      <a:lnTo>
                        <a:pt x="50" y="6"/>
                      </a:lnTo>
                      <a:lnTo>
                        <a:pt x="48" y="6"/>
                      </a:lnTo>
                      <a:lnTo>
                        <a:pt x="42" y="8"/>
                      </a:lnTo>
                      <a:lnTo>
                        <a:pt x="36" y="6"/>
                      </a:lnTo>
                      <a:lnTo>
                        <a:pt x="30" y="4"/>
                      </a:lnTo>
                      <a:lnTo>
                        <a:pt x="24" y="2"/>
                      </a:lnTo>
                      <a:lnTo>
                        <a:pt x="18" y="0"/>
                      </a:lnTo>
                      <a:lnTo>
                        <a:pt x="18" y="4"/>
                      </a:lnTo>
                      <a:lnTo>
                        <a:pt x="18" y="8"/>
                      </a:lnTo>
                      <a:lnTo>
                        <a:pt x="14" y="8"/>
                      </a:lnTo>
                      <a:lnTo>
                        <a:pt x="16" y="12"/>
                      </a:lnTo>
                      <a:lnTo>
                        <a:pt x="18" y="12"/>
                      </a:lnTo>
                      <a:lnTo>
                        <a:pt x="18" y="16"/>
                      </a:lnTo>
                      <a:lnTo>
                        <a:pt x="12" y="18"/>
                      </a:lnTo>
                      <a:lnTo>
                        <a:pt x="8" y="20"/>
                      </a:lnTo>
                      <a:lnTo>
                        <a:pt x="4" y="22"/>
                      </a:lnTo>
                      <a:lnTo>
                        <a:pt x="0" y="24"/>
                      </a:lnTo>
                      <a:lnTo>
                        <a:pt x="16" y="42"/>
                      </a:lnTo>
                      <a:lnTo>
                        <a:pt x="22" y="52"/>
                      </a:lnTo>
                      <a:lnTo>
                        <a:pt x="28" y="6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2" name="iŝliďê">
                  <a:extLst>
                    <a:ext uri="{FF2B5EF4-FFF2-40B4-BE49-F238E27FC236}">
                      <a16:creationId xmlns:a16="http://schemas.microsoft.com/office/drawing/2014/main" id="{A52EB8CA-ACD7-4630-B258-002286B23943}"/>
                    </a:ext>
                  </a:extLst>
                </p:cNvPr>
                <p:cNvSpPr/>
                <p:nvPr/>
              </p:nvSpPr>
              <p:spPr bwMode="auto">
                <a:xfrm>
                  <a:off x="3980147" y="3559440"/>
                  <a:ext cx="74370" cy="93870"/>
                </a:xfrm>
                <a:custGeom>
                  <a:avLst/>
                  <a:gdLst>
                    <a:gd name="T0" fmla="*/ 2147483647 w 42"/>
                    <a:gd name="T1" fmla="*/ 2147483647 h 56"/>
                    <a:gd name="T2" fmla="*/ 2147483647 w 42"/>
                    <a:gd name="T3" fmla="*/ 2147483647 h 56"/>
                    <a:gd name="T4" fmla="*/ 2147483647 w 42"/>
                    <a:gd name="T5" fmla="*/ 2147483647 h 56"/>
                    <a:gd name="T6" fmla="*/ 2147483647 w 42"/>
                    <a:gd name="T7" fmla="*/ 2147483647 h 56"/>
                    <a:gd name="T8" fmla="*/ 2147483647 w 42"/>
                    <a:gd name="T9" fmla="*/ 2147483647 h 56"/>
                    <a:gd name="T10" fmla="*/ 0 w 42"/>
                    <a:gd name="T11" fmla="*/ 2147483647 h 56"/>
                    <a:gd name="T12" fmla="*/ 2147483647 w 42"/>
                    <a:gd name="T13" fmla="*/ 2147483647 h 56"/>
                    <a:gd name="T14" fmla="*/ 2147483647 w 42"/>
                    <a:gd name="T15" fmla="*/ 2147483647 h 56"/>
                    <a:gd name="T16" fmla="*/ 2147483647 w 42"/>
                    <a:gd name="T17" fmla="*/ 2147483647 h 56"/>
                    <a:gd name="T18" fmla="*/ 2147483647 w 42"/>
                    <a:gd name="T19" fmla="*/ 0 h 56"/>
                    <a:gd name="T20" fmla="*/ 2147483647 w 42"/>
                    <a:gd name="T21" fmla="*/ 2147483647 h 56"/>
                    <a:gd name="T22" fmla="*/ 2147483647 w 42"/>
                    <a:gd name="T23" fmla="*/ 2147483647 h 56"/>
                    <a:gd name="T24" fmla="*/ 2147483647 w 42"/>
                    <a:gd name="T25" fmla="*/ 2147483647 h 56"/>
                    <a:gd name="T26" fmla="*/ 2147483647 w 42"/>
                    <a:gd name="T27" fmla="*/ 2147483647 h 56"/>
                    <a:gd name="T28" fmla="*/ 2147483647 w 42"/>
                    <a:gd name="T29" fmla="*/ 2147483647 h 56"/>
                    <a:gd name="T30" fmla="*/ 2147483647 w 42"/>
                    <a:gd name="T31" fmla="*/ 2147483647 h 56"/>
                    <a:gd name="T32" fmla="*/ 2147483647 w 42"/>
                    <a:gd name="T33" fmla="*/ 2147483647 h 56"/>
                    <a:gd name="T34" fmla="*/ 2147483647 w 42"/>
                    <a:gd name="T35" fmla="*/ 2147483647 h 56"/>
                    <a:gd name="T36" fmla="*/ 2147483647 w 42"/>
                    <a:gd name="T37" fmla="*/ 2147483647 h 56"/>
                    <a:gd name="T38" fmla="*/ 2147483647 w 42"/>
                    <a:gd name="T39" fmla="*/ 2147483647 h 56"/>
                    <a:gd name="T40" fmla="*/ 2147483647 w 42"/>
                    <a:gd name="T41" fmla="*/ 2147483647 h 5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42"/>
                    <a:gd name="T64" fmla="*/ 0 h 56"/>
                    <a:gd name="T65" fmla="*/ 42 w 42"/>
                    <a:gd name="T66" fmla="*/ 56 h 5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42" h="56">
                      <a:moveTo>
                        <a:pt x="24" y="56"/>
                      </a:moveTo>
                      <a:lnTo>
                        <a:pt x="18" y="50"/>
                      </a:lnTo>
                      <a:lnTo>
                        <a:pt x="12" y="46"/>
                      </a:lnTo>
                      <a:lnTo>
                        <a:pt x="6" y="38"/>
                      </a:lnTo>
                      <a:lnTo>
                        <a:pt x="2" y="30"/>
                      </a:lnTo>
                      <a:lnTo>
                        <a:pt x="0" y="20"/>
                      </a:lnTo>
                      <a:lnTo>
                        <a:pt x="4" y="14"/>
                      </a:lnTo>
                      <a:lnTo>
                        <a:pt x="10" y="8"/>
                      </a:lnTo>
                      <a:lnTo>
                        <a:pt x="16" y="2"/>
                      </a:lnTo>
                      <a:lnTo>
                        <a:pt x="22" y="0"/>
                      </a:lnTo>
                      <a:lnTo>
                        <a:pt x="28" y="2"/>
                      </a:lnTo>
                      <a:lnTo>
                        <a:pt x="32" y="4"/>
                      </a:lnTo>
                      <a:lnTo>
                        <a:pt x="34" y="8"/>
                      </a:lnTo>
                      <a:lnTo>
                        <a:pt x="36" y="14"/>
                      </a:lnTo>
                      <a:lnTo>
                        <a:pt x="38" y="22"/>
                      </a:lnTo>
                      <a:lnTo>
                        <a:pt x="42" y="32"/>
                      </a:lnTo>
                      <a:lnTo>
                        <a:pt x="40" y="36"/>
                      </a:lnTo>
                      <a:lnTo>
                        <a:pt x="38" y="42"/>
                      </a:lnTo>
                      <a:lnTo>
                        <a:pt x="34" y="48"/>
                      </a:lnTo>
                      <a:lnTo>
                        <a:pt x="28" y="52"/>
                      </a:lnTo>
                      <a:lnTo>
                        <a:pt x="24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3" name="iṣḻïḓe">
                  <a:extLst>
                    <a:ext uri="{FF2B5EF4-FFF2-40B4-BE49-F238E27FC236}">
                      <a16:creationId xmlns:a16="http://schemas.microsoft.com/office/drawing/2014/main" id="{6DC6DE66-6A59-4418-877D-22B39F6DDBCA}"/>
                    </a:ext>
                  </a:extLst>
                </p:cNvPr>
                <p:cNvSpPr/>
                <p:nvPr/>
              </p:nvSpPr>
              <p:spPr bwMode="auto">
                <a:xfrm>
                  <a:off x="4021464" y="3608478"/>
                  <a:ext cx="111555" cy="117690"/>
                </a:xfrm>
                <a:custGeom>
                  <a:avLst/>
                  <a:gdLst>
                    <a:gd name="T0" fmla="*/ 2147483647 w 64"/>
                    <a:gd name="T1" fmla="*/ 2147483647 h 72"/>
                    <a:gd name="T2" fmla="*/ 2147483647 w 64"/>
                    <a:gd name="T3" fmla="*/ 2147483647 h 72"/>
                    <a:gd name="T4" fmla="*/ 2147483647 w 64"/>
                    <a:gd name="T5" fmla="*/ 2147483647 h 72"/>
                    <a:gd name="T6" fmla="*/ 2147483647 w 64"/>
                    <a:gd name="T7" fmla="*/ 2147483647 h 72"/>
                    <a:gd name="T8" fmla="*/ 2147483647 w 64"/>
                    <a:gd name="T9" fmla="*/ 2147483647 h 72"/>
                    <a:gd name="T10" fmla="*/ 0 w 64"/>
                    <a:gd name="T11" fmla="*/ 2147483647 h 72"/>
                    <a:gd name="T12" fmla="*/ 2147483647 w 64"/>
                    <a:gd name="T13" fmla="*/ 2147483647 h 72"/>
                    <a:gd name="T14" fmla="*/ 2147483647 w 64"/>
                    <a:gd name="T15" fmla="*/ 2147483647 h 72"/>
                    <a:gd name="T16" fmla="*/ 2147483647 w 64"/>
                    <a:gd name="T17" fmla="*/ 2147483647 h 72"/>
                    <a:gd name="T18" fmla="*/ 2147483647 w 64"/>
                    <a:gd name="T19" fmla="*/ 2147483647 h 72"/>
                    <a:gd name="T20" fmla="*/ 2147483647 w 64"/>
                    <a:gd name="T21" fmla="*/ 2147483647 h 72"/>
                    <a:gd name="T22" fmla="*/ 2147483647 w 64"/>
                    <a:gd name="T23" fmla="*/ 2147483647 h 72"/>
                    <a:gd name="T24" fmla="*/ 2147483647 w 64"/>
                    <a:gd name="T25" fmla="*/ 2147483647 h 72"/>
                    <a:gd name="T26" fmla="*/ 2147483647 w 64"/>
                    <a:gd name="T27" fmla="*/ 0 h 72"/>
                    <a:gd name="T28" fmla="*/ 2147483647 w 64"/>
                    <a:gd name="T29" fmla="*/ 2147483647 h 72"/>
                    <a:gd name="T30" fmla="*/ 2147483647 w 64"/>
                    <a:gd name="T31" fmla="*/ 2147483647 h 72"/>
                    <a:gd name="T32" fmla="*/ 2147483647 w 64"/>
                    <a:gd name="T33" fmla="*/ 2147483647 h 72"/>
                    <a:gd name="T34" fmla="*/ 2147483647 w 64"/>
                    <a:gd name="T35" fmla="*/ 2147483647 h 72"/>
                    <a:gd name="T36" fmla="*/ 2147483647 w 64"/>
                    <a:gd name="T37" fmla="*/ 2147483647 h 72"/>
                    <a:gd name="T38" fmla="*/ 2147483647 w 64"/>
                    <a:gd name="T39" fmla="*/ 2147483647 h 72"/>
                    <a:gd name="T40" fmla="*/ 2147483647 w 64"/>
                    <a:gd name="T41" fmla="*/ 2147483647 h 72"/>
                    <a:gd name="T42" fmla="*/ 2147483647 w 64"/>
                    <a:gd name="T43" fmla="*/ 2147483647 h 72"/>
                    <a:gd name="T44" fmla="*/ 2147483647 w 64"/>
                    <a:gd name="T45" fmla="*/ 2147483647 h 72"/>
                    <a:gd name="T46" fmla="*/ 2147483647 w 64"/>
                    <a:gd name="T47" fmla="*/ 2147483647 h 72"/>
                    <a:gd name="T48" fmla="*/ 2147483647 w 64"/>
                    <a:gd name="T49" fmla="*/ 2147483647 h 72"/>
                    <a:gd name="T50" fmla="*/ 2147483647 w 64"/>
                    <a:gd name="T51" fmla="*/ 2147483647 h 72"/>
                    <a:gd name="T52" fmla="*/ 2147483647 w 64"/>
                    <a:gd name="T53" fmla="*/ 2147483647 h 72"/>
                    <a:gd name="T54" fmla="*/ 2147483647 w 64"/>
                    <a:gd name="T55" fmla="*/ 2147483647 h 72"/>
                    <a:gd name="T56" fmla="*/ 2147483647 w 64"/>
                    <a:gd name="T57" fmla="*/ 2147483647 h 72"/>
                    <a:gd name="T58" fmla="*/ 2147483647 w 64"/>
                    <a:gd name="T59" fmla="*/ 2147483647 h 72"/>
                    <a:gd name="T60" fmla="*/ 2147483647 w 64"/>
                    <a:gd name="T61" fmla="*/ 2147483647 h 72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64"/>
                    <a:gd name="T94" fmla="*/ 0 h 72"/>
                    <a:gd name="T95" fmla="*/ 64 w 64"/>
                    <a:gd name="T96" fmla="*/ 72 h 72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64" h="72">
                      <a:moveTo>
                        <a:pt x="62" y="72"/>
                      </a:moveTo>
                      <a:lnTo>
                        <a:pt x="54" y="70"/>
                      </a:lnTo>
                      <a:lnTo>
                        <a:pt x="50" y="66"/>
                      </a:lnTo>
                      <a:lnTo>
                        <a:pt x="40" y="56"/>
                      </a:lnTo>
                      <a:lnTo>
                        <a:pt x="20" y="44"/>
                      </a:lnTo>
                      <a:lnTo>
                        <a:pt x="0" y="28"/>
                      </a:lnTo>
                      <a:lnTo>
                        <a:pt x="2" y="26"/>
                      </a:lnTo>
                      <a:lnTo>
                        <a:pt x="4" y="24"/>
                      </a:lnTo>
                      <a:lnTo>
                        <a:pt x="10" y="20"/>
                      </a:lnTo>
                      <a:lnTo>
                        <a:pt x="14" y="14"/>
                      </a:lnTo>
                      <a:lnTo>
                        <a:pt x="16" y="8"/>
                      </a:lnTo>
                      <a:lnTo>
                        <a:pt x="18" y="4"/>
                      </a:lnTo>
                      <a:lnTo>
                        <a:pt x="22" y="2"/>
                      </a:lnTo>
                      <a:lnTo>
                        <a:pt x="24" y="0"/>
                      </a:lnTo>
                      <a:lnTo>
                        <a:pt x="32" y="4"/>
                      </a:lnTo>
                      <a:lnTo>
                        <a:pt x="32" y="16"/>
                      </a:lnTo>
                      <a:lnTo>
                        <a:pt x="34" y="22"/>
                      </a:lnTo>
                      <a:lnTo>
                        <a:pt x="38" y="22"/>
                      </a:lnTo>
                      <a:lnTo>
                        <a:pt x="44" y="22"/>
                      </a:lnTo>
                      <a:lnTo>
                        <a:pt x="50" y="22"/>
                      </a:lnTo>
                      <a:lnTo>
                        <a:pt x="50" y="24"/>
                      </a:lnTo>
                      <a:lnTo>
                        <a:pt x="50" y="28"/>
                      </a:lnTo>
                      <a:lnTo>
                        <a:pt x="50" y="34"/>
                      </a:lnTo>
                      <a:lnTo>
                        <a:pt x="50" y="38"/>
                      </a:lnTo>
                      <a:lnTo>
                        <a:pt x="50" y="42"/>
                      </a:lnTo>
                      <a:lnTo>
                        <a:pt x="56" y="46"/>
                      </a:lnTo>
                      <a:lnTo>
                        <a:pt x="62" y="48"/>
                      </a:lnTo>
                      <a:lnTo>
                        <a:pt x="64" y="52"/>
                      </a:lnTo>
                      <a:lnTo>
                        <a:pt x="64" y="54"/>
                      </a:lnTo>
                      <a:lnTo>
                        <a:pt x="62" y="70"/>
                      </a:lnTo>
                      <a:lnTo>
                        <a:pt x="62" y="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4" name="ï$ļïḓe">
                  <a:extLst>
                    <a:ext uri="{FF2B5EF4-FFF2-40B4-BE49-F238E27FC236}">
                      <a16:creationId xmlns:a16="http://schemas.microsoft.com/office/drawing/2014/main" id="{BB5AC9CE-AE76-43D9-B5AD-A58716DAC5E6}"/>
                    </a:ext>
                  </a:extLst>
                </p:cNvPr>
                <p:cNvSpPr/>
                <p:nvPr/>
              </p:nvSpPr>
              <p:spPr bwMode="auto">
                <a:xfrm>
                  <a:off x="4182598" y="3408126"/>
                  <a:ext cx="212091" cy="165325"/>
                </a:xfrm>
                <a:custGeom>
                  <a:avLst/>
                  <a:gdLst>
                    <a:gd name="T0" fmla="*/ 2147483647 w 122"/>
                    <a:gd name="T1" fmla="*/ 2147483647 h 98"/>
                    <a:gd name="T2" fmla="*/ 2147483647 w 122"/>
                    <a:gd name="T3" fmla="*/ 2147483647 h 98"/>
                    <a:gd name="T4" fmla="*/ 2147483647 w 122"/>
                    <a:gd name="T5" fmla="*/ 2147483647 h 98"/>
                    <a:gd name="T6" fmla="*/ 2147483647 w 122"/>
                    <a:gd name="T7" fmla="*/ 2147483647 h 98"/>
                    <a:gd name="T8" fmla="*/ 2147483647 w 122"/>
                    <a:gd name="T9" fmla="*/ 2147483647 h 98"/>
                    <a:gd name="T10" fmla="*/ 2147483647 w 122"/>
                    <a:gd name="T11" fmla="*/ 2147483647 h 98"/>
                    <a:gd name="T12" fmla="*/ 2147483647 w 122"/>
                    <a:gd name="T13" fmla="*/ 2147483647 h 98"/>
                    <a:gd name="T14" fmla="*/ 2147483647 w 122"/>
                    <a:gd name="T15" fmla="*/ 2147483647 h 98"/>
                    <a:gd name="T16" fmla="*/ 2147483647 w 122"/>
                    <a:gd name="T17" fmla="*/ 2147483647 h 98"/>
                    <a:gd name="T18" fmla="*/ 2147483647 w 122"/>
                    <a:gd name="T19" fmla="*/ 2147483647 h 98"/>
                    <a:gd name="T20" fmla="*/ 2147483647 w 122"/>
                    <a:gd name="T21" fmla="*/ 2147483647 h 98"/>
                    <a:gd name="T22" fmla="*/ 2147483647 w 122"/>
                    <a:gd name="T23" fmla="*/ 2147483647 h 98"/>
                    <a:gd name="T24" fmla="*/ 2147483647 w 122"/>
                    <a:gd name="T25" fmla="*/ 0 h 98"/>
                    <a:gd name="T26" fmla="*/ 2147483647 w 122"/>
                    <a:gd name="T27" fmla="*/ 2147483647 h 98"/>
                    <a:gd name="T28" fmla="*/ 2147483647 w 122"/>
                    <a:gd name="T29" fmla="*/ 2147483647 h 98"/>
                    <a:gd name="T30" fmla="*/ 2147483647 w 122"/>
                    <a:gd name="T31" fmla="*/ 2147483647 h 98"/>
                    <a:gd name="T32" fmla="*/ 2147483647 w 122"/>
                    <a:gd name="T33" fmla="*/ 2147483647 h 98"/>
                    <a:gd name="T34" fmla="*/ 2147483647 w 122"/>
                    <a:gd name="T35" fmla="*/ 2147483647 h 98"/>
                    <a:gd name="T36" fmla="*/ 2147483647 w 122"/>
                    <a:gd name="T37" fmla="*/ 2147483647 h 98"/>
                    <a:gd name="T38" fmla="*/ 2147483647 w 122"/>
                    <a:gd name="T39" fmla="*/ 2147483647 h 98"/>
                    <a:gd name="T40" fmla="*/ 2147483647 w 122"/>
                    <a:gd name="T41" fmla="*/ 2147483647 h 98"/>
                    <a:gd name="T42" fmla="*/ 2147483647 w 122"/>
                    <a:gd name="T43" fmla="*/ 2147483647 h 98"/>
                    <a:gd name="T44" fmla="*/ 2147483647 w 122"/>
                    <a:gd name="T45" fmla="*/ 2147483647 h 98"/>
                    <a:gd name="T46" fmla="*/ 2147483647 w 122"/>
                    <a:gd name="T47" fmla="*/ 2147483647 h 98"/>
                    <a:gd name="T48" fmla="*/ 2147483647 w 122"/>
                    <a:gd name="T49" fmla="*/ 2147483647 h 98"/>
                    <a:gd name="T50" fmla="*/ 2147483647 w 122"/>
                    <a:gd name="T51" fmla="*/ 2147483647 h 98"/>
                    <a:gd name="T52" fmla="*/ 2147483647 w 122"/>
                    <a:gd name="T53" fmla="*/ 2147483647 h 98"/>
                    <a:gd name="T54" fmla="*/ 2147483647 w 122"/>
                    <a:gd name="T55" fmla="*/ 2147483647 h 98"/>
                    <a:gd name="T56" fmla="*/ 2147483647 w 122"/>
                    <a:gd name="T57" fmla="*/ 2147483647 h 98"/>
                    <a:gd name="T58" fmla="*/ 2147483647 w 122"/>
                    <a:gd name="T59" fmla="*/ 2147483647 h 98"/>
                    <a:gd name="T60" fmla="*/ 0 w 122"/>
                    <a:gd name="T61" fmla="*/ 2147483647 h 98"/>
                    <a:gd name="T62" fmla="*/ 2147483647 w 122"/>
                    <a:gd name="T63" fmla="*/ 2147483647 h 98"/>
                    <a:gd name="T64" fmla="*/ 2147483647 w 122"/>
                    <a:gd name="T65" fmla="*/ 2147483647 h 98"/>
                    <a:gd name="T66" fmla="*/ 2147483647 w 122"/>
                    <a:gd name="T67" fmla="*/ 2147483647 h 98"/>
                    <a:gd name="T68" fmla="*/ 2147483647 w 122"/>
                    <a:gd name="T69" fmla="*/ 2147483647 h 98"/>
                    <a:gd name="T70" fmla="*/ 2147483647 w 122"/>
                    <a:gd name="T71" fmla="*/ 2147483647 h 98"/>
                    <a:gd name="T72" fmla="*/ 2147483647 w 122"/>
                    <a:gd name="T73" fmla="*/ 2147483647 h 98"/>
                    <a:gd name="T74" fmla="*/ 2147483647 w 122"/>
                    <a:gd name="T75" fmla="*/ 2147483647 h 98"/>
                    <a:gd name="T76" fmla="*/ 2147483647 w 122"/>
                    <a:gd name="T77" fmla="*/ 2147483647 h 98"/>
                    <a:gd name="T78" fmla="*/ 2147483647 w 122"/>
                    <a:gd name="T79" fmla="*/ 2147483647 h 98"/>
                    <a:gd name="T80" fmla="*/ 2147483647 w 122"/>
                    <a:gd name="T81" fmla="*/ 2147483647 h 98"/>
                    <a:gd name="T82" fmla="*/ 2147483647 w 122"/>
                    <a:gd name="T83" fmla="*/ 2147483647 h 98"/>
                    <a:gd name="T84" fmla="*/ 2147483647 w 122"/>
                    <a:gd name="T85" fmla="*/ 2147483647 h 98"/>
                    <a:gd name="T86" fmla="*/ 2147483647 w 122"/>
                    <a:gd name="T87" fmla="*/ 2147483647 h 98"/>
                    <a:gd name="T88" fmla="*/ 2147483647 w 122"/>
                    <a:gd name="T89" fmla="*/ 2147483647 h 98"/>
                    <a:gd name="T90" fmla="*/ 2147483647 w 122"/>
                    <a:gd name="T91" fmla="*/ 2147483647 h 98"/>
                    <a:gd name="T92" fmla="*/ 2147483647 w 122"/>
                    <a:gd name="T93" fmla="*/ 2147483647 h 98"/>
                    <a:gd name="T94" fmla="*/ 2147483647 w 122"/>
                    <a:gd name="T95" fmla="*/ 2147483647 h 98"/>
                    <a:gd name="T96" fmla="*/ 2147483647 w 122"/>
                    <a:gd name="T97" fmla="*/ 2147483647 h 98"/>
                    <a:gd name="T98" fmla="*/ 2147483647 w 122"/>
                    <a:gd name="T99" fmla="*/ 2147483647 h 98"/>
                    <a:gd name="T100" fmla="*/ 2147483647 w 122"/>
                    <a:gd name="T101" fmla="*/ 2147483647 h 98"/>
                    <a:gd name="T102" fmla="*/ 2147483647 w 122"/>
                    <a:gd name="T103" fmla="*/ 2147483647 h 98"/>
                    <a:gd name="T104" fmla="*/ 2147483647 w 122"/>
                    <a:gd name="T105" fmla="*/ 2147483647 h 98"/>
                    <a:gd name="T106" fmla="*/ 2147483647 w 122"/>
                    <a:gd name="T107" fmla="*/ 2147483647 h 98"/>
                    <a:gd name="T108" fmla="*/ 2147483647 w 122"/>
                    <a:gd name="T109" fmla="*/ 2147483647 h 98"/>
                    <a:gd name="T110" fmla="*/ 2147483647 w 122"/>
                    <a:gd name="T111" fmla="*/ 2147483647 h 98"/>
                    <a:gd name="T112" fmla="*/ 2147483647 w 122"/>
                    <a:gd name="T113" fmla="*/ 2147483647 h 98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22"/>
                    <a:gd name="T172" fmla="*/ 0 h 98"/>
                    <a:gd name="T173" fmla="*/ 122 w 122"/>
                    <a:gd name="T174" fmla="*/ 98 h 98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22" h="98">
                      <a:moveTo>
                        <a:pt x="122" y="48"/>
                      </a:moveTo>
                      <a:lnTo>
                        <a:pt x="120" y="44"/>
                      </a:lnTo>
                      <a:lnTo>
                        <a:pt x="114" y="42"/>
                      </a:lnTo>
                      <a:lnTo>
                        <a:pt x="108" y="42"/>
                      </a:lnTo>
                      <a:lnTo>
                        <a:pt x="104" y="38"/>
                      </a:lnTo>
                      <a:lnTo>
                        <a:pt x="104" y="34"/>
                      </a:lnTo>
                      <a:lnTo>
                        <a:pt x="104" y="30"/>
                      </a:lnTo>
                      <a:lnTo>
                        <a:pt x="104" y="26"/>
                      </a:lnTo>
                      <a:lnTo>
                        <a:pt x="102" y="22"/>
                      </a:lnTo>
                      <a:lnTo>
                        <a:pt x="98" y="18"/>
                      </a:lnTo>
                      <a:lnTo>
                        <a:pt x="94" y="16"/>
                      </a:lnTo>
                      <a:lnTo>
                        <a:pt x="90" y="10"/>
                      </a:lnTo>
                      <a:lnTo>
                        <a:pt x="90" y="0"/>
                      </a:lnTo>
                      <a:lnTo>
                        <a:pt x="68" y="6"/>
                      </a:lnTo>
                      <a:lnTo>
                        <a:pt x="46" y="14"/>
                      </a:lnTo>
                      <a:lnTo>
                        <a:pt x="42" y="16"/>
                      </a:lnTo>
                      <a:lnTo>
                        <a:pt x="40" y="18"/>
                      </a:lnTo>
                      <a:lnTo>
                        <a:pt x="38" y="24"/>
                      </a:lnTo>
                      <a:lnTo>
                        <a:pt x="34" y="30"/>
                      </a:lnTo>
                      <a:lnTo>
                        <a:pt x="32" y="30"/>
                      </a:lnTo>
                      <a:lnTo>
                        <a:pt x="28" y="30"/>
                      </a:lnTo>
                      <a:lnTo>
                        <a:pt x="20" y="30"/>
                      </a:lnTo>
                      <a:lnTo>
                        <a:pt x="20" y="40"/>
                      </a:lnTo>
                      <a:lnTo>
                        <a:pt x="20" y="46"/>
                      </a:lnTo>
                      <a:lnTo>
                        <a:pt x="18" y="50"/>
                      </a:lnTo>
                      <a:lnTo>
                        <a:pt x="12" y="54"/>
                      </a:lnTo>
                      <a:lnTo>
                        <a:pt x="6" y="58"/>
                      </a:lnTo>
                      <a:lnTo>
                        <a:pt x="4" y="62"/>
                      </a:lnTo>
                      <a:lnTo>
                        <a:pt x="4" y="66"/>
                      </a:lnTo>
                      <a:lnTo>
                        <a:pt x="2" y="74"/>
                      </a:lnTo>
                      <a:lnTo>
                        <a:pt x="0" y="80"/>
                      </a:lnTo>
                      <a:lnTo>
                        <a:pt x="4" y="84"/>
                      </a:lnTo>
                      <a:lnTo>
                        <a:pt x="8" y="90"/>
                      </a:lnTo>
                      <a:lnTo>
                        <a:pt x="12" y="94"/>
                      </a:lnTo>
                      <a:lnTo>
                        <a:pt x="18" y="96"/>
                      </a:lnTo>
                      <a:lnTo>
                        <a:pt x="22" y="96"/>
                      </a:lnTo>
                      <a:lnTo>
                        <a:pt x="24" y="94"/>
                      </a:lnTo>
                      <a:lnTo>
                        <a:pt x="28" y="92"/>
                      </a:lnTo>
                      <a:lnTo>
                        <a:pt x="32" y="92"/>
                      </a:lnTo>
                      <a:lnTo>
                        <a:pt x="36" y="92"/>
                      </a:lnTo>
                      <a:lnTo>
                        <a:pt x="38" y="94"/>
                      </a:lnTo>
                      <a:lnTo>
                        <a:pt x="40" y="98"/>
                      </a:lnTo>
                      <a:lnTo>
                        <a:pt x="42" y="98"/>
                      </a:lnTo>
                      <a:lnTo>
                        <a:pt x="42" y="86"/>
                      </a:lnTo>
                      <a:lnTo>
                        <a:pt x="42" y="72"/>
                      </a:lnTo>
                      <a:lnTo>
                        <a:pt x="50" y="72"/>
                      </a:lnTo>
                      <a:lnTo>
                        <a:pt x="58" y="72"/>
                      </a:lnTo>
                      <a:lnTo>
                        <a:pt x="76" y="72"/>
                      </a:lnTo>
                      <a:lnTo>
                        <a:pt x="106" y="72"/>
                      </a:lnTo>
                      <a:lnTo>
                        <a:pt x="106" y="68"/>
                      </a:lnTo>
                      <a:lnTo>
                        <a:pt x="108" y="66"/>
                      </a:lnTo>
                      <a:lnTo>
                        <a:pt x="114" y="64"/>
                      </a:lnTo>
                      <a:lnTo>
                        <a:pt x="122" y="60"/>
                      </a:lnTo>
                      <a:lnTo>
                        <a:pt x="122" y="58"/>
                      </a:lnTo>
                      <a:lnTo>
                        <a:pt x="122" y="56"/>
                      </a:lnTo>
                      <a:lnTo>
                        <a:pt x="122" y="50"/>
                      </a:lnTo>
                      <a:lnTo>
                        <a:pt x="122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5" name="iṡľiďe">
                  <a:extLst>
                    <a:ext uri="{FF2B5EF4-FFF2-40B4-BE49-F238E27FC236}">
                      <a16:creationId xmlns:a16="http://schemas.microsoft.com/office/drawing/2014/main" id="{8711448F-4109-463E-AEAB-AF7D1B3E0B5D}"/>
                    </a:ext>
                  </a:extLst>
                </p:cNvPr>
                <p:cNvSpPr/>
                <p:nvPr/>
              </p:nvSpPr>
              <p:spPr bwMode="auto">
                <a:xfrm>
                  <a:off x="4110983" y="3542627"/>
                  <a:ext cx="154248" cy="183539"/>
                </a:xfrm>
                <a:custGeom>
                  <a:avLst/>
                  <a:gdLst>
                    <a:gd name="T0" fmla="*/ 2147483647 w 90"/>
                    <a:gd name="T1" fmla="*/ 2147483647 h 110"/>
                    <a:gd name="T2" fmla="*/ 2147483647 w 90"/>
                    <a:gd name="T3" fmla="*/ 2147483647 h 110"/>
                    <a:gd name="T4" fmla="*/ 0 w 90"/>
                    <a:gd name="T5" fmla="*/ 2147483647 h 110"/>
                    <a:gd name="T6" fmla="*/ 2147483647 w 90"/>
                    <a:gd name="T7" fmla="*/ 2147483647 h 110"/>
                    <a:gd name="T8" fmla="*/ 2147483647 w 90"/>
                    <a:gd name="T9" fmla="*/ 2147483647 h 110"/>
                    <a:gd name="T10" fmla="*/ 2147483647 w 90"/>
                    <a:gd name="T11" fmla="*/ 2147483647 h 110"/>
                    <a:gd name="T12" fmla="*/ 2147483647 w 90"/>
                    <a:gd name="T13" fmla="*/ 2147483647 h 110"/>
                    <a:gd name="T14" fmla="*/ 2147483647 w 90"/>
                    <a:gd name="T15" fmla="*/ 2147483647 h 110"/>
                    <a:gd name="T16" fmla="*/ 2147483647 w 90"/>
                    <a:gd name="T17" fmla="*/ 2147483647 h 110"/>
                    <a:gd name="T18" fmla="*/ 2147483647 w 90"/>
                    <a:gd name="T19" fmla="*/ 0 h 110"/>
                    <a:gd name="T20" fmla="*/ 2147483647 w 90"/>
                    <a:gd name="T21" fmla="*/ 2147483647 h 110"/>
                    <a:gd name="T22" fmla="*/ 2147483647 w 90"/>
                    <a:gd name="T23" fmla="*/ 2147483647 h 110"/>
                    <a:gd name="T24" fmla="*/ 2147483647 w 90"/>
                    <a:gd name="T25" fmla="*/ 2147483647 h 110"/>
                    <a:gd name="T26" fmla="*/ 2147483647 w 90"/>
                    <a:gd name="T27" fmla="*/ 2147483647 h 110"/>
                    <a:gd name="T28" fmla="*/ 2147483647 w 90"/>
                    <a:gd name="T29" fmla="*/ 2147483647 h 110"/>
                    <a:gd name="T30" fmla="*/ 2147483647 w 90"/>
                    <a:gd name="T31" fmla="*/ 2147483647 h 110"/>
                    <a:gd name="T32" fmla="*/ 2147483647 w 90"/>
                    <a:gd name="T33" fmla="*/ 2147483647 h 110"/>
                    <a:gd name="T34" fmla="*/ 2147483647 w 90"/>
                    <a:gd name="T35" fmla="*/ 2147483647 h 110"/>
                    <a:gd name="T36" fmla="*/ 2147483647 w 90"/>
                    <a:gd name="T37" fmla="*/ 2147483647 h 110"/>
                    <a:gd name="T38" fmla="*/ 2147483647 w 90"/>
                    <a:gd name="T39" fmla="*/ 2147483647 h 110"/>
                    <a:gd name="T40" fmla="*/ 2147483647 w 90"/>
                    <a:gd name="T41" fmla="*/ 2147483647 h 110"/>
                    <a:gd name="T42" fmla="*/ 2147483647 w 90"/>
                    <a:gd name="T43" fmla="*/ 2147483647 h 110"/>
                    <a:gd name="T44" fmla="*/ 2147483647 w 90"/>
                    <a:gd name="T45" fmla="*/ 2147483647 h 110"/>
                    <a:gd name="T46" fmla="*/ 2147483647 w 90"/>
                    <a:gd name="T47" fmla="*/ 2147483647 h 110"/>
                    <a:gd name="T48" fmla="*/ 2147483647 w 90"/>
                    <a:gd name="T49" fmla="*/ 2147483647 h 110"/>
                    <a:gd name="T50" fmla="*/ 2147483647 w 90"/>
                    <a:gd name="T51" fmla="*/ 2147483647 h 110"/>
                    <a:gd name="T52" fmla="*/ 2147483647 w 90"/>
                    <a:gd name="T53" fmla="*/ 2147483647 h 110"/>
                    <a:gd name="T54" fmla="*/ 2147483647 w 90"/>
                    <a:gd name="T55" fmla="*/ 2147483647 h 110"/>
                    <a:gd name="T56" fmla="*/ 0 w 90"/>
                    <a:gd name="T57" fmla="*/ 2147483647 h 110"/>
                    <a:gd name="T58" fmla="*/ 0 w 90"/>
                    <a:gd name="T59" fmla="*/ 2147483647 h 110"/>
                    <a:gd name="T60" fmla="*/ 0 w 90"/>
                    <a:gd name="T61" fmla="*/ 2147483647 h 110"/>
                    <a:gd name="T62" fmla="*/ 2147483647 w 90"/>
                    <a:gd name="T63" fmla="*/ 2147483647 h 110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90"/>
                    <a:gd name="T97" fmla="*/ 0 h 110"/>
                    <a:gd name="T98" fmla="*/ 90 w 90"/>
                    <a:gd name="T99" fmla="*/ 110 h 110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90" h="110">
                      <a:moveTo>
                        <a:pt x="2" y="56"/>
                      </a:moveTo>
                      <a:lnTo>
                        <a:pt x="4" y="48"/>
                      </a:lnTo>
                      <a:lnTo>
                        <a:pt x="4" y="46"/>
                      </a:lnTo>
                      <a:lnTo>
                        <a:pt x="2" y="44"/>
                      </a:lnTo>
                      <a:lnTo>
                        <a:pt x="0" y="42"/>
                      </a:lnTo>
                      <a:lnTo>
                        <a:pt x="0" y="40"/>
                      </a:lnTo>
                      <a:lnTo>
                        <a:pt x="4" y="38"/>
                      </a:lnTo>
                      <a:lnTo>
                        <a:pt x="8" y="36"/>
                      </a:lnTo>
                      <a:lnTo>
                        <a:pt x="6" y="32"/>
                      </a:lnTo>
                      <a:lnTo>
                        <a:pt x="4" y="28"/>
                      </a:lnTo>
                      <a:lnTo>
                        <a:pt x="2" y="16"/>
                      </a:lnTo>
                      <a:lnTo>
                        <a:pt x="4" y="10"/>
                      </a:lnTo>
                      <a:lnTo>
                        <a:pt x="4" y="8"/>
                      </a:lnTo>
                      <a:lnTo>
                        <a:pt x="8" y="8"/>
                      </a:lnTo>
                      <a:lnTo>
                        <a:pt x="14" y="6"/>
                      </a:lnTo>
                      <a:lnTo>
                        <a:pt x="20" y="4"/>
                      </a:lnTo>
                      <a:lnTo>
                        <a:pt x="28" y="2"/>
                      </a:lnTo>
                      <a:lnTo>
                        <a:pt x="32" y="8"/>
                      </a:lnTo>
                      <a:lnTo>
                        <a:pt x="38" y="4"/>
                      </a:lnTo>
                      <a:lnTo>
                        <a:pt x="42" y="0"/>
                      </a:lnTo>
                      <a:lnTo>
                        <a:pt x="46" y="4"/>
                      </a:lnTo>
                      <a:lnTo>
                        <a:pt x="50" y="10"/>
                      </a:lnTo>
                      <a:lnTo>
                        <a:pt x="54" y="14"/>
                      </a:lnTo>
                      <a:lnTo>
                        <a:pt x="60" y="16"/>
                      </a:lnTo>
                      <a:lnTo>
                        <a:pt x="64" y="16"/>
                      </a:lnTo>
                      <a:lnTo>
                        <a:pt x="66" y="14"/>
                      </a:lnTo>
                      <a:lnTo>
                        <a:pt x="70" y="12"/>
                      </a:lnTo>
                      <a:lnTo>
                        <a:pt x="74" y="12"/>
                      </a:lnTo>
                      <a:lnTo>
                        <a:pt x="78" y="12"/>
                      </a:lnTo>
                      <a:lnTo>
                        <a:pt x="80" y="14"/>
                      </a:lnTo>
                      <a:lnTo>
                        <a:pt x="82" y="18"/>
                      </a:lnTo>
                      <a:lnTo>
                        <a:pt x="84" y="18"/>
                      </a:lnTo>
                      <a:lnTo>
                        <a:pt x="88" y="28"/>
                      </a:lnTo>
                      <a:lnTo>
                        <a:pt x="90" y="32"/>
                      </a:lnTo>
                      <a:lnTo>
                        <a:pt x="90" y="36"/>
                      </a:lnTo>
                      <a:lnTo>
                        <a:pt x="88" y="46"/>
                      </a:lnTo>
                      <a:lnTo>
                        <a:pt x="84" y="54"/>
                      </a:lnTo>
                      <a:lnTo>
                        <a:pt x="82" y="60"/>
                      </a:lnTo>
                      <a:lnTo>
                        <a:pt x="80" y="70"/>
                      </a:lnTo>
                      <a:lnTo>
                        <a:pt x="82" y="86"/>
                      </a:lnTo>
                      <a:lnTo>
                        <a:pt x="84" y="92"/>
                      </a:lnTo>
                      <a:lnTo>
                        <a:pt x="88" y="98"/>
                      </a:lnTo>
                      <a:lnTo>
                        <a:pt x="88" y="104"/>
                      </a:lnTo>
                      <a:lnTo>
                        <a:pt x="78" y="98"/>
                      </a:lnTo>
                      <a:lnTo>
                        <a:pt x="70" y="96"/>
                      </a:lnTo>
                      <a:lnTo>
                        <a:pt x="62" y="96"/>
                      </a:lnTo>
                      <a:lnTo>
                        <a:pt x="54" y="96"/>
                      </a:lnTo>
                      <a:lnTo>
                        <a:pt x="48" y="98"/>
                      </a:lnTo>
                      <a:lnTo>
                        <a:pt x="36" y="102"/>
                      </a:lnTo>
                      <a:lnTo>
                        <a:pt x="26" y="108"/>
                      </a:lnTo>
                      <a:lnTo>
                        <a:pt x="20" y="110"/>
                      </a:lnTo>
                      <a:lnTo>
                        <a:pt x="12" y="110"/>
                      </a:lnTo>
                      <a:lnTo>
                        <a:pt x="14" y="92"/>
                      </a:lnTo>
                      <a:lnTo>
                        <a:pt x="14" y="90"/>
                      </a:lnTo>
                      <a:lnTo>
                        <a:pt x="12" y="86"/>
                      </a:lnTo>
                      <a:lnTo>
                        <a:pt x="6" y="84"/>
                      </a:lnTo>
                      <a:lnTo>
                        <a:pt x="0" y="80"/>
                      </a:lnTo>
                      <a:lnTo>
                        <a:pt x="0" y="76"/>
                      </a:lnTo>
                      <a:lnTo>
                        <a:pt x="0" y="72"/>
                      </a:lnTo>
                      <a:lnTo>
                        <a:pt x="0" y="66"/>
                      </a:lnTo>
                      <a:lnTo>
                        <a:pt x="0" y="62"/>
                      </a:lnTo>
                      <a:lnTo>
                        <a:pt x="0" y="60"/>
                      </a:lnTo>
                      <a:lnTo>
                        <a:pt x="0" y="58"/>
                      </a:lnTo>
                      <a:lnTo>
                        <a:pt x="2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6" name="ïŝḷiḓè">
                  <a:extLst>
                    <a:ext uri="{FF2B5EF4-FFF2-40B4-BE49-F238E27FC236}">
                      <a16:creationId xmlns:a16="http://schemas.microsoft.com/office/drawing/2014/main" id="{78D02911-F7F2-44FE-B53D-3753FD341B77}"/>
                    </a:ext>
                  </a:extLst>
                </p:cNvPr>
                <p:cNvSpPr/>
                <p:nvPr/>
              </p:nvSpPr>
              <p:spPr bwMode="auto">
                <a:xfrm>
                  <a:off x="4248705" y="3530018"/>
                  <a:ext cx="122572" cy="186341"/>
                </a:xfrm>
                <a:custGeom>
                  <a:avLst/>
                  <a:gdLst>
                    <a:gd name="T0" fmla="*/ 2147483647 w 70"/>
                    <a:gd name="T1" fmla="*/ 2147483647 h 112"/>
                    <a:gd name="T2" fmla="*/ 2147483647 w 70"/>
                    <a:gd name="T3" fmla="*/ 2147483647 h 112"/>
                    <a:gd name="T4" fmla="*/ 2147483647 w 70"/>
                    <a:gd name="T5" fmla="*/ 2147483647 h 112"/>
                    <a:gd name="T6" fmla="*/ 2147483647 w 70"/>
                    <a:gd name="T7" fmla="*/ 2147483647 h 112"/>
                    <a:gd name="T8" fmla="*/ 2147483647 w 70"/>
                    <a:gd name="T9" fmla="*/ 2147483647 h 112"/>
                    <a:gd name="T10" fmla="*/ 2147483647 w 70"/>
                    <a:gd name="T11" fmla="*/ 2147483647 h 112"/>
                    <a:gd name="T12" fmla="*/ 2147483647 w 70"/>
                    <a:gd name="T13" fmla="*/ 2147483647 h 112"/>
                    <a:gd name="T14" fmla="*/ 2147483647 w 70"/>
                    <a:gd name="T15" fmla="*/ 2147483647 h 112"/>
                    <a:gd name="T16" fmla="*/ 0 w 70"/>
                    <a:gd name="T17" fmla="*/ 2147483647 h 112"/>
                    <a:gd name="T18" fmla="*/ 2147483647 w 70"/>
                    <a:gd name="T19" fmla="*/ 2147483647 h 112"/>
                    <a:gd name="T20" fmla="*/ 2147483647 w 70"/>
                    <a:gd name="T21" fmla="*/ 2147483647 h 112"/>
                    <a:gd name="T22" fmla="*/ 2147483647 w 70"/>
                    <a:gd name="T23" fmla="*/ 2147483647 h 112"/>
                    <a:gd name="T24" fmla="*/ 2147483647 w 70"/>
                    <a:gd name="T25" fmla="*/ 2147483647 h 112"/>
                    <a:gd name="T26" fmla="*/ 2147483647 w 70"/>
                    <a:gd name="T27" fmla="*/ 2147483647 h 112"/>
                    <a:gd name="T28" fmla="*/ 2147483647 w 70"/>
                    <a:gd name="T29" fmla="*/ 2147483647 h 112"/>
                    <a:gd name="T30" fmla="*/ 2147483647 w 70"/>
                    <a:gd name="T31" fmla="*/ 2147483647 h 112"/>
                    <a:gd name="T32" fmla="*/ 2147483647 w 70"/>
                    <a:gd name="T33" fmla="*/ 2147483647 h 112"/>
                    <a:gd name="T34" fmla="*/ 2147483647 w 70"/>
                    <a:gd name="T35" fmla="*/ 0 h 112"/>
                    <a:gd name="T36" fmla="*/ 2147483647 w 70"/>
                    <a:gd name="T37" fmla="*/ 0 h 112"/>
                    <a:gd name="T38" fmla="*/ 2147483647 w 70"/>
                    <a:gd name="T39" fmla="*/ 0 h 112"/>
                    <a:gd name="T40" fmla="*/ 2147483647 w 70"/>
                    <a:gd name="T41" fmla="*/ 0 h 112"/>
                    <a:gd name="T42" fmla="*/ 2147483647 w 70"/>
                    <a:gd name="T43" fmla="*/ 0 h 112"/>
                    <a:gd name="T44" fmla="*/ 2147483647 w 70"/>
                    <a:gd name="T45" fmla="*/ 2147483647 h 112"/>
                    <a:gd name="T46" fmla="*/ 2147483647 w 70"/>
                    <a:gd name="T47" fmla="*/ 2147483647 h 112"/>
                    <a:gd name="T48" fmla="*/ 2147483647 w 70"/>
                    <a:gd name="T49" fmla="*/ 2147483647 h 112"/>
                    <a:gd name="T50" fmla="*/ 2147483647 w 70"/>
                    <a:gd name="T51" fmla="*/ 2147483647 h 112"/>
                    <a:gd name="T52" fmla="*/ 2147483647 w 70"/>
                    <a:gd name="T53" fmla="*/ 2147483647 h 112"/>
                    <a:gd name="T54" fmla="*/ 2147483647 w 70"/>
                    <a:gd name="T55" fmla="*/ 2147483647 h 112"/>
                    <a:gd name="T56" fmla="*/ 2147483647 w 70"/>
                    <a:gd name="T57" fmla="*/ 2147483647 h 112"/>
                    <a:gd name="T58" fmla="*/ 2147483647 w 70"/>
                    <a:gd name="T59" fmla="*/ 2147483647 h 112"/>
                    <a:gd name="T60" fmla="*/ 2147483647 w 70"/>
                    <a:gd name="T61" fmla="*/ 2147483647 h 112"/>
                    <a:gd name="T62" fmla="*/ 2147483647 w 70"/>
                    <a:gd name="T63" fmla="*/ 2147483647 h 112"/>
                    <a:gd name="T64" fmla="*/ 2147483647 w 70"/>
                    <a:gd name="T65" fmla="*/ 2147483647 h 112"/>
                    <a:gd name="T66" fmla="*/ 2147483647 w 70"/>
                    <a:gd name="T67" fmla="*/ 2147483647 h 112"/>
                    <a:gd name="T68" fmla="*/ 2147483647 w 70"/>
                    <a:gd name="T69" fmla="*/ 2147483647 h 112"/>
                    <a:gd name="T70" fmla="*/ 2147483647 w 70"/>
                    <a:gd name="T71" fmla="*/ 2147483647 h 112"/>
                    <a:gd name="T72" fmla="*/ 2147483647 w 70"/>
                    <a:gd name="T73" fmla="*/ 2147483647 h 112"/>
                    <a:gd name="T74" fmla="*/ 2147483647 w 70"/>
                    <a:gd name="T75" fmla="*/ 2147483647 h 112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70"/>
                    <a:gd name="T115" fmla="*/ 0 h 112"/>
                    <a:gd name="T116" fmla="*/ 70 w 70"/>
                    <a:gd name="T117" fmla="*/ 112 h 112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70" h="112">
                      <a:moveTo>
                        <a:pt x="68" y="92"/>
                      </a:moveTo>
                      <a:lnTo>
                        <a:pt x="60" y="94"/>
                      </a:lnTo>
                      <a:lnTo>
                        <a:pt x="50" y="98"/>
                      </a:lnTo>
                      <a:lnTo>
                        <a:pt x="34" y="108"/>
                      </a:lnTo>
                      <a:lnTo>
                        <a:pt x="28" y="110"/>
                      </a:lnTo>
                      <a:lnTo>
                        <a:pt x="16" y="112"/>
                      </a:lnTo>
                      <a:lnTo>
                        <a:pt x="8" y="112"/>
                      </a:lnTo>
                      <a:lnTo>
                        <a:pt x="2" y="94"/>
                      </a:lnTo>
                      <a:lnTo>
                        <a:pt x="0" y="78"/>
                      </a:lnTo>
                      <a:lnTo>
                        <a:pt x="2" y="68"/>
                      </a:lnTo>
                      <a:lnTo>
                        <a:pt x="4" y="62"/>
                      </a:lnTo>
                      <a:lnTo>
                        <a:pt x="8" y="54"/>
                      </a:lnTo>
                      <a:lnTo>
                        <a:pt x="10" y="44"/>
                      </a:lnTo>
                      <a:lnTo>
                        <a:pt x="10" y="40"/>
                      </a:lnTo>
                      <a:lnTo>
                        <a:pt x="8" y="36"/>
                      </a:lnTo>
                      <a:lnTo>
                        <a:pt x="4" y="26"/>
                      </a:lnTo>
                      <a:lnTo>
                        <a:pt x="4" y="14"/>
                      </a:lnTo>
                      <a:lnTo>
                        <a:pt x="4" y="0"/>
                      </a:lnTo>
                      <a:lnTo>
                        <a:pt x="12" y="0"/>
                      </a:lnTo>
                      <a:lnTo>
                        <a:pt x="20" y="0"/>
                      </a:lnTo>
                      <a:lnTo>
                        <a:pt x="38" y="0"/>
                      </a:lnTo>
                      <a:lnTo>
                        <a:pt x="50" y="0"/>
                      </a:lnTo>
                      <a:lnTo>
                        <a:pt x="52" y="6"/>
                      </a:lnTo>
                      <a:lnTo>
                        <a:pt x="54" y="12"/>
                      </a:lnTo>
                      <a:lnTo>
                        <a:pt x="56" y="14"/>
                      </a:lnTo>
                      <a:lnTo>
                        <a:pt x="56" y="20"/>
                      </a:lnTo>
                      <a:lnTo>
                        <a:pt x="56" y="26"/>
                      </a:lnTo>
                      <a:lnTo>
                        <a:pt x="56" y="28"/>
                      </a:lnTo>
                      <a:lnTo>
                        <a:pt x="56" y="30"/>
                      </a:lnTo>
                      <a:lnTo>
                        <a:pt x="58" y="36"/>
                      </a:lnTo>
                      <a:lnTo>
                        <a:pt x="58" y="40"/>
                      </a:lnTo>
                      <a:lnTo>
                        <a:pt x="58" y="44"/>
                      </a:lnTo>
                      <a:lnTo>
                        <a:pt x="60" y="50"/>
                      </a:lnTo>
                      <a:lnTo>
                        <a:pt x="60" y="74"/>
                      </a:lnTo>
                      <a:lnTo>
                        <a:pt x="56" y="76"/>
                      </a:lnTo>
                      <a:lnTo>
                        <a:pt x="62" y="84"/>
                      </a:lnTo>
                      <a:lnTo>
                        <a:pt x="70" y="92"/>
                      </a:lnTo>
                      <a:lnTo>
                        <a:pt x="68" y="9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7" name="iṧľiďè">
                  <a:extLst>
                    <a:ext uri="{FF2B5EF4-FFF2-40B4-BE49-F238E27FC236}">
                      <a16:creationId xmlns:a16="http://schemas.microsoft.com/office/drawing/2014/main" id="{DE1F8EE6-60E0-42C2-AF23-3BB7C2380FF5}"/>
                    </a:ext>
                  </a:extLst>
                </p:cNvPr>
                <p:cNvSpPr/>
                <p:nvPr/>
              </p:nvSpPr>
              <p:spPr bwMode="auto">
                <a:xfrm>
                  <a:off x="4336847" y="3530018"/>
                  <a:ext cx="50957" cy="154117"/>
                </a:xfrm>
                <a:custGeom>
                  <a:avLst/>
                  <a:gdLst>
                    <a:gd name="T0" fmla="*/ 2147483647 w 30"/>
                    <a:gd name="T1" fmla="*/ 2147483647 h 92"/>
                    <a:gd name="T2" fmla="*/ 2147483647 w 30"/>
                    <a:gd name="T3" fmla="*/ 2147483647 h 92"/>
                    <a:gd name="T4" fmla="*/ 2147483647 w 30"/>
                    <a:gd name="T5" fmla="*/ 2147483647 h 92"/>
                    <a:gd name="T6" fmla="*/ 2147483647 w 30"/>
                    <a:gd name="T7" fmla="*/ 2147483647 h 92"/>
                    <a:gd name="T8" fmla="*/ 2147483647 w 30"/>
                    <a:gd name="T9" fmla="*/ 2147483647 h 92"/>
                    <a:gd name="T10" fmla="*/ 2147483647 w 30"/>
                    <a:gd name="T11" fmla="*/ 2147483647 h 92"/>
                    <a:gd name="T12" fmla="*/ 2147483647 w 30"/>
                    <a:gd name="T13" fmla="*/ 2147483647 h 92"/>
                    <a:gd name="T14" fmla="*/ 2147483647 w 30"/>
                    <a:gd name="T15" fmla="*/ 2147483647 h 92"/>
                    <a:gd name="T16" fmla="*/ 2147483647 w 30"/>
                    <a:gd name="T17" fmla="*/ 2147483647 h 92"/>
                    <a:gd name="T18" fmla="*/ 2147483647 w 30"/>
                    <a:gd name="T19" fmla="*/ 2147483647 h 92"/>
                    <a:gd name="T20" fmla="*/ 2147483647 w 30"/>
                    <a:gd name="T21" fmla="*/ 2147483647 h 92"/>
                    <a:gd name="T22" fmla="*/ 2147483647 w 30"/>
                    <a:gd name="T23" fmla="*/ 2147483647 h 92"/>
                    <a:gd name="T24" fmla="*/ 2147483647 w 30"/>
                    <a:gd name="T25" fmla="*/ 2147483647 h 92"/>
                    <a:gd name="T26" fmla="*/ 2147483647 w 30"/>
                    <a:gd name="T27" fmla="*/ 2147483647 h 92"/>
                    <a:gd name="T28" fmla="*/ 2147483647 w 30"/>
                    <a:gd name="T29" fmla="*/ 2147483647 h 92"/>
                    <a:gd name="T30" fmla="*/ 0 w 30"/>
                    <a:gd name="T31" fmla="*/ 0 h 92"/>
                    <a:gd name="T32" fmla="*/ 2147483647 w 30"/>
                    <a:gd name="T33" fmla="*/ 0 h 92"/>
                    <a:gd name="T34" fmla="*/ 2147483647 w 30"/>
                    <a:gd name="T35" fmla="*/ 2147483647 h 92"/>
                    <a:gd name="T36" fmla="*/ 2147483647 w 30"/>
                    <a:gd name="T37" fmla="*/ 2147483647 h 92"/>
                    <a:gd name="T38" fmla="*/ 2147483647 w 30"/>
                    <a:gd name="T39" fmla="*/ 2147483647 h 92"/>
                    <a:gd name="T40" fmla="*/ 2147483647 w 30"/>
                    <a:gd name="T41" fmla="*/ 2147483647 h 92"/>
                    <a:gd name="T42" fmla="*/ 2147483647 w 30"/>
                    <a:gd name="T43" fmla="*/ 2147483647 h 92"/>
                    <a:gd name="T44" fmla="*/ 2147483647 w 30"/>
                    <a:gd name="T45" fmla="*/ 2147483647 h 92"/>
                    <a:gd name="T46" fmla="*/ 2147483647 w 30"/>
                    <a:gd name="T47" fmla="*/ 2147483647 h 92"/>
                    <a:gd name="T48" fmla="*/ 2147483647 w 30"/>
                    <a:gd name="T49" fmla="*/ 2147483647 h 92"/>
                    <a:gd name="T50" fmla="*/ 2147483647 w 30"/>
                    <a:gd name="T51" fmla="*/ 2147483647 h 92"/>
                    <a:gd name="T52" fmla="*/ 2147483647 w 30"/>
                    <a:gd name="T53" fmla="*/ 2147483647 h 92"/>
                    <a:gd name="T54" fmla="*/ 2147483647 w 30"/>
                    <a:gd name="T55" fmla="*/ 2147483647 h 92"/>
                    <a:gd name="T56" fmla="*/ 2147483647 w 30"/>
                    <a:gd name="T57" fmla="*/ 2147483647 h 92"/>
                    <a:gd name="T58" fmla="*/ 2147483647 w 30"/>
                    <a:gd name="T59" fmla="*/ 2147483647 h 92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30"/>
                    <a:gd name="T91" fmla="*/ 0 h 92"/>
                    <a:gd name="T92" fmla="*/ 30 w 30"/>
                    <a:gd name="T93" fmla="*/ 92 h 92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30" h="92">
                      <a:moveTo>
                        <a:pt x="20" y="92"/>
                      </a:moveTo>
                      <a:lnTo>
                        <a:pt x="12" y="84"/>
                      </a:lnTo>
                      <a:lnTo>
                        <a:pt x="6" y="76"/>
                      </a:lnTo>
                      <a:lnTo>
                        <a:pt x="10" y="74"/>
                      </a:lnTo>
                      <a:lnTo>
                        <a:pt x="10" y="50"/>
                      </a:lnTo>
                      <a:lnTo>
                        <a:pt x="8" y="44"/>
                      </a:lnTo>
                      <a:lnTo>
                        <a:pt x="8" y="40"/>
                      </a:lnTo>
                      <a:lnTo>
                        <a:pt x="8" y="36"/>
                      </a:lnTo>
                      <a:lnTo>
                        <a:pt x="6" y="30"/>
                      </a:lnTo>
                      <a:lnTo>
                        <a:pt x="6" y="28"/>
                      </a:lnTo>
                      <a:lnTo>
                        <a:pt x="6" y="26"/>
                      </a:lnTo>
                      <a:lnTo>
                        <a:pt x="6" y="20"/>
                      </a:lnTo>
                      <a:lnTo>
                        <a:pt x="6" y="14"/>
                      </a:lnTo>
                      <a:lnTo>
                        <a:pt x="4" y="12"/>
                      </a:lnTo>
                      <a:lnTo>
                        <a:pt x="2" y="6"/>
                      </a:lnTo>
                      <a:lnTo>
                        <a:pt x="0" y="0"/>
                      </a:lnTo>
                      <a:lnTo>
                        <a:pt x="18" y="0"/>
                      </a:lnTo>
                      <a:lnTo>
                        <a:pt x="14" y="4"/>
                      </a:lnTo>
                      <a:lnTo>
                        <a:pt x="14" y="10"/>
                      </a:lnTo>
                      <a:lnTo>
                        <a:pt x="14" y="12"/>
                      </a:lnTo>
                      <a:lnTo>
                        <a:pt x="16" y="16"/>
                      </a:lnTo>
                      <a:lnTo>
                        <a:pt x="24" y="22"/>
                      </a:lnTo>
                      <a:lnTo>
                        <a:pt x="24" y="26"/>
                      </a:lnTo>
                      <a:lnTo>
                        <a:pt x="24" y="40"/>
                      </a:lnTo>
                      <a:lnTo>
                        <a:pt x="26" y="52"/>
                      </a:lnTo>
                      <a:lnTo>
                        <a:pt x="26" y="64"/>
                      </a:lnTo>
                      <a:lnTo>
                        <a:pt x="28" y="84"/>
                      </a:lnTo>
                      <a:lnTo>
                        <a:pt x="28" y="86"/>
                      </a:lnTo>
                      <a:lnTo>
                        <a:pt x="30" y="88"/>
                      </a:lnTo>
                      <a:lnTo>
                        <a:pt x="20" y="9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8" name="î$ḻîḍe">
                  <a:extLst>
                    <a:ext uri="{FF2B5EF4-FFF2-40B4-BE49-F238E27FC236}">
                      <a16:creationId xmlns:a16="http://schemas.microsoft.com/office/drawing/2014/main" id="{00C75CBA-3163-4806-BDB3-3C9AD566DB39}"/>
                    </a:ext>
                  </a:extLst>
                </p:cNvPr>
                <p:cNvSpPr/>
                <p:nvPr/>
              </p:nvSpPr>
              <p:spPr bwMode="auto">
                <a:xfrm>
                  <a:off x="4361637" y="3492189"/>
                  <a:ext cx="81255" cy="184939"/>
                </a:xfrm>
                <a:custGeom>
                  <a:avLst/>
                  <a:gdLst>
                    <a:gd name="T0" fmla="*/ 2147483647 w 46"/>
                    <a:gd name="T1" fmla="*/ 2147483647 h 110"/>
                    <a:gd name="T2" fmla="*/ 2147483647 w 46"/>
                    <a:gd name="T3" fmla="*/ 2147483647 h 110"/>
                    <a:gd name="T4" fmla="*/ 2147483647 w 46"/>
                    <a:gd name="T5" fmla="*/ 2147483647 h 110"/>
                    <a:gd name="T6" fmla="*/ 2147483647 w 46"/>
                    <a:gd name="T7" fmla="*/ 2147483647 h 110"/>
                    <a:gd name="T8" fmla="*/ 2147483647 w 46"/>
                    <a:gd name="T9" fmla="*/ 2147483647 h 110"/>
                    <a:gd name="T10" fmla="*/ 2147483647 w 46"/>
                    <a:gd name="T11" fmla="*/ 2147483647 h 110"/>
                    <a:gd name="T12" fmla="*/ 2147483647 w 46"/>
                    <a:gd name="T13" fmla="*/ 2147483647 h 110"/>
                    <a:gd name="T14" fmla="*/ 2147483647 w 46"/>
                    <a:gd name="T15" fmla="*/ 2147483647 h 110"/>
                    <a:gd name="T16" fmla="*/ 2147483647 w 46"/>
                    <a:gd name="T17" fmla="*/ 2147483647 h 110"/>
                    <a:gd name="T18" fmla="*/ 2147483647 w 46"/>
                    <a:gd name="T19" fmla="*/ 0 h 110"/>
                    <a:gd name="T20" fmla="*/ 2147483647 w 46"/>
                    <a:gd name="T21" fmla="*/ 2147483647 h 110"/>
                    <a:gd name="T22" fmla="*/ 2147483647 w 46"/>
                    <a:gd name="T23" fmla="*/ 0 h 110"/>
                    <a:gd name="T24" fmla="*/ 2147483647 w 46"/>
                    <a:gd name="T25" fmla="*/ 2147483647 h 110"/>
                    <a:gd name="T26" fmla="*/ 2147483647 w 46"/>
                    <a:gd name="T27" fmla="*/ 2147483647 h 110"/>
                    <a:gd name="T28" fmla="*/ 2147483647 w 46"/>
                    <a:gd name="T29" fmla="*/ 2147483647 h 110"/>
                    <a:gd name="T30" fmla="*/ 2147483647 w 46"/>
                    <a:gd name="T31" fmla="*/ 2147483647 h 110"/>
                    <a:gd name="T32" fmla="*/ 2147483647 w 46"/>
                    <a:gd name="T33" fmla="*/ 2147483647 h 110"/>
                    <a:gd name="T34" fmla="*/ 2147483647 w 46"/>
                    <a:gd name="T35" fmla="*/ 2147483647 h 110"/>
                    <a:gd name="T36" fmla="*/ 2147483647 w 46"/>
                    <a:gd name="T37" fmla="*/ 2147483647 h 110"/>
                    <a:gd name="T38" fmla="*/ 0 w 46"/>
                    <a:gd name="T39" fmla="*/ 2147483647 h 110"/>
                    <a:gd name="T40" fmla="*/ 0 w 46"/>
                    <a:gd name="T41" fmla="*/ 2147483647 h 110"/>
                    <a:gd name="T42" fmla="*/ 0 w 46"/>
                    <a:gd name="T43" fmla="*/ 2147483647 h 110"/>
                    <a:gd name="T44" fmla="*/ 2147483647 w 46"/>
                    <a:gd name="T45" fmla="*/ 2147483647 h 110"/>
                    <a:gd name="T46" fmla="*/ 2147483647 w 46"/>
                    <a:gd name="T47" fmla="*/ 2147483647 h 110"/>
                    <a:gd name="T48" fmla="*/ 2147483647 w 46"/>
                    <a:gd name="T49" fmla="*/ 2147483647 h 110"/>
                    <a:gd name="T50" fmla="*/ 2147483647 w 46"/>
                    <a:gd name="T51" fmla="*/ 2147483647 h 110"/>
                    <a:gd name="T52" fmla="*/ 2147483647 w 46"/>
                    <a:gd name="T53" fmla="*/ 2147483647 h 110"/>
                    <a:gd name="T54" fmla="*/ 2147483647 w 46"/>
                    <a:gd name="T55" fmla="*/ 2147483647 h 110"/>
                    <a:gd name="T56" fmla="*/ 2147483647 w 46"/>
                    <a:gd name="T57" fmla="*/ 2147483647 h 110"/>
                    <a:gd name="T58" fmla="*/ 2147483647 w 46"/>
                    <a:gd name="T59" fmla="*/ 2147483647 h 110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46"/>
                    <a:gd name="T91" fmla="*/ 0 h 110"/>
                    <a:gd name="T92" fmla="*/ 46 w 46"/>
                    <a:gd name="T93" fmla="*/ 110 h 110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46" h="110">
                      <a:moveTo>
                        <a:pt x="16" y="110"/>
                      </a:moveTo>
                      <a:lnTo>
                        <a:pt x="30" y="104"/>
                      </a:lnTo>
                      <a:lnTo>
                        <a:pt x="30" y="60"/>
                      </a:lnTo>
                      <a:lnTo>
                        <a:pt x="40" y="46"/>
                      </a:lnTo>
                      <a:lnTo>
                        <a:pt x="44" y="36"/>
                      </a:lnTo>
                      <a:lnTo>
                        <a:pt x="46" y="30"/>
                      </a:lnTo>
                      <a:lnTo>
                        <a:pt x="44" y="18"/>
                      </a:lnTo>
                      <a:lnTo>
                        <a:pt x="40" y="10"/>
                      </a:lnTo>
                      <a:lnTo>
                        <a:pt x="34" y="6"/>
                      </a:lnTo>
                      <a:lnTo>
                        <a:pt x="30" y="0"/>
                      </a:lnTo>
                      <a:lnTo>
                        <a:pt x="20" y="2"/>
                      </a:lnTo>
                      <a:lnTo>
                        <a:pt x="20" y="0"/>
                      </a:lnTo>
                      <a:lnTo>
                        <a:pt x="20" y="6"/>
                      </a:lnTo>
                      <a:lnTo>
                        <a:pt x="20" y="8"/>
                      </a:lnTo>
                      <a:lnTo>
                        <a:pt x="20" y="10"/>
                      </a:lnTo>
                      <a:lnTo>
                        <a:pt x="12" y="14"/>
                      </a:lnTo>
                      <a:lnTo>
                        <a:pt x="6" y="16"/>
                      </a:lnTo>
                      <a:lnTo>
                        <a:pt x="4" y="18"/>
                      </a:lnTo>
                      <a:lnTo>
                        <a:pt x="4" y="22"/>
                      </a:lnTo>
                      <a:lnTo>
                        <a:pt x="0" y="26"/>
                      </a:lnTo>
                      <a:lnTo>
                        <a:pt x="0" y="32"/>
                      </a:lnTo>
                      <a:lnTo>
                        <a:pt x="0" y="34"/>
                      </a:lnTo>
                      <a:lnTo>
                        <a:pt x="2" y="38"/>
                      </a:lnTo>
                      <a:lnTo>
                        <a:pt x="10" y="44"/>
                      </a:lnTo>
                      <a:lnTo>
                        <a:pt x="10" y="48"/>
                      </a:lnTo>
                      <a:lnTo>
                        <a:pt x="10" y="62"/>
                      </a:lnTo>
                      <a:lnTo>
                        <a:pt x="12" y="74"/>
                      </a:lnTo>
                      <a:lnTo>
                        <a:pt x="12" y="86"/>
                      </a:lnTo>
                      <a:lnTo>
                        <a:pt x="14" y="106"/>
                      </a:lnTo>
                      <a:lnTo>
                        <a:pt x="16" y="1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9" name="isľïḑê">
                  <a:extLst>
                    <a:ext uri="{FF2B5EF4-FFF2-40B4-BE49-F238E27FC236}">
                      <a16:creationId xmlns:a16="http://schemas.microsoft.com/office/drawing/2014/main" id="{905B8603-9999-4D15-B12A-F3C9E072D301}"/>
                    </a:ext>
                  </a:extLst>
                </p:cNvPr>
                <p:cNvSpPr/>
                <p:nvPr/>
              </p:nvSpPr>
              <p:spPr bwMode="auto">
                <a:xfrm>
                  <a:off x="4413971" y="3443152"/>
                  <a:ext cx="329154" cy="290018"/>
                </a:xfrm>
                <a:custGeom>
                  <a:avLst/>
                  <a:gdLst>
                    <a:gd name="T0" fmla="*/ 2147483647 w 189"/>
                    <a:gd name="T1" fmla="*/ 2147483647 h 174"/>
                    <a:gd name="T2" fmla="*/ 2147483647 w 189"/>
                    <a:gd name="T3" fmla="*/ 2147483647 h 174"/>
                    <a:gd name="T4" fmla="*/ 2147483647 w 189"/>
                    <a:gd name="T5" fmla="*/ 2147483647 h 174"/>
                    <a:gd name="T6" fmla="*/ 2147483647 w 189"/>
                    <a:gd name="T7" fmla="*/ 2147483647 h 174"/>
                    <a:gd name="T8" fmla="*/ 2147483647 w 189"/>
                    <a:gd name="T9" fmla="*/ 2147483647 h 174"/>
                    <a:gd name="T10" fmla="*/ 0 w 189"/>
                    <a:gd name="T11" fmla="*/ 2147483647 h 174"/>
                    <a:gd name="T12" fmla="*/ 2147483647 w 189"/>
                    <a:gd name="T13" fmla="*/ 2147483647 h 174"/>
                    <a:gd name="T14" fmla="*/ 2147483647 w 189"/>
                    <a:gd name="T15" fmla="*/ 2147483647 h 174"/>
                    <a:gd name="T16" fmla="*/ 2147483647 w 189"/>
                    <a:gd name="T17" fmla="*/ 2147483647 h 174"/>
                    <a:gd name="T18" fmla="*/ 2147483647 w 189"/>
                    <a:gd name="T19" fmla="*/ 2147483647 h 174"/>
                    <a:gd name="T20" fmla="*/ 2147483647 w 189"/>
                    <a:gd name="T21" fmla="*/ 0 h 174"/>
                    <a:gd name="T22" fmla="*/ 2147483647 w 189"/>
                    <a:gd name="T23" fmla="*/ 0 h 174"/>
                    <a:gd name="T24" fmla="*/ 2147483647 w 189"/>
                    <a:gd name="T25" fmla="*/ 2147483647 h 174"/>
                    <a:gd name="T26" fmla="*/ 2147483647 w 189"/>
                    <a:gd name="T27" fmla="*/ 2147483647 h 174"/>
                    <a:gd name="T28" fmla="*/ 2147483647 w 189"/>
                    <a:gd name="T29" fmla="*/ 2147483647 h 174"/>
                    <a:gd name="T30" fmla="*/ 2147483647 w 189"/>
                    <a:gd name="T31" fmla="*/ 2147483647 h 174"/>
                    <a:gd name="T32" fmla="*/ 2147483647 w 189"/>
                    <a:gd name="T33" fmla="*/ 2147483647 h 174"/>
                    <a:gd name="T34" fmla="*/ 2147483647 w 189"/>
                    <a:gd name="T35" fmla="*/ 2147483647 h 174"/>
                    <a:gd name="T36" fmla="*/ 2147483647 w 189"/>
                    <a:gd name="T37" fmla="*/ 2147483647 h 174"/>
                    <a:gd name="T38" fmla="*/ 2147483647 w 189"/>
                    <a:gd name="T39" fmla="*/ 2147483647 h 174"/>
                    <a:gd name="T40" fmla="*/ 2147483647 w 189"/>
                    <a:gd name="T41" fmla="*/ 2147483647 h 174"/>
                    <a:gd name="T42" fmla="*/ 2147483647 w 189"/>
                    <a:gd name="T43" fmla="*/ 2147483647 h 174"/>
                    <a:gd name="T44" fmla="*/ 2147483647 w 189"/>
                    <a:gd name="T45" fmla="*/ 2147483647 h 174"/>
                    <a:gd name="T46" fmla="*/ 2147483647 w 189"/>
                    <a:gd name="T47" fmla="*/ 0 h 174"/>
                    <a:gd name="T48" fmla="*/ 2147483647 w 189"/>
                    <a:gd name="T49" fmla="*/ 2147483647 h 174"/>
                    <a:gd name="T50" fmla="*/ 2147483647 w 189"/>
                    <a:gd name="T51" fmla="*/ 2147483647 h 174"/>
                    <a:gd name="T52" fmla="*/ 2147483647 w 189"/>
                    <a:gd name="T53" fmla="*/ 2147483647 h 174"/>
                    <a:gd name="T54" fmla="*/ 2147483647 w 189"/>
                    <a:gd name="T55" fmla="*/ 2147483647 h 174"/>
                    <a:gd name="T56" fmla="*/ 2147483647 w 189"/>
                    <a:gd name="T57" fmla="*/ 2147483647 h 174"/>
                    <a:gd name="T58" fmla="*/ 2147483647 w 189"/>
                    <a:gd name="T59" fmla="*/ 2147483647 h 174"/>
                    <a:gd name="T60" fmla="*/ 2147483647 w 189"/>
                    <a:gd name="T61" fmla="*/ 2147483647 h 174"/>
                    <a:gd name="T62" fmla="*/ 2147483647 w 189"/>
                    <a:gd name="T63" fmla="*/ 2147483647 h 174"/>
                    <a:gd name="T64" fmla="*/ 2147483647 w 189"/>
                    <a:gd name="T65" fmla="*/ 2147483647 h 174"/>
                    <a:gd name="T66" fmla="*/ 2147483647 w 189"/>
                    <a:gd name="T67" fmla="*/ 2147483647 h 174"/>
                    <a:gd name="T68" fmla="*/ 2147483647 w 189"/>
                    <a:gd name="T69" fmla="*/ 2147483647 h 174"/>
                    <a:gd name="T70" fmla="*/ 2147483647 w 189"/>
                    <a:gd name="T71" fmla="*/ 2147483647 h 174"/>
                    <a:gd name="T72" fmla="*/ 2147483647 w 189"/>
                    <a:gd name="T73" fmla="*/ 2147483647 h 174"/>
                    <a:gd name="T74" fmla="*/ 2147483647 w 189"/>
                    <a:gd name="T75" fmla="*/ 2147483647 h 174"/>
                    <a:gd name="T76" fmla="*/ 2147483647 w 189"/>
                    <a:gd name="T77" fmla="*/ 2147483647 h 174"/>
                    <a:gd name="T78" fmla="*/ 2147483647 w 189"/>
                    <a:gd name="T79" fmla="*/ 2147483647 h 174"/>
                    <a:gd name="T80" fmla="*/ 2147483647 w 189"/>
                    <a:gd name="T81" fmla="*/ 2147483647 h 17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89"/>
                    <a:gd name="T124" fmla="*/ 0 h 174"/>
                    <a:gd name="T125" fmla="*/ 189 w 189"/>
                    <a:gd name="T126" fmla="*/ 174 h 174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89" h="174">
                      <a:moveTo>
                        <a:pt x="90" y="168"/>
                      </a:moveTo>
                      <a:lnTo>
                        <a:pt x="74" y="170"/>
                      </a:lnTo>
                      <a:lnTo>
                        <a:pt x="58" y="174"/>
                      </a:lnTo>
                      <a:lnTo>
                        <a:pt x="52" y="172"/>
                      </a:lnTo>
                      <a:lnTo>
                        <a:pt x="46" y="166"/>
                      </a:lnTo>
                      <a:lnTo>
                        <a:pt x="40" y="152"/>
                      </a:lnTo>
                      <a:lnTo>
                        <a:pt x="36" y="146"/>
                      </a:lnTo>
                      <a:lnTo>
                        <a:pt x="32" y="138"/>
                      </a:lnTo>
                      <a:lnTo>
                        <a:pt x="24" y="134"/>
                      </a:lnTo>
                      <a:lnTo>
                        <a:pt x="18" y="132"/>
                      </a:lnTo>
                      <a:lnTo>
                        <a:pt x="0" y="134"/>
                      </a:lnTo>
                      <a:lnTo>
                        <a:pt x="0" y="90"/>
                      </a:lnTo>
                      <a:lnTo>
                        <a:pt x="10" y="76"/>
                      </a:lnTo>
                      <a:lnTo>
                        <a:pt x="14" y="66"/>
                      </a:lnTo>
                      <a:lnTo>
                        <a:pt x="16" y="60"/>
                      </a:lnTo>
                      <a:lnTo>
                        <a:pt x="14" y="48"/>
                      </a:lnTo>
                      <a:lnTo>
                        <a:pt x="10" y="40"/>
                      </a:lnTo>
                      <a:lnTo>
                        <a:pt x="14" y="26"/>
                      </a:lnTo>
                      <a:lnTo>
                        <a:pt x="18" y="12"/>
                      </a:lnTo>
                      <a:lnTo>
                        <a:pt x="22" y="8"/>
                      </a:lnTo>
                      <a:lnTo>
                        <a:pt x="28" y="4"/>
                      </a:lnTo>
                      <a:lnTo>
                        <a:pt x="34" y="0"/>
                      </a:lnTo>
                      <a:lnTo>
                        <a:pt x="44" y="0"/>
                      </a:lnTo>
                      <a:lnTo>
                        <a:pt x="46" y="0"/>
                      </a:lnTo>
                      <a:lnTo>
                        <a:pt x="50" y="2"/>
                      </a:lnTo>
                      <a:lnTo>
                        <a:pt x="56" y="8"/>
                      </a:lnTo>
                      <a:lnTo>
                        <a:pt x="62" y="12"/>
                      </a:lnTo>
                      <a:lnTo>
                        <a:pt x="64" y="14"/>
                      </a:lnTo>
                      <a:lnTo>
                        <a:pt x="68" y="16"/>
                      </a:lnTo>
                      <a:lnTo>
                        <a:pt x="72" y="14"/>
                      </a:lnTo>
                      <a:lnTo>
                        <a:pt x="72" y="12"/>
                      </a:lnTo>
                      <a:lnTo>
                        <a:pt x="74" y="10"/>
                      </a:lnTo>
                      <a:lnTo>
                        <a:pt x="78" y="10"/>
                      </a:lnTo>
                      <a:lnTo>
                        <a:pt x="86" y="10"/>
                      </a:lnTo>
                      <a:lnTo>
                        <a:pt x="90" y="14"/>
                      </a:lnTo>
                      <a:lnTo>
                        <a:pt x="94" y="16"/>
                      </a:lnTo>
                      <a:lnTo>
                        <a:pt x="100" y="18"/>
                      </a:lnTo>
                      <a:lnTo>
                        <a:pt x="108" y="16"/>
                      </a:lnTo>
                      <a:lnTo>
                        <a:pt x="114" y="12"/>
                      </a:lnTo>
                      <a:lnTo>
                        <a:pt x="120" y="10"/>
                      </a:lnTo>
                      <a:lnTo>
                        <a:pt x="128" y="8"/>
                      </a:lnTo>
                      <a:lnTo>
                        <a:pt x="134" y="8"/>
                      </a:lnTo>
                      <a:lnTo>
                        <a:pt x="138" y="10"/>
                      </a:lnTo>
                      <a:lnTo>
                        <a:pt x="142" y="10"/>
                      </a:lnTo>
                      <a:lnTo>
                        <a:pt x="151" y="12"/>
                      </a:lnTo>
                      <a:lnTo>
                        <a:pt x="155" y="10"/>
                      </a:lnTo>
                      <a:lnTo>
                        <a:pt x="161" y="8"/>
                      </a:lnTo>
                      <a:lnTo>
                        <a:pt x="171" y="0"/>
                      </a:lnTo>
                      <a:lnTo>
                        <a:pt x="175" y="6"/>
                      </a:lnTo>
                      <a:lnTo>
                        <a:pt x="179" y="10"/>
                      </a:lnTo>
                      <a:lnTo>
                        <a:pt x="183" y="22"/>
                      </a:lnTo>
                      <a:lnTo>
                        <a:pt x="185" y="26"/>
                      </a:lnTo>
                      <a:lnTo>
                        <a:pt x="189" y="30"/>
                      </a:lnTo>
                      <a:lnTo>
                        <a:pt x="187" y="46"/>
                      </a:lnTo>
                      <a:lnTo>
                        <a:pt x="183" y="46"/>
                      </a:lnTo>
                      <a:lnTo>
                        <a:pt x="179" y="46"/>
                      </a:lnTo>
                      <a:lnTo>
                        <a:pt x="175" y="60"/>
                      </a:lnTo>
                      <a:lnTo>
                        <a:pt x="171" y="70"/>
                      </a:lnTo>
                      <a:lnTo>
                        <a:pt x="165" y="82"/>
                      </a:lnTo>
                      <a:lnTo>
                        <a:pt x="161" y="92"/>
                      </a:lnTo>
                      <a:lnTo>
                        <a:pt x="159" y="94"/>
                      </a:lnTo>
                      <a:lnTo>
                        <a:pt x="157" y="96"/>
                      </a:lnTo>
                      <a:lnTo>
                        <a:pt x="155" y="98"/>
                      </a:lnTo>
                      <a:lnTo>
                        <a:pt x="153" y="98"/>
                      </a:lnTo>
                      <a:lnTo>
                        <a:pt x="151" y="108"/>
                      </a:lnTo>
                      <a:lnTo>
                        <a:pt x="146" y="120"/>
                      </a:lnTo>
                      <a:lnTo>
                        <a:pt x="142" y="130"/>
                      </a:lnTo>
                      <a:lnTo>
                        <a:pt x="138" y="134"/>
                      </a:lnTo>
                      <a:lnTo>
                        <a:pt x="134" y="136"/>
                      </a:lnTo>
                      <a:lnTo>
                        <a:pt x="132" y="134"/>
                      </a:lnTo>
                      <a:lnTo>
                        <a:pt x="130" y="132"/>
                      </a:lnTo>
                      <a:lnTo>
                        <a:pt x="128" y="124"/>
                      </a:lnTo>
                      <a:lnTo>
                        <a:pt x="122" y="126"/>
                      </a:lnTo>
                      <a:lnTo>
                        <a:pt x="116" y="130"/>
                      </a:lnTo>
                      <a:lnTo>
                        <a:pt x="110" y="134"/>
                      </a:lnTo>
                      <a:lnTo>
                        <a:pt x="104" y="138"/>
                      </a:lnTo>
                      <a:lnTo>
                        <a:pt x="100" y="146"/>
                      </a:lnTo>
                      <a:lnTo>
                        <a:pt x="98" y="150"/>
                      </a:lnTo>
                      <a:lnTo>
                        <a:pt x="96" y="158"/>
                      </a:lnTo>
                      <a:lnTo>
                        <a:pt x="96" y="168"/>
                      </a:lnTo>
                      <a:lnTo>
                        <a:pt x="94" y="168"/>
                      </a:lnTo>
                      <a:lnTo>
                        <a:pt x="90" y="16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0" name="ísľíḋe">
                  <a:extLst>
                    <a:ext uri="{FF2B5EF4-FFF2-40B4-BE49-F238E27FC236}">
                      <a16:creationId xmlns:a16="http://schemas.microsoft.com/office/drawing/2014/main" id="{386A76BD-734F-483B-AAA4-A015EF1D5FDA}"/>
                    </a:ext>
                  </a:extLst>
                </p:cNvPr>
                <p:cNvSpPr/>
                <p:nvPr/>
              </p:nvSpPr>
              <p:spPr bwMode="auto">
                <a:xfrm>
                  <a:off x="4570973" y="3458564"/>
                  <a:ext cx="221732" cy="347463"/>
                </a:xfrm>
                <a:custGeom>
                  <a:avLst/>
                  <a:gdLst>
                    <a:gd name="T0" fmla="*/ 2147483647 w 127"/>
                    <a:gd name="T1" fmla="*/ 2147483647 h 208"/>
                    <a:gd name="T2" fmla="*/ 2147483647 w 127"/>
                    <a:gd name="T3" fmla="*/ 2147483647 h 208"/>
                    <a:gd name="T4" fmla="*/ 2147483647 w 127"/>
                    <a:gd name="T5" fmla="*/ 2147483647 h 208"/>
                    <a:gd name="T6" fmla="*/ 2147483647 w 127"/>
                    <a:gd name="T7" fmla="*/ 2147483647 h 208"/>
                    <a:gd name="T8" fmla="*/ 2147483647 w 127"/>
                    <a:gd name="T9" fmla="*/ 2147483647 h 208"/>
                    <a:gd name="T10" fmla="*/ 2147483647 w 127"/>
                    <a:gd name="T11" fmla="*/ 2147483647 h 208"/>
                    <a:gd name="T12" fmla="*/ 2147483647 w 127"/>
                    <a:gd name="T13" fmla="*/ 2147483647 h 208"/>
                    <a:gd name="T14" fmla="*/ 2147483647 w 127"/>
                    <a:gd name="T15" fmla="*/ 2147483647 h 208"/>
                    <a:gd name="T16" fmla="*/ 2147483647 w 127"/>
                    <a:gd name="T17" fmla="*/ 2147483647 h 208"/>
                    <a:gd name="T18" fmla="*/ 2147483647 w 127"/>
                    <a:gd name="T19" fmla="*/ 2147483647 h 208"/>
                    <a:gd name="T20" fmla="*/ 2147483647 w 127"/>
                    <a:gd name="T21" fmla="*/ 2147483647 h 208"/>
                    <a:gd name="T22" fmla="*/ 2147483647 w 127"/>
                    <a:gd name="T23" fmla="*/ 2147483647 h 208"/>
                    <a:gd name="T24" fmla="*/ 2147483647 w 127"/>
                    <a:gd name="T25" fmla="*/ 2147483647 h 208"/>
                    <a:gd name="T26" fmla="*/ 2147483647 w 127"/>
                    <a:gd name="T27" fmla="*/ 2147483647 h 208"/>
                    <a:gd name="T28" fmla="*/ 2147483647 w 127"/>
                    <a:gd name="T29" fmla="*/ 2147483647 h 208"/>
                    <a:gd name="T30" fmla="*/ 2147483647 w 127"/>
                    <a:gd name="T31" fmla="*/ 2147483647 h 208"/>
                    <a:gd name="T32" fmla="*/ 2147483647 w 127"/>
                    <a:gd name="T33" fmla="*/ 2147483647 h 208"/>
                    <a:gd name="T34" fmla="*/ 2147483647 w 127"/>
                    <a:gd name="T35" fmla="*/ 2147483647 h 208"/>
                    <a:gd name="T36" fmla="*/ 2147483647 w 127"/>
                    <a:gd name="T37" fmla="*/ 2147483647 h 208"/>
                    <a:gd name="T38" fmla="*/ 2147483647 w 127"/>
                    <a:gd name="T39" fmla="*/ 2147483647 h 208"/>
                    <a:gd name="T40" fmla="*/ 2147483647 w 127"/>
                    <a:gd name="T41" fmla="*/ 2147483647 h 208"/>
                    <a:gd name="T42" fmla="*/ 2147483647 w 127"/>
                    <a:gd name="T43" fmla="*/ 2147483647 h 208"/>
                    <a:gd name="T44" fmla="*/ 2147483647 w 127"/>
                    <a:gd name="T45" fmla="*/ 2147483647 h 208"/>
                    <a:gd name="T46" fmla="*/ 2147483647 w 127"/>
                    <a:gd name="T47" fmla="*/ 2147483647 h 208"/>
                    <a:gd name="T48" fmla="*/ 2147483647 w 127"/>
                    <a:gd name="T49" fmla="*/ 2147483647 h 208"/>
                    <a:gd name="T50" fmla="*/ 2147483647 w 127"/>
                    <a:gd name="T51" fmla="*/ 2147483647 h 208"/>
                    <a:gd name="T52" fmla="*/ 2147483647 w 127"/>
                    <a:gd name="T53" fmla="*/ 2147483647 h 208"/>
                    <a:gd name="T54" fmla="*/ 2147483647 w 127"/>
                    <a:gd name="T55" fmla="*/ 2147483647 h 208"/>
                    <a:gd name="T56" fmla="*/ 2147483647 w 127"/>
                    <a:gd name="T57" fmla="*/ 2147483647 h 208"/>
                    <a:gd name="T58" fmla="*/ 2147483647 w 127"/>
                    <a:gd name="T59" fmla="*/ 2147483647 h 208"/>
                    <a:gd name="T60" fmla="*/ 2147483647 w 127"/>
                    <a:gd name="T61" fmla="*/ 2147483647 h 208"/>
                    <a:gd name="T62" fmla="*/ 2147483647 w 127"/>
                    <a:gd name="T63" fmla="*/ 2147483647 h 208"/>
                    <a:gd name="T64" fmla="*/ 2147483647 w 127"/>
                    <a:gd name="T65" fmla="*/ 2147483647 h 208"/>
                    <a:gd name="T66" fmla="*/ 2147483647 w 127"/>
                    <a:gd name="T67" fmla="*/ 2147483647 h 208"/>
                    <a:gd name="T68" fmla="*/ 2147483647 w 127"/>
                    <a:gd name="T69" fmla="*/ 2147483647 h 208"/>
                    <a:gd name="T70" fmla="*/ 2147483647 w 127"/>
                    <a:gd name="T71" fmla="*/ 2147483647 h 208"/>
                    <a:gd name="T72" fmla="*/ 2147483647 w 127"/>
                    <a:gd name="T73" fmla="*/ 2147483647 h 208"/>
                    <a:gd name="T74" fmla="*/ 2147483647 w 127"/>
                    <a:gd name="T75" fmla="*/ 2147483647 h 208"/>
                    <a:gd name="T76" fmla="*/ 0 w 127"/>
                    <a:gd name="T77" fmla="*/ 2147483647 h 20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27"/>
                    <a:gd name="T118" fmla="*/ 0 h 208"/>
                    <a:gd name="T119" fmla="*/ 127 w 127"/>
                    <a:gd name="T120" fmla="*/ 208 h 20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27" h="208">
                      <a:moveTo>
                        <a:pt x="6" y="158"/>
                      </a:moveTo>
                      <a:lnTo>
                        <a:pt x="6" y="148"/>
                      </a:lnTo>
                      <a:lnTo>
                        <a:pt x="8" y="140"/>
                      </a:lnTo>
                      <a:lnTo>
                        <a:pt x="10" y="136"/>
                      </a:lnTo>
                      <a:lnTo>
                        <a:pt x="14" y="128"/>
                      </a:lnTo>
                      <a:lnTo>
                        <a:pt x="20" y="124"/>
                      </a:lnTo>
                      <a:lnTo>
                        <a:pt x="26" y="120"/>
                      </a:lnTo>
                      <a:lnTo>
                        <a:pt x="32" y="116"/>
                      </a:lnTo>
                      <a:lnTo>
                        <a:pt x="38" y="114"/>
                      </a:lnTo>
                      <a:lnTo>
                        <a:pt x="40" y="122"/>
                      </a:lnTo>
                      <a:lnTo>
                        <a:pt x="42" y="124"/>
                      </a:lnTo>
                      <a:lnTo>
                        <a:pt x="44" y="126"/>
                      </a:lnTo>
                      <a:lnTo>
                        <a:pt x="48" y="124"/>
                      </a:lnTo>
                      <a:lnTo>
                        <a:pt x="52" y="120"/>
                      </a:lnTo>
                      <a:lnTo>
                        <a:pt x="56" y="110"/>
                      </a:lnTo>
                      <a:lnTo>
                        <a:pt x="61" y="98"/>
                      </a:lnTo>
                      <a:lnTo>
                        <a:pt x="63" y="88"/>
                      </a:lnTo>
                      <a:lnTo>
                        <a:pt x="65" y="88"/>
                      </a:lnTo>
                      <a:lnTo>
                        <a:pt x="67" y="86"/>
                      </a:lnTo>
                      <a:lnTo>
                        <a:pt x="69" y="84"/>
                      </a:lnTo>
                      <a:lnTo>
                        <a:pt x="71" y="82"/>
                      </a:lnTo>
                      <a:lnTo>
                        <a:pt x="75" y="72"/>
                      </a:lnTo>
                      <a:lnTo>
                        <a:pt x="81" y="60"/>
                      </a:lnTo>
                      <a:lnTo>
                        <a:pt x="85" y="50"/>
                      </a:lnTo>
                      <a:lnTo>
                        <a:pt x="89" y="36"/>
                      </a:lnTo>
                      <a:lnTo>
                        <a:pt x="93" y="36"/>
                      </a:lnTo>
                      <a:lnTo>
                        <a:pt x="97" y="36"/>
                      </a:lnTo>
                      <a:lnTo>
                        <a:pt x="99" y="20"/>
                      </a:lnTo>
                      <a:lnTo>
                        <a:pt x="95" y="16"/>
                      </a:lnTo>
                      <a:lnTo>
                        <a:pt x="93" y="12"/>
                      </a:lnTo>
                      <a:lnTo>
                        <a:pt x="89" y="0"/>
                      </a:lnTo>
                      <a:lnTo>
                        <a:pt x="91" y="2"/>
                      </a:lnTo>
                      <a:lnTo>
                        <a:pt x="93" y="0"/>
                      </a:lnTo>
                      <a:lnTo>
                        <a:pt x="97" y="6"/>
                      </a:lnTo>
                      <a:lnTo>
                        <a:pt x="103" y="14"/>
                      </a:lnTo>
                      <a:lnTo>
                        <a:pt x="107" y="20"/>
                      </a:lnTo>
                      <a:lnTo>
                        <a:pt x="109" y="26"/>
                      </a:lnTo>
                      <a:lnTo>
                        <a:pt x="107" y="44"/>
                      </a:lnTo>
                      <a:lnTo>
                        <a:pt x="109" y="50"/>
                      </a:lnTo>
                      <a:lnTo>
                        <a:pt x="109" y="54"/>
                      </a:lnTo>
                      <a:lnTo>
                        <a:pt x="117" y="60"/>
                      </a:lnTo>
                      <a:lnTo>
                        <a:pt x="99" y="60"/>
                      </a:lnTo>
                      <a:lnTo>
                        <a:pt x="93" y="62"/>
                      </a:lnTo>
                      <a:lnTo>
                        <a:pt x="91" y="64"/>
                      </a:lnTo>
                      <a:lnTo>
                        <a:pt x="89" y="66"/>
                      </a:lnTo>
                      <a:lnTo>
                        <a:pt x="93" y="70"/>
                      </a:lnTo>
                      <a:lnTo>
                        <a:pt x="101" y="78"/>
                      </a:lnTo>
                      <a:lnTo>
                        <a:pt x="111" y="88"/>
                      </a:lnTo>
                      <a:lnTo>
                        <a:pt x="115" y="96"/>
                      </a:lnTo>
                      <a:lnTo>
                        <a:pt x="117" y="106"/>
                      </a:lnTo>
                      <a:lnTo>
                        <a:pt x="113" y="110"/>
                      </a:lnTo>
                      <a:lnTo>
                        <a:pt x="107" y="116"/>
                      </a:lnTo>
                      <a:lnTo>
                        <a:pt x="101" y="126"/>
                      </a:lnTo>
                      <a:lnTo>
                        <a:pt x="99" y="136"/>
                      </a:lnTo>
                      <a:lnTo>
                        <a:pt x="99" y="144"/>
                      </a:lnTo>
                      <a:lnTo>
                        <a:pt x="101" y="154"/>
                      </a:lnTo>
                      <a:lnTo>
                        <a:pt x="109" y="168"/>
                      </a:lnTo>
                      <a:lnTo>
                        <a:pt x="119" y="182"/>
                      </a:lnTo>
                      <a:lnTo>
                        <a:pt x="127" y="194"/>
                      </a:lnTo>
                      <a:lnTo>
                        <a:pt x="127" y="208"/>
                      </a:lnTo>
                      <a:lnTo>
                        <a:pt x="121" y="208"/>
                      </a:lnTo>
                      <a:lnTo>
                        <a:pt x="111" y="208"/>
                      </a:lnTo>
                      <a:lnTo>
                        <a:pt x="107" y="206"/>
                      </a:lnTo>
                      <a:lnTo>
                        <a:pt x="103" y="204"/>
                      </a:lnTo>
                      <a:lnTo>
                        <a:pt x="81" y="204"/>
                      </a:lnTo>
                      <a:lnTo>
                        <a:pt x="81" y="202"/>
                      </a:lnTo>
                      <a:lnTo>
                        <a:pt x="46" y="200"/>
                      </a:lnTo>
                      <a:lnTo>
                        <a:pt x="46" y="204"/>
                      </a:lnTo>
                      <a:lnTo>
                        <a:pt x="22" y="202"/>
                      </a:lnTo>
                      <a:lnTo>
                        <a:pt x="24" y="198"/>
                      </a:lnTo>
                      <a:lnTo>
                        <a:pt x="24" y="188"/>
                      </a:lnTo>
                      <a:lnTo>
                        <a:pt x="22" y="182"/>
                      </a:lnTo>
                      <a:lnTo>
                        <a:pt x="22" y="174"/>
                      </a:lnTo>
                      <a:lnTo>
                        <a:pt x="24" y="168"/>
                      </a:lnTo>
                      <a:lnTo>
                        <a:pt x="14" y="166"/>
                      </a:lnTo>
                      <a:lnTo>
                        <a:pt x="10" y="164"/>
                      </a:lnTo>
                      <a:lnTo>
                        <a:pt x="6" y="160"/>
                      </a:lnTo>
                      <a:lnTo>
                        <a:pt x="0" y="158"/>
                      </a:lnTo>
                      <a:lnTo>
                        <a:pt x="6" y="15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1" name="îšḷiḋe">
                  <a:extLst>
                    <a:ext uri="{FF2B5EF4-FFF2-40B4-BE49-F238E27FC236}">
                      <a16:creationId xmlns:a16="http://schemas.microsoft.com/office/drawing/2014/main" id="{DCB34D19-B34F-4268-A09A-EF73C3260643}"/>
                    </a:ext>
                  </a:extLst>
                </p:cNvPr>
                <p:cNvSpPr/>
                <p:nvPr/>
              </p:nvSpPr>
              <p:spPr bwMode="auto">
                <a:xfrm>
                  <a:off x="4587500" y="3793417"/>
                  <a:ext cx="155625" cy="184939"/>
                </a:xfrm>
                <a:custGeom>
                  <a:avLst/>
                  <a:gdLst>
                    <a:gd name="T0" fmla="*/ 2147483647 w 89"/>
                    <a:gd name="T1" fmla="*/ 2147483647 h 110"/>
                    <a:gd name="T2" fmla="*/ 2147483647 w 89"/>
                    <a:gd name="T3" fmla="*/ 2147483647 h 110"/>
                    <a:gd name="T4" fmla="*/ 2147483647 w 89"/>
                    <a:gd name="T5" fmla="*/ 2147483647 h 110"/>
                    <a:gd name="T6" fmla="*/ 2147483647 w 89"/>
                    <a:gd name="T7" fmla="*/ 2147483647 h 110"/>
                    <a:gd name="T8" fmla="*/ 2147483647 w 89"/>
                    <a:gd name="T9" fmla="*/ 2147483647 h 110"/>
                    <a:gd name="T10" fmla="*/ 2147483647 w 89"/>
                    <a:gd name="T11" fmla="*/ 2147483647 h 110"/>
                    <a:gd name="T12" fmla="*/ 0 w 89"/>
                    <a:gd name="T13" fmla="*/ 2147483647 h 110"/>
                    <a:gd name="T14" fmla="*/ 0 w 89"/>
                    <a:gd name="T15" fmla="*/ 2147483647 h 110"/>
                    <a:gd name="T16" fmla="*/ 2147483647 w 89"/>
                    <a:gd name="T17" fmla="*/ 2147483647 h 110"/>
                    <a:gd name="T18" fmla="*/ 2147483647 w 89"/>
                    <a:gd name="T19" fmla="*/ 2147483647 h 110"/>
                    <a:gd name="T20" fmla="*/ 2147483647 w 89"/>
                    <a:gd name="T21" fmla="*/ 2147483647 h 110"/>
                    <a:gd name="T22" fmla="*/ 2147483647 w 89"/>
                    <a:gd name="T23" fmla="*/ 2147483647 h 110"/>
                    <a:gd name="T24" fmla="*/ 2147483647 w 89"/>
                    <a:gd name="T25" fmla="*/ 2147483647 h 110"/>
                    <a:gd name="T26" fmla="*/ 2147483647 w 89"/>
                    <a:gd name="T27" fmla="*/ 2147483647 h 110"/>
                    <a:gd name="T28" fmla="*/ 2147483647 w 89"/>
                    <a:gd name="T29" fmla="*/ 2147483647 h 110"/>
                    <a:gd name="T30" fmla="*/ 2147483647 w 89"/>
                    <a:gd name="T31" fmla="*/ 2147483647 h 110"/>
                    <a:gd name="T32" fmla="*/ 2147483647 w 89"/>
                    <a:gd name="T33" fmla="*/ 2147483647 h 110"/>
                    <a:gd name="T34" fmla="*/ 2147483647 w 89"/>
                    <a:gd name="T35" fmla="*/ 2147483647 h 110"/>
                    <a:gd name="T36" fmla="*/ 2147483647 w 89"/>
                    <a:gd name="T37" fmla="*/ 2147483647 h 110"/>
                    <a:gd name="T38" fmla="*/ 2147483647 w 89"/>
                    <a:gd name="T39" fmla="*/ 2147483647 h 110"/>
                    <a:gd name="T40" fmla="*/ 2147483647 w 89"/>
                    <a:gd name="T41" fmla="*/ 2147483647 h 110"/>
                    <a:gd name="T42" fmla="*/ 2147483647 w 89"/>
                    <a:gd name="T43" fmla="*/ 2147483647 h 110"/>
                    <a:gd name="T44" fmla="*/ 2147483647 w 89"/>
                    <a:gd name="T45" fmla="*/ 2147483647 h 110"/>
                    <a:gd name="T46" fmla="*/ 2147483647 w 89"/>
                    <a:gd name="T47" fmla="*/ 2147483647 h 110"/>
                    <a:gd name="T48" fmla="*/ 2147483647 w 89"/>
                    <a:gd name="T49" fmla="*/ 2147483647 h 110"/>
                    <a:gd name="T50" fmla="*/ 2147483647 w 89"/>
                    <a:gd name="T51" fmla="*/ 2147483647 h 110"/>
                    <a:gd name="T52" fmla="*/ 2147483647 w 89"/>
                    <a:gd name="T53" fmla="*/ 2147483647 h 110"/>
                    <a:gd name="T54" fmla="*/ 2147483647 w 89"/>
                    <a:gd name="T55" fmla="*/ 2147483647 h 110"/>
                    <a:gd name="T56" fmla="*/ 2147483647 w 89"/>
                    <a:gd name="T57" fmla="*/ 2147483647 h 110"/>
                    <a:gd name="T58" fmla="*/ 2147483647 w 89"/>
                    <a:gd name="T59" fmla="*/ 2147483647 h 110"/>
                    <a:gd name="T60" fmla="*/ 2147483647 w 89"/>
                    <a:gd name="T61" fmla="*/ 2147483647 h 110"/>
                    <a:gd name="T62" fmla="*/ 2147483647 w 89"/>
                    <a:gd name="T63" fmla="*/ 2147483647 h 110"/>
                    <a:gd name="T64" fmla="*/ 2147483647 w 89"/>
                    <a:gd name="T65" fmla="*/ 2147483647 h 110"/>
                    <a:gd name="T66" fmla="*/ 2147483647 w 89"/>
                    <a:gd name="T67" fmla="*/ 2147483647 h 110"/>
                    <a:gd name="T68" fmla="*/ 2147483647 w 89"/>
                    <a:gd name="T69" fmla="*/ 2147483647 h 110"/>
                    <a:gd name="T70" fmla="*/ 2147483647 w 89"/>
                    <a:gd name="T71" fmla="*/ 2147483647 h 110"/>
                    <a:gd name="T72" fmla="*/ 2147483647 w 89"/>
                    <a:gd name="T73" fmla="*/ 2147483647 h 110"/>
                    <a:gd name="T74" fmla="*/ 2147483647 w 89"/>
                    <a:gd name="T75" fmla="*/ 2147483647 h 110"/>
                    <a:gd name="T76" fmla="*/ 2147483647 w 89"/>
                    <a:gd name="T77" fmla="*/ 2147483647 h 110"/>
                    <a:gd name="T78" fmla="*/ 2147483647 w 89"/>
                    <a:gd name="T79" fmla="*/ 2147483647 h 110"/>
                    <a:gd name="T80" fmla="*/ 2147483647 w 89"/>
                    <a:gd name="T81" fmla="*/ 2147483647 h 110"/>
                    <a:gd name="T82" fmla="*/ 2147483647 w 89"/>
                    <a:gd name="T83" fmla="*/ 2147483647 h 110"/>
                    <a:gd name="T84" fmla="*/ 2147483647 w 89"/>
                    <a:gd name="T85" fmla="*/ 2147483647 h 110"/>
                    <a:gd name="T86" fmla="*/ 2147483647 w 89"/>
                    <a:gd name="T87" fmla="*/ 2147483647 h 110"/>
                    <a:gd name="T88" fmla="*/ 2147483647 w 89"/>
                    <a:gd name="T89" fmla="*/ 2147483647 h 110"/>
                    <a:gd name="T90" fmla="*/ 2147483647 w 89"/>
                    <a:gd name="T91" fmla="*/ 2147483647 h 110"/>
                    <a:gd name="T92" fmla="*/ 2147483647 w 89"/>
                    <a:gd name="T93" fmla="*/ 2147483647 h 110"/>
                    <a:gd name="T94" fmla="*/ 2147483647 w 89"/>
                    <a:gd name="T95" fmla="*/ 2147483647 h 110"/>
                    <a:gd name="T96" fmla="*/ 2147483647 w 89"/>
                    <a:gd name="T97" fmla="*/ 2147483647 h 110"/>
                    <a:gd name="T98" fmla="*/ 2147483647 w 89"/>
                    <a:gd name="T99" fmla="*/ 2147483647 h 110"/>
                    <a:gd name="T100" fmla="*/ 2147483647 w 89"/>
                    <a:gd name="T101" fmla="*/ 0 h 110"/>
                    <a:gd name="T102" fmla="*/ 2147483647 w 89"/>
                    <a:gd name="T103" fmla="*/ 2147483647 h 110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89"/>
                    <a:gd name="T157" fmla="*/ 0 h 110"/>
                    <a:gd name="T158" fmla="*/ 89 w 89"/>
                    <a:gd name="T159" fmla="*/ 110 h 110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89" h="110">
                      <a:moveTo>
                        <a:pt x="36" y="24"/>
                      </a:moveTo>
                      <a:lnTo>
                        <a:pt x="26" y="24"/>
                      </a:lnTo>
                      <a:lnTo>
                        <a:pt x="20" y="24"/>
                      </a:lnTo>
                      <a:lnTo>
                        <a:pt x="8" y="22"/>
                      </a:lnTo>
                      <a:lnTo>
                        <a:pt x="2" y="44"/>
                      </a:lnTo>
                      <a:lnTo>
                        <a:pt x="2" y="50"/>
                      </a:lnTo>
                      <a:lnTo>
                        <a:pt x="0" y="58"/>
                      </a:lnTo>
                      <a:lnTo>
                        <a:pt x="0" y="70"/>
                      </a:lnTo>
                      <a:lnTo>
                        <a:pt x="4" y="76"/>
                      </a:lnTo>
                      <a:lnTo>
                        <a:pt x="8" y="82"/>
                      </a:lnTo>
                      <a:lnTo>
                        <a:pt x="14" y="88"/>
                      </a:lnTo>
                      <a:lnTo>
                        <a:pt x="30" y="100"/>
                      </a:lnTo>
                      <a:lnTo>
                        <a:pt x="34" y="104"/>
                      </a:lnTo>
                      <a:lnTo>
                        <a:pt x="38" y="110"/>
                      </a:lnTo>
                      <a:lnTo>
                        <a:pt x="42" y="108"/>
                      </a:lnTo>
                      <a:lnTo>
                        <a:pt x="44" y="106"/>
                      </a:lnTo>
                      <a:lnTo>
                        <a:pt x="46" y="104"/>
                      </a:lnTo>
                      <a:lnTo>
                        <a:pt x="44" y="100"/>
                      </a:lnTo>
                      <a:lnTo>
                        <a:pt x="42" y="98"/>
                      </a:lnTo>
                      <a:lnTo>
                        <a:pt x="42" y="96"/>
                      </a:lnTo>
                      <a:lnTo>
                        <a:pt x="44" y="90"/>
                      </a:lnTo>
                      <a:lnTo>
                        <a:pt x="46" y="88"/>
                      </a:lnTo>
                      <a:lnTo>
                        <a:pt x="55" y="84"/>
                      </a:lnTo>
                      <a:lnTo>
                        <a:pt x="55" y="80"/>
                      </a:lnTo>
                      <a:lnTo>
                        <a:pt x="59" y="76"/>
                      </a:lnTo>
                      <a:lnTo>
                        <a:pt x="63" y="78"/>
                      </a:lnTo>
                      <a:lnTo>
                        <a:pt x="65" y="82"/>
                      </a:lnTo>
                      <a:lnTo>
                        <a:pt x="67" y="86"/>
                      </a:lnTo>
                      <a:lnTo>
                        <a:pt x="71" y="88"/>
                      </a:lnTo>
                      <a:lnTo>
                        <a:pt x="75" y="86"/>
                      </a:lnTo>
                      <a:lnTo>
                        <a:pt x="79" y="84"/>
                      </a:lnTo>
                      <a:lnTo>
                        <a:pt x="81" y="86"/>
                      </a:lnTo>
                      <a:lnTo>
                        <a:pt x="83" y="86"/>
                      </a:lnTo>
                      <a:lnTo>
                        <a:pt x="85" y="84"/>
                      </a:lnTo>
                      <a:lnTo>
                        <a:pt x="85" y="80"/>
                      </a:lnTo>
                      <a:lnTo>
                        <a:pt x="87" y="74"/>
                      </a:lnTo>
                      <a:lnTo>
                        <a:pt x="87" y="52"/>
                      </a:lnTo>
                      <a:lnTo>
                        <a:pt x="83" y="50"/>
                      </a:lnTo>
                      <a:lnTo>
                        <a:pt x="83" y="46"/>
                      </a:lnTo>
                      <a:lnTo>
                        <a:pt x="81" y="44"/>
                      </a:lnTo>
                      <a:lnTo>
                        <a:pt x="81" y="40"/>
                      </a:lnTo>
                      <a:lnTo>
                        <a:pt x="83" y="36"/>
                      </a:lnTo>
                      <a:lnTo>
                        <a:pt x="83" y="32"/>
                      </a:lnTo>
                      <a:lnTo>
                        <a:pt x="87" y="30"/>
                      </a:lnTo>
                      <a:lnTo>
                        <a:pt x="89" y="26"/>
                      </a:lnTo>
                      <a:lnTo>
                        <a:pt x="87" y="20"/>
                      </a:lnTo>
                      <a:lnTo>
                        <a:pt x="83" y="18"/>
                      </a:lnTo>
                      <a:lnTo>
                        <a:pt x="77" y="18"/>
                      </a:lnTo>
                      <a:lnTo>
                        <a:pt x="69" y="18"/>
                      </a:lnTo>
                      <a:lnTo>
                        <a:pt x="71" y="2"/>
                      </a:lnTo>
                      <a:lnTo>
                        <a:pt x="36" y="0"/>
                      </a:lnTo>
                      <a:lnTo>
                        <a:pt x="36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2" name="iSḻîḓê">
                  <a:extLst>
                    <a:ext uri="{FF2B5EF4-FFF2-40B4-BE49-F238E27FC236}">
                      <a16:creationId xmlns:a16="http://schemas.microsoft.com/office/drawing/2014/main" id="{8548856E-7A49-4117-B3E5-AEFD9130CA0A}"/>
                    </a:ext>
                  </a:extLst>
                </p:cNvPr>
                <p:cNvSpPr/>
                <p:nvPr/>
              </p:nvSpPr>
              <p:spPr bwMode="auto">
                <a:xfrm>
                  <a:off x="4654983" y="3756989"/>
                  <a:ext cx="203828" cy="256394"/>
                </a:xfrm>
                <a:custGeom>
                  <a:avLst/>
                  <a:gdLst>
                    <a:gd name="T0" fmla="*/ 2147483647 w 117"/>
                    <a:gd name="T1" fmla="*/ 2147483647 h 154"/>
                    <a:gd name="T2" fmla="*/ 2147483647 w 117"/>
                    <a:gd name="T3" fmla="*/ 2147483647 h 154"/>
                    <a:gd name="T4" fmla="*/ 2147483647 w 117"/>
                    <a:gd name="T5" fmla="*/ 2147483647 h 154"/>
                    <a:gd name="T6" fmla="*/ 0 w 117"/>
                    <a:gd name="T7" fmla="*/ 2147483647 h 154"/>
                    <a:gd name="T8" fmla="*/ 2147483647 w 117"/>
                    <a:gd name="T9" fmla="*/ 2147483647 h 154"/>
                    <a:gd name="T10" fmla="*/ 2147483647 w 117"/>
                    <a:gd name="T11" fmla="*/ 2147483647 h 154"/>
                    <a:gd name="T12" fmla="*/ 2147483647 w 117"/>
                    <a:gd name="T13" fmla="*/ 2147483647 h 154"/>
                    <a:gd name="T14" fmla="*/ 2147483647 w 117"/>
                    <a:gd name="T15" fmla="*/ 2147483647 h 154"/>
                    <a:gd name="T16" fmla="*/ 2147483647 w 117"/>
                    <a:gd name="T17" fmla="*/ 2147483647 h 154"/>
                    <a:gd name="T18" fmla="*/ 2147483647 w 117"/>
                    <a:gd name="T19" fmla="*/ 2147483647 h 154"/>
                    <a:gd name="T20" fmla="*/ 2147483647 w 117"/>
                    <a:gd name="T21" fmla="*/ 2147483647 h 154"/>
                    <a:gd name="T22" fmla="*/ 2147483647 w 117"/>
                    <a:gd name="T23" fmla="*/ 2147483647 h 154"/>
                    <a:gd name="T24" fmla="*/ 2147483647 w 117"/>
                    <a:gd name="T25" fmla="*/ 2147483647 h 154"/>
                    <a:gd name="T26" fmla="*/ 2147483647 w 117"/>
                    <a:gd name="T27" fmla="*/ 2147483647 h 154"/>
                    <a:gd name="T28" fmla="*/ 2147483647 w 117"/>
                    <a:gd name="T29" fmla="*/ 2147483647 h 154"/>
                    <a:gd name="T30" fmla="*/ 2147483647 w 117"/>
                    <a:gd name="T31" fmla="*/ 2147483647 h 154"/>
                    <a:gd name="T32" fmla="*/ 2147483647 w 117"/>
                    <a:gd name="T33" fmla="*/ 2147483647 h 154"/>
                    <a:gd name="T34" fmla="*/ 2147483647 w 117"/>
                    <a:gd name="T35" fmla="*/ 2147483647 h 154"/>
                    <a:gd name="T36" fmla="*/ 2147483647 w 117"/>
                    <a:gd name="T37" fmla="*/ 2147483647 h 154"/>
                    <a:gd name="T38" fmla="*/ 2147483647 w 117"/>
                    <a:gd name="T39" fmla="*/ 2147483647 h 154"/>
                    <a:gd name="T40" fmla="*/ 2147483647 w 117"/>
                    <a:gd name="T41" fmla="*/ 2147483647 h 154"/>
                    <a:gd name="T42" fmla="*/ 2147483647 w 117"/>
                    <a:gd name="T43" fmla="*/ 2147483647 h 154"/>
                    <a:gd name="T44" fmla="*/ 2147483647 w 117"/>
                    <a:gd name="T45" fmla="*/ 2147483647 h 154"/>
                    <a:gd name="T46" fmla="*/ 2147483647 w 117"/>
                    <a:gd name="T47" fmla="*/ 2147483647 h 154"/>
                    <a:gd name="T48" fmla="*/ 2147483647 w 117"/>
                    <a:gd name="T49" fmla="*/ 2147483647 h 154"/>
                    <a:gd name="T50" fmla="*/ 2147483647 w 117"/>
                    <a:gd name="T51" fmla="*/ 2147483647 h 154"/>
                    <a:gd name="T52" fmla="*/ 2147483647 w 117"/>
                    <a:gd name="T53" fmla="*/ 0 h 154"/>
                    <a:gd name="T54" fmla="*/ 2147483647 w 117"/>
                    <a:gd name="T55" fmla="*/ 2147483647 h 154"/>
                    <a:gd name="T56" fmla="*/ 2147483647 w 117"/>
                    <a:gd name="T57" fmla="*/ 2147483647 h 154"/>
                    <a:gd name="T58" fmla="*/ 2147483647 w 117"/>
                    <a:gd name="T59" fmla="*/ 2147483647 h 154"/>
                    <a:gd name="T60" fmla="*/ 2147483647 w 117"/>
                    <a:gd name="T61" fmla="*/ 2147483647 h 154"/>
                    <a:gd name="T62" fmla="*/ 2147483647 w 117"/>
                    <a:gd name="T63" fmla="*/ 2147483647 h 154"/>
                    <a:gd name="T64" fmla="*/ 2147483647 w 117"/>
                    <a:gd name="T65" fmla="*/ 2147483647 h 154"/>
                    <a:gd name="T66" fmla="*/ 2147483647 w 117"/>
                    <a:gd name="T67" fmla="*/ 2147483647 h 154"/>
                    <a:gd name="T68" fmla="*/ 2147483647 w 117"/>
                    <a:gd name="T69" fmla="*/ 2147483647 h 154"/>
                    <a:gd name="T70" fmla="*/ 2147483647 w 117"/>
                    <a:gd name="T71" fmla="*/ 2147483647 h 154"/>
                    <a:gd name="T72" fmla="*/ 2147483647 w 117"/>
                    <a:gd name="T73" fmla="*/ 2147483647 h 154"/>
                    <a:gd name="T74" fmla="*/ 2147483647 w 117"/>
                    <a:gd name="T75" fmla="*/ 2147483647 h 154"/>
                    <a:gd name="T76" fmla="*/ 2147483647 w 117"/>
                    <a:gd name="T77" fmla="*/ 2147483647 h 154"/>
                    <a:gd name="T78" fmla="*/ 2147483647 w 117"/>
                    <a:gd name="T79" fmla="*/ 2147483647 h 154"/>
                    <a:gd name="T80" fmla="*/ 2147483647 w 117"/>
                    <a:gd name="T81" fmla="*/ 2147483647 h 154"/>
                    <a:gd name="T82" fmla="*/ 2147483647 w 117"/>
                    <a:gd name="T83" fmla="*/ 2147483647 h 154"/>
                    <a:gd name="T84" fmla="*/ 2147483647 w 117"/>
                    <a:gd name="T85" fmla="*/ 2147483647 h 154"/>
                    <a:gd name="T86" fmla="*/ 2147483647 w 117"/>
                    <a:gd name="T87" fmla="*/ 2147483647 h 15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17"/>
                    <a:gd name="T133" fmla="*/ 0 h 154"/>
                    <a:gd name="T134" fmla="*/ 117 w 117"/>
                    <a:gd name="T135" fmla="*/ 154 h 154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17" h="154">
                      <a:moveTo>
                        <a:pt x="27" y="150"/>
                      </a:moveTo>
                      <a:lnTo>
                        <a:pt x="27" y="148"/>
                      </a:lnTo>
                      <a:lnTo>
                        <a:pt x="25" y="146"/>
                      </a:lnTo>
                      <a:lnTo>
                        <a:pt x="21" y="148"/>
                      </a:lnTo>
                      <a:lnTo>
                        <a:pt x="17" y="150"/>
                      </a:lnTo>
                      <a:lnTo>
                        <a:pt x="13" y="154"/>
                      </a:lnTo>
                      <a:lnTo>
                        <a:pt x="4" y="136"/>
                      </a:lnTo>
                      <a:lnTo>
                        <a:pt x="0" y="132"/>
                      </a:lnTo>
                      <a:lnTo>
                        <a:pt x="4" y="130"/>
                      </a:lnTo>
                      <a:lnTo>
                        <a:pt x="6" y="128"/>
                      </a:lnTo>
                      <a:lnTo>
                        <a:pt x="8" y="126"/>
                      </a:lnTo>
                      <a:lnTo>
                        <a:pt x="6" y="122"/>
                      </a:lnTo>
                      <a:lnTo>
                        <a:pt x="4" y="120"/>
                      </a:lnTo>
                      <a:lnTo>
                        <a:pt x="4" y="118"/>
                      </a:lnTo>
                      <a:lnTo>
                        <a:pt x="6" y="112"/>
                      </a:lnTo>
                      <a:lnTo>
                        <a:pt x="8" y="110"/>
                      </a:lnTo>
                      <a:lnTo>
                        <a:pt x="17" y="106"/>
                      </a:lnTo>
                      <a:lnTo>
                        <a:pt x="17" y="102"/>
                      </a:lnTo>
                      <a:lnTo>
                        <a:pt x="21" y="98"/>
                      </a:lnTo>
                      <a:lnTo>
                        <a:pt x="25" y="100"/>
                      </a:lnTo>
                      <a:lnTo>
                        <a:pt x="27" y="104"/>
                      </a:lnTo>
                      <a:lnTo>
                        <a:pt x="29" y="108"/>
                      </a:lnTo>
                      <a:lnTo>
                        <a:pt x="33" y="110"/>
                      </a:lnTo>
                      <a:lnTo>
                        <a:pt x="37" y="108"/>
                      </a:lnTo>
                      <a:lnTo>
                        <a:pt x="41" y="106"/>
                      </a:lnTo>
                      <a:lnTo>
                        <a:pt x="43" y="108"/>
                      </a:lnTo>
                      <a:lnTo>
                        <a:pt x="45" y="108"/>
                      </a:lnTo>
                      <a:lnTo>
                        <a:pt x="47" y="106"/>
                      </a:lnTo>
                      <a:lnTo>
                        <a:pt x="47" y="102"/>
                      </a:lnTo>
                      <a:lnTo>
                        <a:pt x="49" y="96"/>
                      </a:lnTo>
                      <a:lnTo>
                        <a:pt x="49" y="74"/>
                      </a:lnTo>
                      <a:lnTo>
                        <a:pt x="45" y="72"/>
                      </a:lnTo>
                      <a:lnTo>
                        <a:pt x="45" y="68"/>
                      </a:lnTo>
                      <a:lnTo>
                        <a:pt x="43" y="66"/>
                      </a:lnTo>
                      <a:lnTo>
                        <a:pt x="43" y="62"/>
                      </a:lnTo>
                      <a:lnTo>
                        <a:pt x="45" y="58"/>
                      </a:lnTo>
                      <a:lnTo>
                        <a:pt x="45" y="54"/>
                      </a:lnTo>
                      <a:lnTo>
                        <a:pt x="49" y="52"/>
                      </a:lnTo>
                      <a:lnTo>
                        <a:pt x="51" y="48"/>
                      </a:lnTo>
                      <a:lnTo>
                        <a:pt x="49" y="42"/>
                      </a:lnTo>
                      <a:lnTo>
                        <a:pt x="45" y="40"/>
                      </a:lnTo>
                      <a:lnTo>
                        <a:pt x="39" y="40"/>
                      </a:lnTo>
                      <a:lnTo>
                        <a:pt x="31" y="40"/>
                      </a:lnTo>
                      <a:lnTo>
                        <a:pt x="33" y="26"/>
                      </a:lnTo>
                      <a:lnTo>
                        <a:pt x="55" y="26"/>
                      </a:lnTo>
                      <a:lnTo>
                        <a:pt x="59" y="28"/>
                      </a:lnTo>
                      <a:lnTo>
                        <a:pt x="63" y="30"/>
                      </a:lnTo>
                      <a:lnTo>
                        <a:pt x="73" y="30"/>
                      </a:lnTo>
                      <a:lnTo>
                        <a:pt x="79" y="30"/>
                      </a:lnTo>
                      <a:lnTo>
                        <a:pt x="79" y="16"/>
                      </a:lnTo>
                      <a:lnTo>
                        <a:pt x="83" y="10"/>
                      </a:lnTo>
                      <a:lnTo>
                        <a:pt x="87" y="4"/>
                      </a:lnTo>
                      <a:lnTo>
                        <a:pt x="93" y="0"/>
                      </a:lnTo>
                      <a:lnTo>
                        <a:pt x="103" y="0"/>
                      </a:lnTo>
                      <a:lnTo>
                        <a:pt x="113" y="0"/>
                      </a:lnTo>
                      <a:lnTo>
                        <a:pt x="113" y="2"/>
                      </a:lnTo>
                      <a:lnTo>
                        <a:pt x="115" y="4"/>
                      </a:lnTo>
                      <a:lnTo>
                        <a:pt x="115" y="6"/>
                      </a:lnTo>
                      <a:lnTo>
                        <a:pt x="117" y="10"/>
                      </a:lnTo>
                      <a:lnTo>
                        <a:pt x="115" y="20"/>
                      </a:lnTo>
                      <a:lnTo>
                        <a:pt x="111" y="34"/>
                      </a:lnTo>
                      <a:lnTo>
                        <a:pt x="99" y="64"/>
                      </a:lnTo>
                      <a:lnTo>
                        <a:pt x="99" y="68"/>
                      </a:lnTo>
                      <a:lnTo>
                        <a:pt x="99" y="70"/>
                      </a:lnTo>
                      <a:lnTo>
                        <a:pt x="101" y="74"/>
                      </a:lnTo>
                      <a:lnTo>
                        <a:pt x="99" y="78"/>
                      </a:lnTo>
                      <a:lnTo>
                        <a:pt x="97" y="82"/>
                      </a:lnTo>
                      <a:lnTo>
                        <a:pt x="93" y="84"/>
                      </a:lnTo>
                      <a:lnTo>
                        <a:pt x="89" y="88"/>
                      </a:lnTo>
                      <a:lnTo>
                        <a:pt x="85" y="92"/>
                      </a:lnTo>
                      <a:lnTo>
                        <a:pt x="83" y="102"/>
                      </a:lnTo>
                      <a:lnTo>
                        <a:pt x="79" y="106"/>
                      </a:lnTo>
                      <a:lnTo>
                        <a:pt x="75" y="108"/>
                      </a:lnTo>
                      <a:lnTo>
                        <a:pt x="75" y="122"/>
                      </a:lnTo>
                      <a:lnTo>
                        <a:pt x="71" y="134"/>
                      </a:lnTo>
                      <a:lnTo>
                        <a:pt x="69" y="142"/>
                      </a:lnTo>
                      <a:lnTo>
                        <a:pt x="65" y="148"/>
                      </a:lnTo>
                      <a:lnTo>
                        <a:pt x="61" y="150"/>
                      </a:lnTo>
                      <a:lnTo>
                        <a:pt x="55" y="150"/>
                      </a:lnTo>
                      <a:lnTo>
                        <a:pt x="51" y="150"/>
                      </a:lnTo>
                      <a:lnTo>
                        <a:pt x="49" y="150"/>
                      </a:lnTo>
                      <a:lnTo>
                        <a:pt x="49" y="146"/>
                      </a:lnTo>
                      <a:lnTo>
                        <a:pt x="45" y="146"/>
                      </a:lnTo>
                      <a:lnTo>
                        <a:pt x="43" y="146"/>
                      </a:lnTo>
                      <a:lnTo>
                        <a:pt x="41" y="148"/>
                      </a:lnTo>
                      <a:lnTo>
                        <a:pt x="39" y="150"/>
                      </a:lnTo>
                      <a:lnTo>
                        <a:pt x="35" y="150"/>
                      </a:lnTo>
                      <a:lnTo>
                        <a:pt x="33" y="150"/>
                      </a:lnTo>
                      <a:lnTo>
                        <a:pt x="27" y="1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3" name="ïṧliḋè">
                  <a:extLst>
                    <a:ext uri="{FF2B5EF4-FFF2-40B4-BE49-F238E27FC236}">
                      <a16:creationId xmlns:a16="http://schemas.microsoft.com/office/drawing/2014/main" id="{9DE9AE91-B85F-4C26-8CE3-5482FF5DA8F4}"/>
                    </a:ext>
                  </a:extLst>
                </p:cNvPr>
                <p:cNvSpPr/>
                <p:nvPr/>
              </p:nvSpPr>
              <p:spPr bwMode="auto">
                <a:xfrm>
                  <a:off x="4666001" y="4386064"/>
                  <a:ext cx="367716" cy="361473"/>
                </a:xfrm>
                <a:custGeom>
                  <a:avLst/>
                  <a:gdLst>
                    <a:gd name="T0" fmla="*/ 2147483647 w 211"/>
                    <a:gd name="T1" fmla="*/ 2147483647 h 216"/>
                    <a:gd name="T2" fmla="*/ 2147483647 w 211"/>
                    <a:gd name="T3" fmla="*/ 2147483647 h 216"/>
                    <a:gd name="T4" fmla="*/ 2147483647 w 211"/>
                    <a:gd name="T5" fmla="*/ 2147483647 h 216"/>
                    <a:gd name="T6" fmla="*/ 2147483647 w 211"/>
                    <a:gd name="T7" fmla="*/ 2147483647 h 216"/>
                    <a:gd name="T8" fmla="*/ 2147483647 w 211"/>
                    <a:gd name="T9" fmla="*/ 2147483647 h 216"/>
                    <a:gd name="T10" fmla="*/ 2147483647 w 211"/>
                    <a:gd name="T11" fmla="*/ 2147483647 h 216"/>
                    <a:gd name="T12" fmla="*/ 2147483647 w 211"/>
                    <a:gd name="T13" fmla="*/ 2147483647 h 216"/>
                    <a:gd name="T14" fmla="*/ 2147483647 w 211"/>
                    <a:gd name="T15" fmla="*/ 2147483647 h 216"/>
                    <a:gd name="T16" fmla="*/ 2147483647 w 211"/>
                    <a:gd name="T17" fmla="*/ 0 h 216"/>
                    <a:gd name="T18" fmla="*/ 2147483647 w 211"/>
                    <a:gd name="T19" fmla="*/ 0 h 216"/>
                    <a:gd name="T20" fmla="*/ 2147483647 w 211"/>
                    <a:gd name="T21" fmla="*/ 2147483647 h 216"/>
                    <a:gd name="T22" fmla="*/ 2147483647 w 211"/>
                    <a:gd name="T23" fmla="*/ 2147483647 h 216"/>
                    <a:gd name="T24" fmla="*/ 0 w 211"/>
                    <a:gd name="T25" fmla="*/ 0 h 216"/>
                    <a:gd name="T26" fmla="*/ 2147483647 w 211"/>
                    <a:gd name="T27" fmla="*/ 2147483647 h 216"/>
                    <a:gd name="T28" fmla="*/ 2147483647 w 211"/>
                    <a:gd name="T29" fmla="*/ 2147483647 h 216"/>
                    <a:gd name="T30" fmla="*/ 2147483647 w 211"/>
                    <a:gd name="T31" fmla="*/ 2147483647 h 216"/>
                    <a:gd name="T32" fmla="*/ 2147483647 w 211"/>
                    <a:gd name="T33" fmla="*/ 2147483647 h 216"/>
                    <a:gd name="T34" fmla="*/ 2147483647 w 211"/>
                    <a:gd name="T35" fmla="*/ 2147483647 h 216"/>
                    <a:gd name="T36" fmla="*/ 2147483647 w 211"/>
                    <a:gd name="T37" fmla="*/ 2147483647 h 216"/>
                    <a:gd name="T38" fmla="*/ 2147483647 w 211"/>
                    <a:gd name="T39" fmla="*/ 2147483647 h 216"/>
                    <a:gd name="T40" fmla="*/ 2147483647 w 211"/>
                    <a:gd name="T41" fmla="*/ 2147483647 h 216"/>
                    <a:gd name="T42" fmla="*/ 2147483647 w 211"/>
                    <a:gd name="T43" fmla="*/ 2147483647 h 216"/>
                    <a:gd name="T44" fmla="*/ 2147483647 w 211"/>
                    <a:gd name="T45" fmla="*/ 2147483647 h 216"/>
                    <a:gd name="T46" fmla="*/ 2147483647 w 211"/>
                    <a:gd name="T47" fmla="*/ 2147483647 h 216"/>
                    <a:gd name="T48" fmla="*/ 2147483647 w 211"/>
                    <a:gd name="T49" fmla="*/ 2147483647 h 216"/>
                    <a:gd name="T50" fmla="*/ 2147483647 w 211"/>
                    <a:gd name="T51" fmla="*/ 2147483647 h 216"/>
                    <a:gd name="T52" fmla="*/ 2147483647 w 211"/>
                    <a:gd name="T53" fmla="*/ 2147483647 h 216"/>
                    <a:gd name="T54" fmla="*/ 2147483647 w 211"/>
                    <a:gd name="T55" fmla="*/ 2147483647 h 216"/>
                    <a:gd name="T56" fmla="*/ 2147483647 w 211"/>
                    <a:gd name="T57" fmla="*/ 2147483647 h 216"/>
                    <a:gd name="T58" fmla="*/ 2147483647 w 211"/>
                    <a:gd name="T59" fmla="*/ 2147483647 h 216"/>
                    <a:gd name="T60" fmla="*/ 2147483647 w 211"/>
                    <a:gd name="T61" fmla="*/ 2147483647 h 216"/>
                    <a:gd name="T62" fmla="*/ 2147483647 w 211"/>
                    <a:gd name="T63" fmla="*/ 2147483647 h 216"/>
                    <a:gd name="T64" fmla="*/ 2147483647 w 211"/>
                    <a:gd name="T65" fmla="*/ 2147483647 h 216"/>
                    <a:gd name="T66" fmla="*/ 2147483647 w 211"/>
                    <a:gd name="T67" fmla="*/ 2147483647 h 216"/>
                    <a:gd name="T68" fmla="*/ 2147483647 w 211"/>
                    <a:gd name="T69" fmla="*/ 2147483647 h 216"/>
                    <a:gd name="T70" fmla="*/ 2147483647 w 211"/>
                    <a:gd name="T71" fmla="*/ 2147483647 h 216"/>
                    <a:gd name="T72" fmla="*/ 2147483647 w 211"/>
                    <a:gd name="T73" fmla="*/ 2147483647 h 216"/>
                    <a:gd name="T74" fmla="*/ 2147483647 w 211"/>
                    <a:gd name="T75" fmla="*/ 2147483647 h 216"/>
                    <a:gd name="T76" fmla="*/ 2147483647 w 211"/>
                    <a:gd name="T77" fmla="*/ 2147483647 h 216"/>
                    <a:gd name="T78" fmla="*/ 2147483647 w 211"/>
                    <a:gd name="T79" fmla="*/ 2147483647 h 216"/>
                    <a:gd name="T80" fmla="*/ 2147483647 w 211"/>
                    <a:gd name="T81" fmla="*/ 2147483647 h 216"/>
                    <a:gd name="T82" fmla="*/ 2147483647 w 211"/>
                    <a:gd name="T83" fmla="*/ 2147483647 h 216"/>
                    <a:gd name="T84" fmla="*/ 2147483647 w 211"/>
                    <a:gd name="T85" fmla="*/ 2147483647 h 216"/>
                    <a:gd name="T86" fmla="*/ 2147483647 w 211"/>
                    <a:gd name="T87" fmla="*/ 2147483647 h 216"/>
                    <a:gd name="T88" fmla="*/ 2147483647 w 211"/>
                    <a:gd name="T89" fmla="*/ 2147483647 h 216"/>
                    <a:gd name="T90" fmla="*/ 2147483647 w 211"/>
                    <a:gd name="T91" fmla="*/ 2147483647 h 216"/>
                    <a:gd name="T92" fmla="*/ 2147483647 w 211"/>
                    <a:gd name="T93" fmla="*/ 2147483647 h 216"/>
                    <a:gd name="T94" fmla="*/ 2147483647 w 211"/>
                    <a:gd name="T95" fmla="*/ 2147483647 h 216"/>
                    <a:gd name="T96" fmla="*/ 2147483647 w 211"/>
                    <a:gd name="T97" fmla="*/ 2147483647 h 216"/>
                    <a:gd name="T98" fmla="*/ 2147483647 w 211"/>
                    <a:gd name="T99" fmla="*/ 2147483647 h 216"/>
                    <a:gd name="T100" fmla="*/ 2147483647 w 211"/>
                    <a:gd name="T101" fmla="*/ 2147483647 h 216"/>
                    <a:gd name="T102" fmla="*/ 2147483647 w 211"/>
                    <a:gd name="T103" fmla="*/ 2147483647 h 216"/>
                    <a:gd name="T104" fmla="*/ 2147483647 w 211"/>
                    <a:gd name="T105" fmla="*/ 2147483647 h 216"/>
                    <a:gd name="T106" fmla="*/ 2147483647 w 211"/>
                    <a:gd name="T107" fmla="*/ 2147483647 h 216"/>
                    <a:gd name="T108" fmla="*/ 2147483647 w 211"/>
                    <a:gd name="T109" fmla="*/ 2147483647 h 216"/>
                    <a:gd name="T110" fmla="*/ 2147483647 w 211"/>
                    <a:gd name="T111" fmla="*/ 2147483647 h 21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211"/>
                    <a:gd name="T169" fmla="*/ 0 h 216"/>
                    <a:gd name="T170" fmla="*/ 211 w 211"/>
                    <a:gd name="T171" fmla="*/ 216 h 21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211" h="216">
                      <a:moveTo>
                        <a:pt x="181" y="8"/>
                      </a:moveTo>
                      <a:lnTo>
                        <a:pt x="159" y="16"/>
                      </a:lnTo>
                      <a:lnTo>
                        <a:pt x="117" y="16"/>
                      </a:lnTo>
                      <a:lnTo>
                        <a:pt x="107" y="12"/>
                      </a:lnTo>
                      <a:lnTo>
                        <a:pt x="105" y="10"/>
                      </a:lnTo>
                      <a:lnTo>
                        <a:pt x="101" y="6"/>
                      </a:lnTo>
                      <a:lnTo>
                        <a:pt x="33" y="6"/>
                      </a:lnTo>
                      <a:lnTo>
                        <a:pt x="27" y="2"/>
                      </a:lnTo>
                      <a:lnTo>
                        <a:pt x="25" y="0"/>
                      </a:lnTo>
                      <a:lnTo>
                        <a:pt x="21" y="0"/>
                      </a:lnTo>
                      <a:lnTo>
                        <a:pt x="11" y="2"/>
                      </a:lnTo>
                      <a:lnTo>
                        <a:pt x="4" y="2"/>
                      </a:lnTo>
                      <a:lnTo>
                        <a:pt x="0" y="0"/>
                      </a:lnTo>
                      <a:lnTo>
                        <a:pt x="2" y="16"/>
                      </a:lnTo>
                      <a:lnTo>
                        <a:pt x="7" y="30"/>
                      </a:lnTo>
                      <a:lnTo>
                        <a:pt x="13" y="42"/>
                      </a:lnTo>
                      <a:lnTo>
                        <a:pt x="21" y="54"/>
                      </a:lnTo>
                      <a:lnTo>
                        <a:pt x="29" y="66"/>
                      </a:lnTo>
                      <a:lnTo>
                        <a:pt x="37" y="76"/>
                      </a:lnTo>
                      <a:lnTo>
                        <a:pt x="39" y="90"/>
                      </a:lnTo>
                      <a:lnTo>
                        <a:pt x="41" y="104"/>
                      </a:lnTo>
                      <a:lnTo>
                        <a:pt x="41" y="126"/>
                      </a:lnTo>
                      <a:lnTo>
                        <a:pt x="43" y="152"/>
                      </a:lnTo>
                      <a:lnTo>
                        <a:pt x="45" y="174"/>
                      </a:lnTo>
                      <a:lnTo>
                        <a:pt x="49" y="184"/>
                      </a:lnTo>
                      <a:lnTo>
                        <a:pt x="53" y="194"/>
                      </a:lnTo>
                      <a:lnTo>
                        <a:pt x="61" y="204"/>
                      </a:lnTo>
                      <a:lnTo>
                        <a:pt x="69" y="212"/>
                      </a:lnTo>
                      <a:lnTo>
                        <a:pt x="73" y="208"/>
                      </a:lnTo>
                      <a:lnTo>
                        <a:pt x="75" y="204"/>
                      </a:lnTo>
                      <a:lnTo>
                        <a:pt x="79" y="204"/>
                      </a:lnTo>
                      <a:lnTo>
                        <a:pt x="83" y="210"/>
                      </a:lnTo>
                      <a:lnTo>
                        <a:pt x="89" y="214"/>
                      </a:lnTo>
                      <a:lnTo>
                        <a:pt x="93" y="216"/>
                      </a:lnTo>
                      <a:lnTo>
                        <a:pt x="101" y="216"/>
                      </a:lnTo>
                      <a:lnTo>
                        <a:pt x="111" y="216"/>
                      </a:lnTo>
                      <a:lnTo>
                        <a:pt x="117" y="212"/>
                      </a:lnTo>
                      <a:lnTo>
                        <a:pt x="121" y="208"/>
                      </a:lnTo>
                      <a:lnTo>
                        <a:pt x="125" y="206"/>
                      </a:lnTo>
                      <a:lnTo>
                        <a:pt x="123" y="144"/>
                      </a:lnTo>
                      <a:lnTo>
                        <a:pt x="123" y="90"/>
                      </a:lnTo>
                      <a:lnTo>
                        <a:pt x="143" y="90"/>
                      </a:lnTo>
                      <a:lnTo>
                        <a:pt x="143" y="22"/>
                      </a:lnTo>
                      <a:lnTo>
                        <a:pt x="165" y="20"/>
                      </a:lnTo>
                      <a:lnTo>
                        <a:pt x="183" y="18"/>
                      </a:lnTo>
                      <a:lnTo>
                        <a:pt x="187" y="24"/>
                      </a:lnTo>
                      <a:lnTo>
                        <a:pt x="201" y="18"/>
                      </a:lnTo>
                      <a:lnTo>
                        <a:pt x="205" y="14"/>
                      </a:lnTo>
                      <a:lnTo>
                        <a:pt x="211" y="12"/>
                      </a:lnTo>
                      <a:lnTo>
                        <a:pt x="205" y="8"/>
                      </a:lnTo>
                      <a:lnTo>
                        <a:pt x="201" y="6"/>
                      </a:lnTo>
                      <a:lnTo>
                        <a:pt x="193" y="8"/>
                      </a:lnTo>
                      <a:lnTo>
                        <a:pt x="187" y="10"/>
                      </a:lnTo>
                      <a:lnTo>
                        <a:pt x="183" y="8"/>
                      </a:lnTo>
                      <a:lnTo>
                        <a:pt x="181" y="6"/>
                      </a:lnTo>
                      <a:lnTo>
                        <a:pt x="181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4" name="iṥ1ídê">
                  <a:extLst>
                    <a:ext uri="{FF2B5EF4-FFF2-40B4-BE49-F238E27FC236}">
                      <a16:creationId xmlns:a16="http://schemas.microsoft.com/office/drawing/2014/main" id="{0885FAE2-3C58-4C06-B78C-1BB4A6137652}"/>
                    </a:ext>
                  </a:extLst>
                </p:cNvPr>
                <p:cNvSpPr/>
                <p:nvPr/>
              </p:nvSpPr>
              <p:spPr bwMode="auto">
                <a:xfrm>
                  <a:off x="5351853" y="3314255"/>
                  <a:ext cx="184547" cy="165325"/>
                </a:xfrm>
                <a:custGeom>
                  <a:avLst/>
                  <a:gdLst>
                    <a:gd name="T0" fmla="*/ 2147483647 w 106"/>
                    <a:gd name="T1" fmla="*/ 0 h 98"/>
                    <a:gd name="T2" fmla="*/ 2147483647 w 106"/>
                    <a:gd name="T3" fmla="*/ 2147483647 h 98"/>
                    <a:gd name="T4" fmla="*/ 2147483647 w 106"/>
                    <a:gd name="T5" fmla="*/ 2147483647 h 98"/>
                    <a:gd name="T6" fmla="*/ 2147483647 w 106"/>
                    <a:gd name="T7" fmla="*/ 2147483647 h 98"/>
                    <a:gd name="T8" fmla="*/ 2147483647 w 106"/>
                    <a:gd name="T9" fmla="*/ 2147483647 h 98"/>
                    <a:gd name="T10" fmla="*/ 2147483647 w 106"/>
                    <a:gd name="T11" fmla="*/ 2147483647 h 98"/>
                    <a:gd name="T12" fmla="*/ 2147483647 w 106"/>
                    <a:gd name="T13" fmla="*/ 2147483647 h 98"/>
                    <a:gd name="T14" fmla="*/ 0 w 106"/>
                    <a:gd name="T15" fmla="*/ 2147483647 h 98"/>
                    <a:gd name="T16" fmla="*/ 0 w 106"/>
                    <a:gd name="T17" fmla="*/ 2147483647 h 98"/>
                    <a:gd name="T18" fmla="*/ 2147483647 w 106"/>
                    <a:gd name="T19" fmla="*/ 2147483647 h 98"/>
                    <a:gd name="T20" fmla="*/ 2147483647 w 106"/>
                    <a:gd name="T21" fmla="*/ 2147483647 h 98"/>
                    <a:gd name="T22" fmla="*/ 2147483647 w 106"/>
                    <a:gd name="T23" fmla="*/ 2147483647 h 98"/>
                    <a:gd name="T24" fmla="*/ 2147483647 w 106"/>
                    <a:gd name="T25" fmla="*/ 2147483647 h 98"/>
                    <a:gd name="T26" fmla="*/ 2147483647 w 106"/>
                    <a:gd name="T27" fmla="*/ 2147483647 h 98"/>
                    <a:gd name="T28" fmla="*/ 2147483647 w 106"/>
                    <a:gd name="T29" fmla="*/ 2147483647 h 98"/>
                    <a:gd name="T30" fmla="*/ 2147483647 w 106"/>
                    <a:gd name="T31" fmla="*/ 2147483647 h 98"/>
                    <a:gd name="T32" fmla="*/ 2147483647 w 106"/>
                    <a:gd name="T33" fmla="*/ 2147483647 h 98"/>
                    <a:gd name="T34" fmla="*/ 2147483647 w 106"/>
                    <a:gd name="T35" fmla="*/ 2147483647 h 98"/>
                    <a:gd name="T36" fmla="*/ 2147483647 w 106"/>
                    <a:gd name="T37" fmla="*/ 2147483647 h 98"/>
                    <a:gd name="T38" fmla="*/ 2147483647 w 106"/>
                    <a:gd name="T39" fmla="*/ 2147483647 h 98"/>
                    <a:gd name="T40" fmla="*/ 2147483647 w 106"/>
                    <a:gd name="T41" fmla="*/ 2147483647 h 98"/>
                    <a:gd name="T42" fmla="*/ 2147483647 w 106"/>
                    <a:gd name="T43" fmla="*/ 2147483647 h 98"/>
                    <a:gd name="T44" fmla="*/ 2147483647 w 106"/>
                    <a:gd name="T45" fmla="*/ 2147483647 h 98"/>
                    <a:gd name="T46" fmla="*/ 2147483647 w 106"/>
                    <a:gd name="T47" fmla="*/ 2147483647 h 98"/>
                    <a:gd name="T48" fmla="*/ 2147483647 w 106"/>
                    <a:gd name="T49" fmla="*/ 2147483647 h 98"/>
                    <a:gd name="T50" fmla="*/ 2147483647 w 106"/>
                    <a:gd name="T51" fmla="*/ 2147483647 h 98"/>
                    <a:gd name="T52" fmla="*/ 2147483647 w 106"/>
                    <a:gd name="T53" fmla="*/ 0 h 98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106"/>
                    <a:gd name="T82" fmla="*/ 0 h 98"/>
                    <a:gd name="T83" fmla="*/ 106 w 106"/>
                    <a:gd name="T84" fmla="*/ 98 h 98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106" h="98">
                      <a:moveTo>
                        <a:pt x="32" y="0"/>
                      </a:moveTo>
                      <a:lnTo>
                        <a:pt x="28" y="4"/>
                      </a:lnTo>
                      <a:lnTo>
                        <a:pt x="22" y="10"/>
                      </a:lnTo>
                      <a:lnTo>
                        <a:pt x="14" y="14"/>
                      </a:lnTo>
                      <a:lnTo>
                        <a:pt x="6" y="16"/>
                      </a:lnTo>
                      <a:lnTo>
                        <a:pt x="6" y="26"/>
                      </a:lnTo>
                      <a:lnTo>
                        <a:pt x="4" y="34"/>
                      </a:lnTo>
                      <a:lnTo>
                        <a:pt x="0" y="46"/>
                      </a:lnTo>
                      <a:lnTo>
                        <a:pt x="0" y="62"/>
                      </a:lnTo>
                      <a:lnTo>
                        <a:pt x="18" y="62"/>
                      </a:lnTo>
                      <a:lnTo>
                        <a:pt x="24" y="64"/>
                      </a:lnTo>
                      <a:lnTo>
                        <a:pt x="28" y="54"/>
                      </a:lnTo>
                      <a:lnTo>
                        <a:pt x="38" y="58"/>
                      </a:lnTo>
                      <a:lnTo>
                        <a:pt x="54" y="58"/>
                      </a:lnTo>
                      <a:lnTo>
                        <a:pt x="68" y="62"/>
                      </a:lnTo>
                      <a:lnTo>
                        <a:pt x="82" y="76"/>
                      </a:lnTo>
                      <a:lnTo>
                        <a:pt x="96" y="92"/>
                      </a:lnTo>
                      <a:lnTo>
                        <a:pt x="102" y="98"/>
                      </a:lnTo>
                      <a:lnTo>
                        <a:pt x="106" y="94"/>
                      </a:lnTo>
                      <a:lnTo>
                        <a:pt x="96" y="80"/>
                      </a:lnTo>
                      <a:lnTo>
                        <a:pt x="86" y="68"/>
                      </a:lnTo>
                      <a:lnTo>
                        <a:pt x="74" y="56"/>
                      </a:lnTo>
                      <a:lnTo>
                        <a:pt x="62" y="48"/>
                      </a:lnTo>
                      <a:lnTo>
                        <a:pt x="52" y="42"/>
                      </a:lnTo>
                      <a:lnTo>
                        <a:pt x="46" y="30"/>
                      </a:lnTo>
                      <a:lnTo>
                        <a:pt x="40" y="14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5" name="îs1ïḑé">
                  <a:extLst>
                    <a:ext uri="{FF2B5EF4-FFF2-40B4-BE49-F238E27FC236}">
                      <a16:creationId xmlns:a16="http://schemas.microsoft.com/office/drawing/2014/main" id="{EE7AB16B-822A-498D-BDF3-73CCA683353B}"/>
                    </a:ext>
                  </a:extLst>
                </p:cNvPr>
                <p:cNvSpPr/>
                <p:nvPr/>
              </p:nvSpPr>
              <p:spPr bwMode="auto">
                <a:xfrm>
                  <a:off x="3882365" y="3443152"/>
                  <a:ext cx="81255" cy="19615"/>
                </a:xfrm>
                <a:custGeom>
                  <a:avLst/>
                  <a:gdLst>
                    <a:gd name="T0" fmla="*/ 2147483647 w 46"/>
                    <a:gd name="T1" fmla="*/ 2147483647 h 12"/>
                    <a:gd name="T2" fmla="*/ 2147483647 w 46"/>
                    <a:gd name="T3" fmla="*/ 2147483647 h 12"/>
                    <a:gd name="T4" fmla="*/ 2147483647 w 46"/>
                    <a:gd name="T5" fmla="*/ 2147483647 h 12"/>
                    <a:gd name="T6" fmla="*/ 2147483647 w 46"/>
                    <a:gd name="T7" fmla="*/ 2147483647 h 12"/>
                    <a:gd name="T8" fmla="*/ 2147483647 w 46"/>
                    <a:gd name="T9" fmla="*/ 2147483647 h 12"/>
                    <a:gd name="T10" fmla="*/ 2147483647 w 46"/>
                    <a:gd name="T11" fmla="*/ 0 h 12"/>
                    <a:gd name="T12" fmla="*/ 2147483647 w 46"/>
                    <a:gd name="T13" fmla="*/ 2147483647 h 12"/>
                    <a:gd name="T14" fmla="*/ 2147483647 w 46"/>
                    <a:gd name="T15" fmla="*/ 2147483647 h 12"/>
                    <a:gd name="T16" fmla="*/ 2147483647 w 46"/>
                    <a:gd name="T17" fmla="*/ 2147483647 h 12"/>
                    <a:gd name="T18" fmla="*/ 2147483647 w 46"/>
                    <a:gd name="T19" fmla="*/ 2147483647 h 12"/>
                    <a:gd name="T20" fmla="*/ 2147483647 w 46"/>
                    <a:gd name="T21" fmla="*/ 2147483647 h 12"/>
                    <a:gd name="T22" fmla="*/ 2147483647 w 46"/>
                    <a:gd name="T23" fmla="*/ 2147483647 h 12"/>
                    <a:gd name="T24" fmla="*/ 2147483647 w 46"/>
                    <a:gd name="T25" fmla="*/ 2147483647 h 12"/>
                    <a:gd name="T26" fmla="*/ 2147483647 w 46"/>
                    <a:gd name="T27" fmla="*/ 2147483647 h 12"/>
                    <a:gd name="T28" fmla="*/ 2147483647 w 46"/>
                    <a:gd name="T29" fmla="*/ 2147483647 h 12"/>
                    <a:gd name="T30" fmla="*/ 0 w 46"/>
                    <a:gd name="T31" fmla="*/ 2147483647 h 12"/>
                    <a:gd name="T32" fmla="*/ 2147483647 w 46"/>
                    <a:gd name="T33" fmla="*/ 2147483647 h 12"/>
                    <a:gd name="T34" fmla="*/ 2147483647 w 46"/>
                    <a:gd name="T35" fmla="*/ 2147483647 h 12"/>
                    <a:gd name="T36" fmla="*/ 2147483647 w 46"/>
                    <a:gd name="T37" fmla="*/ 2147483647 h 1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46"/>
                    <a:gd name="T58" fmla="*/ 0 h 12"/>
                    <a:gd name="T59" fmla="*/ 46 w 46"/>
                    <a:gd name="T60" fmla="*/ 12 h 1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46" h="12">
                      <a:moveTo>
                        <a:pt x="4" y="6"/>
                      </a:moveTo>
                      <a:lnTo>
                        <a:pt x="14" y="8"/>
                      </a:lnTo>
                      <a:lnTo>
                        <a:pt x="18" y="6"/>
                      </a:lnTo>
                      <a:lnTo>
                        <a:pt x="20" y="4"/>
                      </a:lnTo>
                      <a:lnTo>
                        <a:pt x="22" y="2"/>
                      </a:lnTo>
                      <a:lnTo>
                        <a:pt x="26" y="0"/>
                      </a:lnTo>
                      <a:lnTo>
                        <a:pt x="28" y="4"/>
                      </a:lnTo>
                      <a:lnTo>
                        <a:pt x="34" y="6"/>
                      </a:lnTo>
                      <a:lnTo>
                        <a:pt x="46" y="8"/>
                      </a:lnTo>
                      <a:lnTo>
                        <a:pt x="42" y="10"/>
                      </a:lnTo>
                      <a:lnTo>
                        <a:pt x="38" y="12"/>
                      </a:lnTo>
                      <a:lnTo>
                        <a:pt x="30" y="10"/>
                      </a:lnTo>
                      <a:lnTo>
                        <a:pt x="24" y="8"/>
                      </a:lnTo>
                      <a:lnTo>
                        <a:pt x="24" y="10"/>
                      </a:lnTo>
                      <a:lnTo>
                        <a:pt x="12" y="12"/>
                      </a:lnTo>
                      <a:lnTo>
                        <a:pt x="0" y="12"/>
                      </a:lnTo>
                      <a:lnTo>
                        <a:pt x="2" y="8"/>
                      </a:lnTo>
                      <a:lnTo>
                        <a:pt x="2" y="6"/>
                      </a:lnTo>
                      <a:lnTo>
                        <a:pt x="4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6" name="iṧļíḍe">
                  <a:extLst>
                    <a:ext uri="{FF2B5EF4-FFF2-40B4-BE49-F238E27FC236}">
                      <a16:creationId xmlns:a16="http://schemas.microsoft.com/office/drawing/2014/main" id="{E72575DA-767B-495C-A2A2-EA28F8037D03}"/>
                    </a:ext>
                  </a:extLst>
                </p:cNvPr>
                <p:cNvSpPr/>
                <p:nvPr/>
              </p:nvSpPr>
              <p:spPr bwMode="auto">
                <a:xfrm>
                  <a:off x="4677019" y="3999373"/>
                  <a:ext cx="24790" cy="37829"/>
                </a:xfrm>
                <a:custGeom>
                  <a:avLst/>
                  <a:gdLst>
                    <a:gd name="T0" fmla="*/ 2147483647 w 14"/>
                    <a:gd name="T1" fmla="*/ 2147483647 h 22"/>
                    <a:gd name="T2" fmla="*/ 0 w 14"/>
                    <a:gd name="T3" fmla="*/ 2147483647 h 22"/>
                    <a:gd name="T4" fmla="*/ 2147483647 w 14"/>
                    <a:gd name="T5" fmla="*/ 2147483647 h 22"/>
                    <a:gd name="T6" fmla="*/ 2147483647 w 14"/>
                    <a:gd name="T7" fmla="*/ 2147483647 h 22"/>
                    <a:gd name="T8" fmla="*/ 2147483647 w 14"/>
                    <a:gd name="T9" fmla="*/ 0 h 22"/>
                    <a:gd name="T10" fmla="*/ 2147483647 w 14"/>
                    <a:gd name="T11" fmla="*/ 2147483647 h 22"/>
                    <a:gd name="T12" fmla="*/ 2147483647 w 14"/>
                    <a:gd name="T13" fmla="*/ 2147483647 h 22"/>
                    <a:gd name="T14" fmla="*/ 2147483647 w 14"/>
                    <a:gd name="T15" fmla="*/ 2147483647 h 22"/>
                    <a:gd name="T16" fmla="*/ 2147483647 w 14"/>
                    <a:gd name="T17" fmla="*/ 2147483647 h 22"/>
                    <a:gd name="T18" fmla="*/ 2147483647 w 14"/>
                    <a:gd name="T19" fmla="*/ 2147483647 h 22"/>
                    <a:gd name="T20" fmla="*/ 2147483647 w 14"/>
                    <a:gd name="T21" fmla="*/ 2147483647 h 2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"/>
                    <a:gd name="T34" fmla="*/ 0 h 22"/>
                    <a:gd name="T35" fmla="*/ 14 w 14"/>
                    <a:gd name="T36" fmla="*/ 22 h 2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" h="22">
                      <a:moveTo>
                        <a:pt x="6" y="22"/>
                      </a:moveTo>
                      <a:lnTo>
                        <a:pt x="0" y="8"/>
                      </a:lnTo>
                      <a:lnTo>
                        <a:pt x="4" y="4"/>
                      </a:lnTo>
                      <a:lnTo>
                        <a:pt x="8" y="2"/>
                      </a:lnTo>
                      <a:lnTo>
                        <a:pt x="12" y="0"/>
                      </a:lnTo>
                      <a:lnTo>
                        <a:pt x="14" y="2"/>
                      </a:lnTo>
                      <a:lnTo>
                        <a:pt x="14" y="4"/>
                      </a:lnTo>
                      <a:lnTo>
                        <a:pt x="10" y="6"/>
                      </a:lnTo>
                      <a:lnTo>
                        <a:pt x="8" y="10"/>
                      </a:lnTo>
                      <a:lnTo>
                        <a:pt x="8" y="20"/>
                      </a:lnTo>
                      <a:lnTo>
                        <a:pt x="6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7" name="îṩḻîḑè">
                  <a:extLst>
                    <a:ext uri="{FF2B5EF4-FFF2-40B4-BE49-F238E27FC236}">
                      <a16:creationId xmlns:a16="http://schemas.microsoft.com/office/drawing/2014/main" id="{8FA569B1-03E7-4AA8-93F3-40E6EA093AB8}"/>
                    </a:ext>
                  </a:extLst>
                </p:cNvPr>
                <p:cNvSpPr/>
                <p:nvPr/>
              </p:nvSpPr>
              <p:spPr bwMode="auto">
                <a:xfrm>
                  <a:off x="4529657" y="1512495"/>
                  <a:ext cx="249276" cy="84063"/>
                </a:xfrm>
                <a:custGeom>
                  <a:avLst/>
                  <a:gdLst>
                    <a:gd name="T0" fmla="*/ 2147483647 w 143"/>
                    <a:gd name="T1" fmla="*/ 2147483647 h 50"/>
                    <a:gd name="T2" fmla="*/ 2147483647 w 143"/>
                    <a:gd name="T3" fmla="*/ 2147483647 h 50"/>
                    <a:gd name="T4" fmla="*/ 2147483647 w 143"/>
                    <a:gd name="T5" fmla="*/ 2147483647 h 50"/>
                    <a:gd name="T6" fmla="*/ 0 w 143"/>
                    <a:gd name="T7" fmla="*/ 2147483647 h 50"/>
                    <a:gd name="T8" fmla="*/ 0 w 143"/>
                    <a:gd name="T9" fmla="*/ 2147483647 h 50"/>
                    <a:gd name="T10" fmla="*/ 2147483647 w 143"/>
                    <a:gd name="T11" fmla="*/ 2147483647 h 50"/>
                    <a:gd name="T12" fmla="*/ 2147483647 w 143"/>
                    <a:gd name="T13" fmla="*/ 2147483647 h 50"/>
                    <a:gd name="T14" fmla="*/ 2147483647 w 143"/>
                    <a:gd name="T15" fmla="*/ 2147483647 h 50"/>
                    <a:gd name="T16" fmla="*/ 2147483647 w 143"/>
                    <a:gd name="T17" fmla="*/ 2147483647 h 50"/>
                    <a:gd name="T18" fmla="*/ 2147483647 w 143"/>
                    <a:gd name="T19" fmla="*/ 2147483647 h 50"/>
                    <a:gd name="T20" fmla="*/ 2147483647 w 143"/>
                    <a:gd name="T21" fmla="*/ 2147483647 h 50"/>
                    <a:gd name="T22" fmla="*/ 2147483647 w 143"/>
                    <a:gd name="T23" fmla="*/ 2147483647 h 50"/>
                    <a:gd name="T24" fmla="*/ 2147483647 w 143"/>
                    <a:gd name="T25" fmla="*/ 0 h 50"/>
                    <a:gd name="T26" fmla="*/ 2147483647 w 143"/>
                    <a:gd name="T27" fmla="*/ 0 h 50"/>
                    <a:gd name="T28" fmla="*/ 2147483647 w 143"/>
                    <a:gd name="T29" fmla="*/ 2147483647 h 50"/>
                    <a:gd name="T30" fmla="*/ 2147483647 w 143"/>
                    <a:gd name="T31" fmla="*/ 2147483647 h 50"/>
                    <a:gd name="T32" fmla="*/ 2147483647 w 143"/>
                    <a:gd name="T33" fmla="*/ 2147483647 h 50"/>
                    <a:gd name="T34" fmla="*/ 2147483647 w 143"/>
                    <a:gd name="T35" fmla="*/ 2147483647 h 50"/>
                    <a:gd name="T36" fmla="*/ 2147483647 w 143"/>
                    <a:gd name="T37" fmla="*/ 2147483647 h 50"/>
                    <a:gd name="T38" fmla="*/ 2147483647 w 143"/>
                    <a:gd name="T39" fmla="*/ 2147483647 h 50"/>
                    <a:gd name="T40" fmla="*/ 2147483647 w 143"/>
                    <a:gd name="T41" fmla="*/ 2147483647 h 50"/>
                    <a:gd name="T42" fmla="*/ 2147483647 w 143"/>
                    <a:gd name="T43" fmla="*/ 2147483647 h 50"/>
                    <a:gd name="T44" fmla="*/ 2147483647 w 143"/>
                    <a:gd name="T45" fmla="*/ 2147483647 h 50"/>
                    <a:gd name="T46" fmla="*/ 2147483647 w 143"/>
                    <a:gd name="T47" fmla="*/ 2147483647 h 50"/>
                    <a:gd name="T48" fmla="*/ 2147483647 w 143"/>
                    <a:gd name="T49" fmla="*/ 2147483647 h 50"/>
                    <a:gd name="T50" fmla="*/ 2147483647 w 143"/>
                    <a:gd name="T51" fmla="*/ 2147483647 h 50"/>
                    <a:gd name="T52" fmla="*/ 2147483647 w 143"/>
                    <a:gd name="T53" fmla="*/ 2147483647 h 50"/>
                    <a:gd name="T54" fmla="*/ 2147483647 w 143"/>
                    <a:gd name="T55" fmla="*/ 2147483647 h 50"/>
                    <a:gd name="T56" fmla="*/ 2147483647 w 143"/>
                    <a:gd name="T57" fmla="*/ 2147483647 h 50"/>
                    <a:gd name="T58" fmla="*/ 2147483647 w 143"/>
                    <a:gd name="T59" fmla="*/ 2147483647 h 50"/>
                    <a:gd name="T60" fmla="*/ 2147483647 w 143"/>
                    <a:gd name="T61" fmla="*/ 2147483647 h 50"/>
                    <a:gd name="T62" fmla="*/ 2147483647 w 143"/>
                    <a:gd name="T63" fmla="*/ 2147483647 h 50"/>
                    <a:gd name="T64" fmla="*/ 2147483647 w 143"/>
                    <a:gd name="T65" fmla="*/ 2147483647 h 50"/>
                    <a:gd name="T66" fmla="*/ 2147483647 w 143"/>
                    <a:gd name="T67" fmla="*/ 2147483647 h 50"/>
                    <a:gd name="T68" fmla="*/ 2147483647 w 143"/>
                    <a:gd name="T69" fmla="*/ 2147483647 h 50"/>
                    <a:gd name="T70" fmla="*/ 2147483647 w 143"/>
                    <a:gd name="T71" fmla="*/ 2147483647 h 50"/>
                    <a:gd name="T72" fmla="*/ 2147483647 w 143"/>
                    <a:gd name="T73" fmla="*/ 2147483647 h 50"/>
                    <a:gd name="T74" fmla="*/ 2147483647 w 143"/>
                    <a:gd name="T75" fmla="*/ 2147483647 h 50"/>
                    <a:gd name="T76" fmla="*/ 2147483647 w 143"/>
                    <a:gd name="T77" fmla="*/ 2147483647 h 50"/>
                    <a:gd name="T78" fmla="*/ 2147483647 w 143"/>
                    <a:gd name="T79" fmla="*/ 2147483647 h 50"/>
                    <a:gd name="T80" fmla="*/ 2147483647 w 143"/>
                    <a:gd name="T81" fmla="*/ 2147483647 h 50"/>
                    <a:gd name="T82" fmla="*/ 2147483647 w 143"/>
                    <a:gd name="T83" fmla="*/ 2147483647 h 50"/>
                    <a:gd name="T84" fmla="*/ 2147483647 w 143"/>
                    <a:gd name="T85" fmla="*/ 2147483647 h 50"/>
                    <a:gd name="T86" fmla="*/ 2147483647 w 143"/>
                    <a:gd name="T87" fmla="*/ 2147483647 h 50"/>
                    <a:gd name="T88" fmla="*/ 2147483647 w 143"/>
                    <a:gd name="T89" fmla="*/ 2147483647 h 50"/>
                    <a:gd name="T90" fmla="*/ 2147483647 w 143"/>
                    <a:gd name="T91" fmla="*/ 2147483647 h 50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43"/>
                    <a:gd name="T139" fmla="*/ 0 h 50"/>
                    <a:gd name="T140" fmla="*/ 143 w 143"/>
                    <a:gd name="T141" fmla="*/ 50 h 50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43" h="50">
                      <a:moveTo>
                        <a:pt x="8" y="20"/>
                      </a:moveTo>
                      <a:lnTo>
                        <a:pt x="6" y="20"/>
                      </a:lnTo>
                      <a:lnTo>
                        <a:pt x="2" y="16"/>
                      </a:lnTo>
                      <a:lnTo>
                        <a:pt x="0" y="8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12" y="2"/>
                      </a:lnTo>
                      <a:lnTo>
                        <a:pt x="26" y="2"/>
                      </a:lnTo>
                      <a:lnTo>
                        <a:pt x="36" y="4"/>
                      </a:lnTo>
                      <a:lnTo>
                        <a:pt x="54" y="10"/>
                      </a:lnTo>
                      <a:lnTo>
                        <a:pt x="50" y="4"/>
                      </a:lnTo>
                      <a:lnTo>
                        <a:pt x="54" y="2"/>
                      </a:lnTo>
                      <a:lnTo>
                        <a:pt x="60" y="0"/>
                      </a:lnTo>
                      <a:lnTo>
                        <a:pt x="62" y="0"/>
                      </a:lnTo>
                      <a:lnTo>
                        <a:pt x="66" y="2"/>
                      </a:lnTo>
                      <a:lnTo>
                        <a:pt x="70" y="2"/>
                      </a:lnTo>
                      <a:lnTo>
                        <a:pt x="74" y="2"/>
                      </a:lnTo>
                      <a:lnTo>
                        <a:pt x="78" y="10"/>
                      </a:lnTo>
                      <a:lnTo>
                        <a:pt x="82" y="12"/>
                      </a:lnTo>
                      <a:lnTo>
                        <a:pt x="93" y="12"/>
                      </a:lnTo>
                      <a:lnTo>
                        <a:pt x="119" y="20"/>
                      </a:lnTo>
                      <a:lnTo>
                        <a:pt x="133" y="26"/>
                      </a:lnTo>
                      <a:lnTo>
                        <a:pt x="143" y="30"/>
                      </a:lnTo>
                      <a:lnTo>
                        <a:pt x="135" y="36"/>
                      </a:lnTo>
                      <a:lnTo>
                        <a:pt x="127" y="38"/>
                      </a:lnTo>
                      <a:lnTo>
                        <a:pt x="119" y="38"/>
                      </a:lnTo>
                      <a:lnTo>
                        <a:pt x="115" y="34"/>
                      </a:lnTo>
                      <a:lnTo>
                        <a:pt x="107" y="28"/>
                      </a:lnTo>
                      <a:lnTo>
                        <a:pt x="97" y="20"/>
                      </a:lnTo>
                      <a:lnTo>
                        <a:pt x="93" y="18"/>
                      </a:lnTo>
                      <a:lnTo>
                        <a:pt x="89" y="16"/>
                      </a:lnTo>
                      <a:lnTo>
                        <a:pt x="82" y="18"/>
                      </a:lnTo>
                      <a:lnTo>
                        <a:pt x="80" y="22"/>
                      </a:lnTo>
                      <a:lnTo>
                        <a:pt x="80" y="34"/>
                      </a:lnTo>
                      <a:lnTo>
                        <a:pt x="76" y="34"/>
                      </a:lnTo>
                      <a:lnTo>
                        <a:pt x="74" y="36"/>
                      </a:lnTo>
                      <a:lnTo>
                        <a:pt x="70" y="42"/>
                      </a:lnTo>
                      <a:lnTo>
                        <a:pt x="68" y="48"/>
                      </a:lnTo>
                      <a:lnTo>
                        <a:pt x="66" y="50"/>
                      </a:lnTo>
                      <a:lnTo>
                        <a:pt x="62" y="50"/>
                      </a:lnTo>
                      <a:lnTo>
                        <a:pt x="56" y="48"/>
                      </a:lnTo>
                      <a:lnTo>
                        <a:pt x="48" y="46"/>
                      </a:lnTo>
                      <a:lnTo>
                        <a:pt x="34" y="34"/>
                      </a:lnTo>
                      <a:lnTo>
                        <a:pt x="24" y="26"/>
                      </a:lnTo>
                      <a:lnTo>
                        <a:pt x="16" y="22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8" name="iṣľîdê">
                  <a:extLst>
                    <a:ext uri="{FF2B5EF4-FFF2-40B4-BE49-F238E27FC236}">
                      <a16:creationId xmlns:a16="http://schemas.microsoft.com/office/drawing/2014/main" id="{4B2A4600-6FE2-42B2-AB44-0682F9E844BC}"/>
                    </a:ext>
                  </a:extLst>
                </p:cNvPr>
                <p:cNvSpPr/>
                <p:nvPr/>
              </p:nvSpPr>
              <p:spPr bwMode="auto">
                <a:xfrm>
                  <a:off x="4661869" y="1499885"/>
                  <a:ext cx="147361" cy="29422"/>
                </a:xfrm>
                <a:custGeom>
                  <a:avLst/>
                  <a:gdLst>
                    <a:gd name="T0" fmla="*/ 2147483647 w 85"/>
                    <a:gd name="T1" fmla="*/ 2147483647 h 18"/>
                    <a:gd name="T2" fmla="*/ 2147483647 w 85"/>
                    <a:gd name="T3" fmla="*/ 2147483647 h 18"/>
                    <a:gd name="T4" fmla="*/ 2147483647 w 85"/>
                    <a:gd name="T5" fmla="*/ 2147483647 h 18"/>
                    <a:gd name="T6" fmla="*/ 2147483647 w 85"/>
                    <a:gd name="T7" fmla="*/ 2147483647 h 18"/>
                    <a:gd name="T8" fmla="*/ 0 w 85"/>
                    <a:gd name="T9" fmla="*/ 2147483647 h 18"/>
                    <a:gd name="T10" fmla="*/ 2147483647 w 85"/>
                    <a:gd name="T11" fmla="*/ 2147483647 h 18"/>
                    <a:gd name="T12" fmla="*/ 2147483647 w 85"/>
                    <a:gd name="T13" fmla="*/ 2147483647 h 18"/>
                    <a:gd name="T14" fmla="*/ 2147483647 w 85"/>
                    <a:gd name="T15" fmla="*/ 0 h 18"/>
                    <a:gd name="T16" fmla="*/ 2147483647 w 85"/>
                    <a:gd name="T17" fmla="*/ 2147483647 h 18"/>
                    <a:gd name="T18" fmla="*/ 2147483647 w 85"/>
                    <a:gd name="T19" fmla="*/ 2147483647 h 18"/>
                    <a:gd name="T20" fmla="*/ 2147483647 w 85"/>
                    <a:gd name="T21" fmla="*/ 2147483647 h 18"/>
                    <a:gd name="T22" fmla="*/ 2147483647 w 85"/>
                    <a:gd name="T23" fmla="*/ 2147483647 h 18"/>
                    <a:gd name="T24" fmla="*/ 2147483647 w 85"/>
                    <a:gd name="T25" fmla="*/ 2147483647 h 18"/>
                    <a:gd name="T26" fmla="*/ 2147483647 w 85"/>
                    <a:gd name="T27" fmla="*/ 2147483647 h 18"/>
                    <a:gd name="T28" fmla="*/ 2147483647 w 85"/>
                    <a:gd name="T29" fmla="*/ 2147483647 h 18"/>
                    <a:gd name="T30" fmla="*/ 2147483647 w 85"/>
                    <a:gd name="T31" fmla="*/ 2147483647 h 18"/>
                    <a:gd name="T32" fmla="*/ 2147483647 w 85"/>
                    <a:gd name="T33" fmla="*/ 2147483647 h 18"/>
                    <a:gd name="T34" fmla="*/ 2147483647 w 85"/>
                    <a:gd name="T35" fmla="*/ 2147483647 h 18"/>
                    <a:gd name="T36" fmla="*/ 2147483647 w 85"/>
                    <a:gd name="T37" fmla="*/ 2147483647 h 1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85"/>
                    <a:gd name="T58" fmla="*/ 0 h 18"/>
                    <a:gd name="T59" fmla="*/ 85 w 85"/>
                    <a:gd name="T60" fmla="*/ 18 h 1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85" h="18">
                      <a:moveTo>
                        <a:pt x="31" y="18"/>
                      </a:moveTo>
                      <a:lnTo>
                        <a:pt x="23" y="16"/>
                      </a:lnTo>
                      <a:lnTo>
                        <a:pt x="15" y="14"/>
                      </a:lnTo>
                      <a:lnTo>
                        <a:pt x="6" y="10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13" y="2"/>
                      </a:lnTo>
                      <a:lnTo>
                        <a:pt x="21" y="0"/>
                      </a:lnTo>
                      <a:lnTo>
                        <a:pt x="27" y="2"/>
                      </a:lnTo>
                      <a:lnTo>
                        <a:pt x="41" y="4"/>
                      </a:lnTo>
                      <a:lnTo>
                        <a:pt x="55" y="4"/>
                      </a:lnTo>
                      <a:lnTo>
                        <a:pt x="71" y="6"/>
                      </a:lnTo>
                      <a:lnTo>
                        <a:pt x="85" y="8"/>
                      </a:lnTo>
                      <a:lnTo>
                        <a:pt x="79" y="12"/>
                      </a:lnTo>
                      <a:lnTo>
                        <a:pt x="73" y="14"/>
                      </a:lnTo>
                      <a:lnTo>
                        <a:pt x="67" y="18"/>
                      </a:lnTo>
                      <a:lnTo>
                        <a:pt x="63" y="18"/>
                      </a:lnTo>
                      <a:lnTo>
                        <a:pt x="47" y="18"/>
                      </a:lnTo>
                      <a:lnTo>
                        <a:pt x="31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9" name="î$ḷïḋé">
                  <a:extLst>
                    <a:ext uri="{FF2B5EF4-FFF2-40B4-BE49-F238E27FC236}">
                      <a16:creationId xmlns:a16="http://schemas.microsoft.com/office/drawing/2014/main" id="{0DC0F2D8-6C69-4ABC-B1C5-1DC2B4DD2C6F}"/>
                    </a:ext>
                  </a:extLst>
                </p:cNvPr>
                <p:cNvSpPr/>
                <p:nvPr/>
              </p:nvSpPr>
              <p:spPr bwMode="auto">
                <a:xfrm>
                  <a:off x="4729353" y="2489031"/>
                  <a:ext cx="95028" cy="63047"/>
                </a:xfrm>
                <a:custGeom>
                  <a:avLst/>
                  <a:gdLst>
                    <a:gd name="T0" fmla="*/ 2147483647 w 54"/>
                    <a:gd name="T1" fmla="*/ 2147483647 h 38"/>
                    <a:gd name="T2" fmla="*/ 2147483647 w 54"/>
                    <a:gd name="T3" fmla="*/ 2147483647 h 38"/>
                    <a:gd name="T4" fmla="*/ 2147483647 w 54"/>
                    <a:gd name="T5" fmla="*/ 2147483647 h 38"/>
                    <a:gd name="T6" fmla="*/ 2147483647 w 54"/>
                    <a:gd name="T7" fmla="*/ 2147483647 h 38"/>
                    <a:gd name="T8" fmla="*/ 2147483647 w 54"/>
                    <a:gd name="T9" fmla="*/ 2147483647 h 38"/>
                    <a:gd name="T10" fmla="*/ 2147483647 w 54"/>
                    <a:gd name="T11" fmla="*/ 2147483647 h 38"/>
                    <a:gd name="T12" fmla="*/ 2147483647 w 54"/>
                    <a:gd name="T13" fmla="*/ 2147483647 h 38"/>
                    <a:gd name="T14" fmla="*/ 2147483647 w 54"/>
                    <a:gd name="T15" fmla="*/ 2147483647 h 38"/>
                    <a:gd name="T16" fmla="*/ 2147483647 w 54"/>
                    <a:gd name="T17" fmla="*/ 2147483647 h 38"/>
                    <a:gd name="T18" fmla="*/ 2147483647 w 54"/>
                    <a:gd name="T19" fmla="*/ 2147483647 h 38"/>
                    <a:gd name="T20" fmla="*/ 2147483647 w 54"/>
                    <a:gd name="T21" fmla="*/ 2147483647 h 38"/>
                    <a:gd name="T22" fmla="*/ 0 w 54"/>
                    <a:gd name="T23" fmla="*/ 2147483647 h 38"/>
                    <a:gd name="T24" fmla="*/ 0 w 54"/>
                    <a:gd name="T25" fmla="*/ 2147483647 h 38"/>
                    <a:gd name="T26" fmla="*/ 2147483647 w 54"/>
                    <a:gd name="T27" fmla="*/ 2147483647 h 38"/>
                    <a:gd name="T28" fmla="*/ 2147483647 w 54"/>
                    <a:gd name="T29" fmla="*/ 0 h 38"/>
                    <a:gd name="T30" fmla="*/ 2147483647 w 54"/>
                    <a:gd name="T31" fmla="*/ 0 h 38"/>
                    <a:gd name="T32" fmla="*/ 2147483647 w 54"/>
                    <a:gd name="T33" fmla="*/ 0 h 38"/>
                    <a:gd name="T34" fmla="*/ 2147483647 w 54"/>
                    <a:gd name="T35" fmla="*/ 2147483647 h 38"/>
                    <a:gd name="T36" fmla="*/ 2147483647 w 54"/>
                    <a:gd name="T37" fmla="*/ 2147483647 h 3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54"/>
                    <a:gd name="T58" fmla="*/ 0 h 38"/>
                    <a:gd name="T59" fmla="*/ 54 w 54"/>
                    <a:gd name="T60" fmla="*/ 38 h 3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54" h="38">
                      <a:moveTo>
                        <a:pt x="46" y="6"/>
                      </a:moveTo>
                      <a:lnTo>
                        <a:pt x="48" y="16"/>
                      </a:lnTo>
                      <a:lnTo>
                        <a:pt x="54" y="22"/>
                      </a:lnTo>
                      <a:lnTo>
                        <a:pt x="52" y="28"/>
                      </a:lnTo>
                      <a:lnTo>
                        <a:pt x="44" y="30"/>
                      </a:lnTo>
                      <a:lnTo>
                        <a:pt x="40" y="38"/>
                      </a:lnTo>
                      <a:lnTo>
                        <a:pt x="30" y="32"/>
                      </a:lnTo>
                      <a:lnTo>
                        <a:pt x="28" y="30"/>
                      </a:lnTo>
                      <a:lnTo>
                        <a:pt x="16" y="26"/>
                      </a:lnTo>
                      <a:lnTo>
                        <a:pt x="10" y="20"/>
                      </a:lnTo>
                      <a:lnTo>
                        <a:pt x="6" y="14"/>
                      </a:lnTo>
                      <a:lnTo>
                        <a:pt x="0" y="6"/>
                      </a:lnTo>
                      <a:lnTo>
                        <a:pt x="0" y="2"/>
                      </a:lnTo>
                      <a:lnTo>
                        <a:pt x="6" y="2"/>
                      </a:lnTo>
                      <a:lnTo>
                        <a:pt x="12" y="0"/>
                      </a:lnTo>
                      <a:lnTo>
                        <a:pt x="20" y="0"/>
                      </a:lnTo>
                      <a:lnTo>
                        <a:pt x="36" y="0"/>
                      </a:lnTo>
                      <a:lnTo>
                        <a:pt x="40" y="6"/>
                      </a:lnTo>
                      <a:lnTo>
                        <a:pt x="4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0" name="iṩḻïḑe">
                  <a:extLst>
                    <a:ext uri="{FF2B5EF4-FFF2-40B4-BE49-F238E27FC236}">
                      <a16:creationId xmlns:a16="http://schemas.microsoft.com/office/drawing/2014/main" id="{71A8BCD0-F4A4-433E-87C4-4754BCA5D299}"/>
                    </a:ext>
                  </a:extLst>
                </p:cNvPr>
                <p:cNvSpPr/>
                <p:nvPr/>
              </p:nvSpPr>
              <p:spPr bwMode="auto">
                <a:xfrm>
                  <a:off x="4701808" y="2447000"/>
                  <a:ext cx="111555" cy="89667"/>
                </a:xfrm>
                <a:custGeom>
                  <a:avLst/>
                  <a:gdLst>
                    <a:gd name="T0" fmla="*/ 2147483647 w 64"/>
                    <a:gd name="T1" fmla="*/ 0 h 52"/>
                    <a:gd name="T2" fmla="*/ 2147483647 w 64"/>
                    <a:gd name="T3" fmla="*/ 2147483647 h 52"/>
                    <a:gd name="T4" fmla="*/ 2147483647 w 64"/>
                    <a:gd name="T5" fmla="*/ 2147483647 h 52"/>
                    <a:gd name="T6" fmla="*/ 2147483647 w 64"/>
                    <a:gd name="T7" fmla="*/ 2147483647 h 52"/>
                    <a:gd name="T8" fmla="*/ 2147483647 w 64"/>
                    <a:gd name="T9" fmla="*/ 2147483647 h 52"/>
                    <a:gd name="T10" fmla="*/ 2147483647 w 64"/>
                    <a:gd name="T11" fmla="*/ 2147483647 h 52"/>
                    <a:gd name="T12" fmla="*/ 2147483647 w 64"/>
                    <a:gd name="T13" fmla="*/ 2147483647 h 52"/>
                    <a:gd name="T14" fmla="*/ 2147483647 w 64"/>
                    <a:gd name="T15" fmla="*/ 2147483647 h 52"/>
                    <a:gd name="T16" fmla="*/ 2147483647 w 64"/>
                    <a:gd name="T17" fmla="*/ 2147483647 h 52"/>
                    <a:gd name="T18" fmla="*/ 2147483647 w 64"/>
                    <a:gd name="T19" fmla="*/ 2147483647 h 52"/>
                    <a:gd name="T20" fmla="*/ 2147483647 w 64"/>
                    <a:gd name="T21" fmla="*/ 2147483647 h 52"/>
                    <a:gd name="T22" fmla="*/ 2147483647 w 64"/>
                    <a:gd name="T23" fmla="*/ 2147483647 h 52"/>
                    <a:gd name="T24" fmla="*/ 2147483647 w 64"/>
                    <a:gd name="T25" fmla="*/ 2147483647 h 52"/>
                    <a:gd name="T26" fmla="*/ 2147483647 w 64"/>
                    <a:gd name="T27" fmla="*/ 2147483647 h 52"/>
                    <a:gd name="T28" fmla="*/ 2147483647 w 64"/>
                    <a:gd name="T29" fmla="*/ 2147483647 h 52"/>
                    <a:gd name="T30" fmla="*/ 2147483647 w 64"/>
                    <a:gd name="T31" fmla="*/ 2147483647 h 52"/>
                    <a:gd name="T32" fmla="*/ 2147483647 w 64"/>
                    <a:gd name="T33" fmla="*/ 2147483647 h 52"/>
                    <a:gd name="T34" fmla="*/ 2147483647 w 64"/>
                    <a:gd name="T35" fmla="*/ 2147483647 h 52"/>
                    <a:gd name="T36" fmla="*/ 2147483647 w 64"/>
                    <a:gd name="T37" fmla="*/ 2147483647 h 52"/>
                    <a:gd name="T38" fmla="*/ 0 w 64"/>
                    <a:gd name="T39" fmla="*/ 2147483647 h 52"/>
                    <a:gd name="T40" fmla="*/ 2147483647 w 64"/>
                    <a:gd name="T41" fmla="*/ 2147483647 h 52"/>
                    <a:gd name="T42" fmla="*/ 2147483647 w 64"/>
                    <a:gd name="T43" fmla="*/ 2147483647 h 52"/>
                    <a:gd name="T44" fmla="*/ 2147483647 w 64"/>
                    <a:gd name="T45" fmla="*/ 2147483647 h 52"/>
                    <a:gd name="T46" fmla="*/ 2147483647 w 64"/>
                    <a:gd name="T47" fmla="*/ 0 h 52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64"/>
                    <a:gd name="T73" fmla="*/ 0 h 52"/>
                    <a:gd name="T74" fmla="*/ 64 w 64"/>
                    <a:gd name="T75" fmla="*/ 52 h 52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64" h="52">
                      <a:moveTo>
                        <a:pt x="28" y="0"/>
                      </a:moveTo>
                      <a:lnTo>
                        <a:pt x="38" y="10"/>
                      </a:lnTo>
                      <a:lnTo>
                        <a:pt x="44" y="12"/>
                      </a:lnTo>
                      <a:lnTo>
                        <a:pt x="48" y="12"/>
                      </a:lnTo>
                      <a:lnTo>
                        <a:pt x="58" y="10"/>
                      </a:lnTo>
                      <a:lnTo>
                        <a:pt x="64" y="24"/>
                      </a:lnTo>
                      <a:lnTo>
                        <a:pt x="62" y="30"/>
                      </a:lnTo>
                      <a:lnTo>
                        <a:pt x="56" y="30"/>
                      </a:lnTo>
                      <a:lnTo>
                        <a:pt x="52" y="24"/>
                      </a:lnTo>
                      <a:lnTo>
                        <a:pt x="36" y="24"/>
                      </a:lnTo>
                      <a:lnTo>
                        <a:pt x="28" y="24"/>
                      </a:lnTo>
                      <a:lnTo>
                        <a:pt x="22" y="26"/>
                      </a:lnTo>
                      <a:lnTo>
                        <a:pt x="16" y="26"/>
                      </a:lnTo>
                      <a:lnTo>
                        <a:pt x="16" y="30"/>
                      </a:lnTo>
                      <a:lnTo>
                        <a:pt x="22" y="38"/>
                      </a:lnTo>
                      <a:lnTo>
                        <a:pt x="26" y="44"/>
                      </a:lnTo>
                      <a:lnTo>
                        <a:pt x="32" y="50"/>
                      </a:lnTo>
                      <a:lnTo>
                        <a:pt x="18" y="52"/>
                      </a:lnTo>
                      <a:lnTo>
                        <a:pt x="8" y="36"/>
                      </a:lnTo>
                      <a:lnTo>
                        <a:pt x="0" y="18"/>
                      </a:lnTo>
                      <a:lnTo>
                        <a:pt x="8" y="18"/>
                      </a:lnTo>
                      <a:lnTo>
                        <a:pt x="12" y="10"/>
                      </a:lnTo>
                      <a:lnTo>
                        <a:pt x="14" y="4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1" name="isľíḍê">
                  <a:extLst>
                    <a:ext uri="{FF2B5EF4-FFF2-40B4-BE49-F238E27FC236}">
                      <a16:creationId xmlns:a16="http://schemas.microsoft.com/office/drawing/2014/main" id="{80425250-2582-42D5-81C0-AD881BCD294E}"/>
                    </a:ext>
                  </a:extLst>
                </p:cNvPr>
                <p:cNvSpPr/>
                <p:nvPr/>
              </p:nvSpPr>
              <p:spPr bwMode="auto">
                <a:xfrm>
                  <a:off x="4763782" y="1774492"/>
                  <a:ext cx="256163" cy="281612"/>
                </a:xfrm>
                <a:custGeom>
                  <a:avLst/>
                  <a:gdLst>
                    <a:gd name="T0" fmla="*/ 2147483647 w 146"/>
                    <a:gd name="T1" fmla="*/ 2147483647 h 168"/>
                    <a:gd name="T2" fmla="*/ 2147483647 w 146"/>
                    <a:gd name="T3" fmla="*/ 2147483647 h 168"/>
                    <a:gd name="T4" fmla="*/ 2147483647 w 146"/>
                    <a:gd name="T5" fmla="*/ 2147483647 h 168"/>
                    <a:gd name="T6" fmla="*/ 2147483647 w 146"/>
                    <a:gd name="T7" fmla="*/ 2147483647 h 168"/>
                    <a:gd name="T8" fmla="*/ 2147483647 w 146"/>
                    <a:gd name="T9" fmla="*/ 2147483647 h 168"/>
                    <a:gd name="T10" fmla="*/ 2147483647 w 146"/>
                    <a:gd name="T11" fmla="*/ 2147483647 h 168"/>
                    <a:gd name="T12" fmla="*/ 2147483647 w 146"/>
                    <a:gd name="T13" fmla="*/ 2147483647 h 168"/>
                    <a:gd name="T14" fmla="*/ 2147483647 w 146"/>
                    <a:gd name="T15" fmla="*/ 2147483647 h 168"/>
                    <a:gd name="T16" fmla="*/ 2147483647 w 146"/>
                    <a:gd name="T17" fmla="*/ 2147483647 h 168"/>
                    <a:gd name="T18" fmla="*/ 2147483647 w 146"/>
                    <a:gd name="T19" fmla="*/ 2147483647 h 168"/>
                    <a:gd name="T20" fmla="*/ 2147483647 w 146"/>
                    <a:gd name="T21" fmla="*/ 2147483647 h 168"/>
                    <a:gd name="T22" fmla="*/ 2147483647 w 146"/>
                    <a:gd name="T23" fmla="*/ 2147483647 h 168"/>
                    <a:gd name="T24" fmla="*/ 2147483647 w 146"/>
                    <a:gd name="T25" fmla="*/ 2147483647 h 168"/>
                    <a:gd name="T26" fmla="*/ 2147483647 w 146"/>
                    <a:gd name="T27" fmla="*/ 2147483647 h 168"/>
                    <a:gd name="T28" fmla="*/ 2147483647 w 146"/>
                    <a:gd name="T29" fmla="*/ 2147483647 h 168"/>
                    <a:gd name="T30" fmla="*/ 2147483647 w 146"/>
                    <a:gd name="T31" fmla="*/ 2147483647 h 168"/>
                    <a:gd name="T32" fmla="*/ 2147483647 w 146"/>
                    <a:gd name="T33" fmla="*/ 2147483647 h 168"/>
                    <a:gd name="T34" fmla="*/ 2147483647 w 146"/>
                    <a:gd name="T35" fmla="*/ 2147483647 h 168"/>
                    <a:gd name="T36" fmla="*/ 2147483647 w 146"/>
                    <a:gd name="T37" fmla="*/ 2147483647 h 168"/>
                    <a:gd name="T38" fmla="*/ 2147483647 w 146"/>
                    <a:gd name="T39" fmla="*/ 2147483647 h 168"/>
                    <a:gd name="T40" fmla="*/ 2147483647 w 146"/>
                    <a:gd name="T41" fmla="*/ 2147483647 h 168"/>
                    <a:gd name="T42" fmla="*/ 2147483647 w 146"/>
                    <a:gd name="T43" fmla="*/ 2147483647 h 168"/>
                    <a:gd name="T44" fmla="*/ 2147483647 w 146"/>
                    <a:gd name="T45" fmla="*/ 2147483647 h 168"/>
                    <a:gd name="T46" fmla="*/ 2147483647 w 146"/>
                    <a:gd name="T47" fmla="*/ 2147483647 h 168"/>
                    <a:gd name="T48" fmla="*/ 2147483647 w 146"/>
                    <a:gd name="T49" fmla="*/ 2147483647 h 168"/>
                    <a:gd name="T50" fmla="*/ 2147483647 w 146"/>
                    <a:gd name="T51" fmla="*/ 2147483647 h 168"/>
                    <a:gd name="T52" fmla="*/ 2147483647 w 146"/>
                    <a:gd name="T53" fmla="*/ 2147483647 h 168"/>
                    <a:gd name="T54" fmla="*/ 2147483647 w 146"/>
                    <a:gd name="T55" fmla="*/ 2147483647 h 168"/>
                    <a:gd name="T56" fmla="*/ 2147483647 w 146"/>
                    <a:gd name="T57" fmla="*/ 2147483647 h 168"/>
                    <a:gd name="T58" fmla="*/ 2147483647 w 146"/>
                    <a:gd name="T59" fmla="*/ 2147483647 h 168"/>
                    <a:gd name="T60" fmla="*/ 2147483647 w 146"/>
                    <a:gd name="T61" fmla="*/ 2147483647 h 168"/>
                    <a:gd name="T62" fmla="*/ 2147483647 w 146"/>
                    <a:gd name="T63" fmla="*/ 2147483647 h 168"/>
                    <a:gd name="T64" fmla="*/ 2147483647 w 146"/>
                    <a:gd name="T65" fmla="*/ 2147483647 h 168"/>
                    <a:gd name="T66" fmla="*/ 2147483647 w 146"/>
                    <a:gd name="T67" fmla="*/ 2147483647 h 168"/>
                    <a:gd name="T68" fmla="*/ 2147483647 w 146"/>
                    <a:gd name="T69" fmla="*/ 2147483647 h 168"/>
                    <a:gd name="T70" fmla="*/ 2147483647 w 146"/>
                    <a:gd name="T71" fmla="*/ 2147483647 h 168"/>
                    <a:gd name="T72" fmla="*/ 2147483647 w 146"/>
                    <a:gd name="T73" fmla="*/ 2147483647 h 168"/>
                    <a:gd name="T74" fmla="*/ 2147483647 w 146"/>
                    <a:gd name="T75" fmla="*/ 2147483647 h 168"/>
                    <a:gd name="T76" fmla="*/ 2147483647 w 146"/>
                    <a:gd name="T77" fmla="*/ 2147483647 h 168"/>
                    <a:gd name="T78" fmla="*/ 2147483647 w 146"/>
                    <a:gd name="T79" fmla="*/ 2147483647 h 168"/>
                    <a:gd name="T80" fmla="*/ 2147483647 w 146"/>
                    <a:gd name="T81" fmla="*/ 2147483647 h 168"/>
                    <a:gd name="T82" fmla="*/ 2147483647 w 146"/>
                    <a:gd name="T83" fmla="*/ 0 h 168"/>
                    <a:gd name="T84" fmla="*/ 2147483647 w 146"/>
                    <a:gd name="T85" fmla="*/ 2147483647 h 168"/>
                    <a:gd name="T86" fmla="*/ 2147483647 w 146"/>
                    <a:gd name="T87" fmla="*/ 2147483647 h 16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46"/>
                    <a:gd name="T133" fmla="*/ 0 h 168"/>
                    <a:gd name="T134" fmla="*/ 146 w 146"/>
                    <a:gd name="T135" fmla="*/ 168 h 16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46" h="168">
                      <a:moveTo>
                        <a:pt x="98" y="16"/>
                      </a:moveTo>
                      <a:lnTo>
                        <a:pt x="92" y="20"/>
                      </a:lnTo>
                      <a:lnTo>
                        <a:pt x="90" y="24"/>
                      </a:lnTo>
                      <a:lnTo>
                        <a:pt x="90" y="26"/>
                      </a:lnTo>
                      <a:lnTo>
                        <a:pt x="90" y="30"/>
                      </a:lnTo>
                      <a:lnTo>
                        <a:pt x="92" y="32"/>
                      </a:lnTo>
                      <a:lnTo>
                        <a:pt x="100" y="34"/>
                      </a:lnTo>
                      <a:lnTo>
                        <a:pt x="108" y="36"/>
                      </a:lnTo>
                      <a:lnTo>
                        <a:pt x="110" y="38"/>
                      </a:lnTo>
                      <a:lnTo>
                        <a:pt x="110" y="40"/>
                      </a:lnTo>
                      <a:lnTo>
                        <a:pt x="110" y="44"/>
                      </a:lnTo>
                      <a:lnTo>
                        <a:pt x="108" y="48"/>
                      </a:lnTo>
                      <a:lnTo>
                        <a:pt x="104" y="50"/>
                      </a:lnTo>
                      <a:lnTo>
                        <a:pt x="104" y="54"/>
                      </a:lnTo>
                      <a:lnTo>
                        <a:pt x="106" y="56"/>
                      </a:lnTo>
                      <a:lnTo>
                        <a:pt x="108" y="54"/>
                      </a:lnTo>
                      <a:lnTo>
                        <a:pt x="114" y="54"/>
                      </a:lnTo>
                      <a:lnTo>
                        <a:pt x="114" y="64"/>
                      </a:lnTo>
                      <a:lnTo>
                        <a:pt x="118" y="76"/>
                      </a:lnTo>
                      <a:lnTo>
                        <a:pt x="120" y="82"/>
                      </a:lnTo>
                      <a:lnTo>
                        <a:pt x="122" y="86"/>
                      </a:lnTo>
                      <a:lnTo>
                        <a:pt x="126" y="88"/>
                      </a:lnTo>
                      <a:lnTo>
                        <a:pt x="126" y="92"/>
                      </a:lnTo>
                      <a:lnTo>
                        <a:pt x="128" y="98"/>
                      </a:lnTo>
                      <a:lnTo>
                        <a:pt x="130" y="102"/>
                      </a:lnTo>
                      <a:lnTo>
                        <a:pt x="130" y="108"/>
                      </a:lnTo>
                      <a:lnTo>
                        <a:pt x="140" y="112"/>
                      </a:lnTo>
                      <a:lnTo>
                        <a:pt x="146" y="118"/>
                      </a:lnTo>
                      <a:lnTo>
                        <a:pt x="146" y="130"/>
                      </a:lnTo>
                      <a:lnTo>
                        <a:pt x="136" y="132"/>
                      </a:lnTo>
                      <a:lnTo>
                        <a:pt x="128" y="138"/>
                      </a:lnTo>
                      <a:lnTo>
                        <a:pt x="122" y="144"/>
                      </a:lnTo>
                      <a:lnTo>
                        <a:pt x="118" y="150"/>
                      </a:lnTo>
                      <a:lnTo>
                        <a:pt x="112" y="154"/>
                      </a:lnTo>
                      <a:lnTo>
                        <a:pt x="106" y="158"/>
                      </a:lnTo>
                      <a:lnTo>
                        <a:pt x="96" y="158"/>
                      </a:lnTo>
                      <a:lnTo>
                        <a:pt x="90" y="160"/>
                      </a:lnTo>
                      <a:lnTo>
                        <a:pt x="88" y="162"/>
                      </a:lnTo>
                      <a:lnTo>
                        <a:pt x="86" y="162"/>
                      </a:lnTo>
                      <a:lnTo>
                        <a:pt x="78" y="162"/>
                      </a:lnTo>
                      <a:lnTo>
                        <a:pt x="70" y="164"/>
                      </a:lnTo>
                      <a:lnTo>
                        <a:pt x="64" y="164"/>
                      </a:lnTo>
                      <a:lnTo>
                        <a:pt x="50" y="168"/>
                      </a:lnTo>
                      <a:lnTo>
                        <a:pt x="44" y="166"/>
                      </a:lnTo>
                      <a:lnTo>
                        <a:pt x="40" y="162"/>
                      </a:lnTo>
                      <a:lnTo>
                        <a:pt x="36" y="160"/>
                      </a:lnTo>
                      <a:lnTo>
                        <a:pt x="34" y="158"/>
                      </a:lnTo>
                      <a:lnTo>
                        <a:pt x="32" y="156"/>
                      </a:lnTo>
                      <a:lnTo>
                        <a:pt x="28" y="152"/>
                      </a:lnTo>
                      <a:lnTo>
                        <a:pt x="24" y="138"/>
                      </a:lnTo>
                      <a:lnTo>
                        <a:pt x="20" y="118"/>
                      </a:lnTo>
                      <a:lnTo>
                        <a:pt x="22" y="108"/>
                      </a:lnTo>
                      <a:lnTo>
                        <a:pt x="26" y="104"/>
                      </a:lnTo>
                      <a:lnTo>
                        <a:pt x="34" y="100"/>
                      </a:lnTo>
                      <a:lnTo>
                        <a:pt x="40" y="94"/>
                      </a:lnTo>
                      <a:lnTo>
                        <a:pt x="50" y="90"/>
                      </a:lnTo>
                      <a:lnTo>
                        <a:pt x="58" y="86"/>
                      </a:lnTo>
                      <a:lnTo>
                        <a:pt x="62" y="80"/>
                      </a:lnTo>
                      <a:lnTo>
                        <a:pt x="64" y="74"/>
                      </a:lnTo>
                      <a:lnTo>
                        <a:pt x="54" y="74"/>
                      </a:lnTo>
                      <a:lnTo>
                        <a:pt x="44" y="74"/>
                      </a:lnTo>
                      <a:lnTo>
                        <a:pt x="40" y="62"/>
                      </a:lnTo>
                      <a:lnTo>
                        <a:pt x="38" y="54"/>
                      </a:lnTo>
                      <a:lnTo>
                        <a:pt x="36" y="46"/>
                      </a:lnTo>
                      <a:lnTo>
                        <a:pt x="32" y="34"/>
                      </a:lnTo>
                      <a:lnTo>
                        <a:pt x="26" y="28"/>
                      </a:lnTo>
                      <a:lnTo>
                        <a:pt x="16" y="26"/>
                      </a:lnTo>
                      <a:lnTo>
                        <a:pt x="8" y="22"/>
                      </a:lnTo>
                      <a:lnTo>
                        <a:pt x="0" y="18"/>
                      </a:lnTo>
                      <a:lnTo>
                        <a:pt x="4" y="16"/>
                      </a:lnTo>
                      <a:lnTo>
                        <a:pt x="6" y="16"/>
                      </a:lnTo>
                      <a:lnTo>
                        <a:pt x="8" y="16"/>
                      </a:lnTo>
                      <a:lnTo>
                        <a:pt x="16" y="18"/>
                      </a:lnTo>
                      <a:lnTo>
                        <a:pt x="26" y="20"/>
                      </a:lnTo>
                      <a:lnTo>
                        <a:pt x="36" y="24"/>
                      </a:lnTo>
                      <a:lnTo>
                        <a:pt x="46" y="26"/>
                      </a:lnTo>
                      <a:lnTo>
                        <a:pt x="52" y="26"/>
                      </a:lnTo>
                      <a:lnTo>
                        <a:pt x="56" y="22"/>
                      </a:lnTo>
                      <a:lnTo>
                        <a:pt x="58" y="18"/>
                      </a:lnTo>
                      <a:lnTo>
                        <a:pt x="60" y="14"/>
                      </a:lnTo>
                      <a:lnTo>
                        <a:pt x="60" y="8"/>
                      </a:lnTo>
                      <a:lnTo>
                        <a:pt x="62" y="4"/>
                      </a:lnTo>
                      <a:lnTo>
                        <a:pt x="64" y="2"/>
                      </a:lnTo>
                      <a:lnTo>
                        <a:pt x="70" y="0"/>
                      </a:lnTo>
                      <a:lnTo>
                        <a:pt x="82" y="2"/>
                      </a:lnTo>
                      <a:lnTo>
                        <a:pt x="90" y="6"/>
                      </a:lnTo>
                      <a:lnTo>
                        <a:pt x="96" y="10"/>
                      </a:lnTo>
                      <a:lnTo>
                        <a:pt x="104" y="14"/>
                      </a:lnTo>
                      <a:lnTo>
                        <a:pt x="98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2" name="íṥľiḍê">
                  <a:extLst>
                    <a:ext uri="{FF2B5EF4-FFF2-40B4-BE49-F238E27FC236}">
                      <a16:creationId xmlns:a16="http://schemas.microsoft.com/office/drawing/2014/main" id="{0AFEFE04-E7FC-4616-892D-B3B1F381C403}"/>
                    </a:ext>
                  </a:extLst>
                </p:cNvPr>
                <p:cNvSpPr/>
                <p:nvPr/>
              </p:nvSpPr>
              <p:spPr bwMode="auto">
                <a:xfrm>
                  <a:off x="4956592" y="2777649"/>
                  <a:ext cx="74370" cy="14010"/>
                </a:xfrm>
                <a:custGeom>
                  <a:avLst/>
                  <a:gdLst>
                    <a:gd name="T0" fmla="*/ 2147483647 w 42"/>
                    <a:gd name="T1" fmla="*/ 2147483647 h 8"/>
                    <a:gd name="T2" fmla="*/ 2147483647 w 42"/>
                    <a:gd name="T3" fmla="*/ 2147483647 h 8"/>
                    <a:gd name="T4" fmla="*/ 0 w 42"/>
                    <a:gd name="T5" fmla="*/ 0 h 8"/>
                    <a:gd name="T6" fmla="*/ 2147483647 w 42"/>
                    <a:gd name="T7" fmla="*/ 2147483647 h 8"/>
                    <a:gd name="T8" fmla="*/ 2147483647 w 42"/>
                    <a:gd name="T9" fmla="*/ 2147483647 h 8"/>
                    <a:gd name="T10" fmla="*/ 2147483647 w 42"/>
                    <a:gd name="T11" fmla="*/ 2147483647 h 8"/>
                    <a:gd name="T12" fmla="*/ 2147483647 w 42"/>
                    <a:gd name="T13" fmla="*/ 2147483647 h 8"/>
                    <a:gd name="T14" fmla="*/ 2147483647 w 42"/>
                    <a:gd name="T15" fmla="*/ 2147483647 h 8"/>
                    <a:gd name="T16" fmla="*/ 2147483647 w 42"/>
                    <a:gd name="T17" fmla="*/ 2147483647 h 8"/>
                    <a:gd name="T18" fmla="*/ 2147483647 w 42"/>
                    <a:gd name="T19" fmla="*/ 0 h 8"/>
                    <a:gd name="T20" fmla="*/ 2147483647 w 42"/>
                    <a:gd name="T21" fmla="*/ 2147483647 h 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2"/>
                    <a:gd name="T34" fmla="*/ 0 h 8"/>
                    <a:gd name="T35" fmla="*/ 42 w 42"/>
                    <a:gd name="T36" fmla="*/ 8 h 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2" h="8">
                      <a:moveTo>
                        <a:pt x="20" y="2"/>
                      </a:moveTo>
                      <a:lnTo>
                        <a:pt x="8" y="2"/>
                      </a:lnTo>
                      <a:lnTo>
                        <a:pt x="0" y="0"/>
                      </a:lnTo>
                      <a:lnTo>
                        <a:pt x="4" y="2"/>
                      </a:lnTo>
                      <a:lnTo>
                        <a:pt x="8" y="6"/>
                      </a:lnTo>
                      <a:lnTo>
                        <a:pt x="22" y="8"/>
                      </a:lnTo>
                      <a:lnTo>
                        <a:pt x="34" y="8"/>
                      </a:lnTo>
                      <a:lnTo>
                        <a:pt x="42" y="6"/>
                      </a:lnTo>
                      <a:lnTo>
                        <a:pt x="36" y="2"/>
                      </a:lnTo>
                      <a:lnTo>
                        <a:pt x="32" y="0"/>
                      </a:lnTo>
                      <a:lnTo>
                        <a:pt x="20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3" name="îṡ1îdè">
                  <a:extLst>
                    <a:ext uri="{FF2B5EF4-FFF2-40B4-BE49-F238E27FC236}">
                      <a16:creationId xmlns:a16="http://schemas.microsoft.com/office/drawing/2014/main" id="{E4A08307-357D-4949-A051-638758B0147D}"/>
                    </a:ext>
                  </a:extLst>
                </p:cNvPr>
                <p:cNvSpPr/>
                <p:nvPr/>
              </p:nvSpPr>
              <p:spPr bwMode="auto">
                <a:xfrm>
                  <a:off x="4394689" y="2641748"/>
                  <a:ext cx="28921" cy="19615"/>
                </a:xfrm>
                <a:custGeom>
                  <a:avLst/>
                  <a:gdLst>
                    <a:gd name="T0" fmla="*/ 2147483647 w 16"/>
                    <a:gd name="T1" fmla="*/ 2147483647 h 10"/>
                    <a:gd name="T2" fmla="*/ 2147483647 w 16"/>
                    <a:gd name="T3" fmla="*/ 0 h 10"/>
                    <a:gd name="T4" fmla="*/ 2147483647 w 16"/>
                    <a:gd name="T5" fmla="*/ 0 h 10"/>
                    <a:gd name="T6" fmla="*/ 2147483647 w 16"/>
                    <a:gd name="T7" fmla="*/ 0 h 10"/>
                    <a:gd name="T8" fmla="*/ 2147483647 w 16"/>
                    <a:gd name="T9" fmla="*/ 2147483647 h 10"/>
                    <a:gd name="T10" fmla="*/ 0 w 16"/>
                    <a:gd name="T11" fmla="*/ 2147483647 h 10"/>
                    <a:gd name="T12" fmla="*/ 2147483647 w 16"/>
                    <a:gd name="T13" fmla="*/ 2147483647 h 10"/>
                    <a:gd name="T14" fmla="*/ 2147483647 w 16"/>
                    <a:gd name="T15" fmla="*/ 2147483647 h 10"/>
                    <a:gd name="T16" fmla="*/ 2147483647 w 16"/>
                    <a:gd name="T17" fmla="*/ 2147483647 h 1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6"/>
                    <a:gd name="T28" fmla="*/ 0 h 10"/>
                    <a:gd name="T29" fmla="*/ 16 w 16"/>
                    <a:gd name="T30" fmla="*/ 10 h 1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6" h="10">
                      <a:moveTo>
                        <a:pt x="16" y="6"/>
                      </a:move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16" y="10"/>
                      </a:lnTo>
                      <a:lnTo>
                        <a:pt x="14" y="4"/>
                      </a:lnTo>
                      <a:lnTo>
                        <a:pt x="1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4" name="ís1íḍè">
                  <a:extLst>
                    <a:ext uri="{FF2B5EF4-FFF2-40B4-BE49-F238E27FC236}">
                      <a16:creationId xmlns:a16="http://schemas.microsoft.com/office/drawing/2014/main" id="{8D58B446-7EB5-47E1-886D-41EDFEF456E6}"/>
                    </a:ext>
                  </a:extLst>
                </p:cNvPr>
                <p:cNvSpPr/>
                <p:nvPr/>
              </p:nvSpPr>
              <p:spPr bwMode="auto">
                <a:xfrm>
                  <a:off x="4182598" y="2077121"/>
                  <a:ext cx="191434" cy="257794"/>
                </a:xfrm>
                <a:custGeom>
                  <a:avLst/>
                  <a:gdLst>
                    <a:gd name="T0" fmla="*/ 2147483647 w 110"/>
                    <a:gd name="T1" fmla="*/ 2147483647 h 154"/>
                    <a:gd name="T2" fmla="*/ 2147483647 w 110"/>
                    <a:gd name="T3" fmla="*/ 2147483647 h 154"/>
                    <a:gd name="T4" fmla="*/ 2147483647 w 110"/>
                    <a:gd name="T5" fmla="*/ 2147483647 h 154"/>
                    <a:gd name="T6" fmla="*/ 2147483647 w 110"/>
                    <a:gd name="T7" fmla="*/ 2147483647 h 154"/>
                    <a:gd name="T8" fmla="*/ 2147483647 w 110"/>
                    <a:gd name="T9" fmla="*/ 2147483647 h 154"/>
                    <a:gd name="T10" fmla="*/ 2147483647 w 110"/>
                    <a:gd name="T11" fmla="*/ 2147483647 h 154"/>
                    <a:gd name="T12" fmla="*/ 2147483647 w 110"/>
                    <a:gd name="T13" fmla="*/ 2147483647 h 154"/>
                    <a:gd name="T14" fmla="*/ 2147483647 w 110"/>
                    <a:gd name="T15" fmla="*/ 2147483647 h 154"/>
                    <a:gd name="T16" fmla="*/ 2147483647 w 110"/>
                    <a:gd name="T17" fmla="*/ 2147483647 h 154"/>
                    <a:gd name="T18" fmla="*/ 2147483647 w 110"/>
                    <a:gd name="T19" fmla="*/ 2147483647 h 154"/>
                    <a:gd name="T20" fmla="*/ 2147483647 w 110"/>
                    <a:gd name="T21" fmla="*/ 2147483647 h 154"/>
                    <a:gd name="T22" fmla="*/ 2147483647 w 110"/>
                    <a:gd name="T23" fmla="*/ 2147483647 h 154"/>
                    <a:gd name="T24" fmla="*/ 2147483647 w 110"/>
                    <a:gd name="T25" fmla="*/ 2147483647 h 154"/>
                    <a:gd name="T26" fmla="*/ 2147483647 w 110"/>
                    <a:gd name="T27" fmla="*/ 2147483647 h 154"/>
                    <a:gd name="T28" fmla="*/ 2147483647 w 110"/>
                    <a:gd name="T29" fmla="*/ 2147483647 h 154"/>
                    <a:gd name="T30" fmla="*/ 2147483647 w 110"/>
                    <a:gd name="T31" fmla="*/ 2147483647 h 154"/>
                    <a:gd name="T32" fmla="*/ 2147483647 w 110"/>
                    <a:gd name="T33" fmla="*/ 2147483647 h 154"/>
                    <a:gd name="T34" fmla="*/ 2147483647 w 110"/>
                    <a:gd name="T35" fmla="*/ 2147483647 h 154"/>
                    <a:gd name="T36" fmla="*/ 2147483647 w 110"/>
                    <a:gd name="T37" fmla="*/ 2147483647 h 154"/>
                    <a:gd name="T38" fmla="*/ 2147483647 w 110"/>
                    <a:gd name="T39" fmla="*/ 2147483647 h 154"/>
                    <a:gd name="T40" fmla="*/ 2147483647 w 110"/>
                    <a:gd name="T41" fmla="*/ 2147483647 h 154"/>
                    <a:gd name="T42" fmla="*/ 2147483647 w 110"/>
                    <a:gd name="T43" fmla="*/ 2147483647 h 154"/>
                    <a:gd name="T44" fmla="*/ 2147483647 w 110"/>
                    <a:gd name="T45" fmla="*/ 2147483647 h 154"/>
                    <a:gd name="T46" fmla="*/ 2147483647 w 110"/>
                    <a:gd name="T47" fmla="*/ 2147483647 h 154"/>
                    <a:gd name="T48" fmla="*/ 2147483647 w 110"/>
                    <a:gd name="T49" fmla="*/ 2147483647 h 154"/>
                    <a:gd name="T50" fmla="*/ 2147483647 w 110"/>
                    <a:gd name="T51" fmla="*/ 2147483647 h 154"/>
                    <a:gd name="T52" fmla="*/ 2147483647 w 110"/>
                    <a:gd name="T53" fmla="*/ 2147483647 h 154"/>
                    <a:gd name="T54" fmla="*/ 2147483647 w 110"/>
                    <a:gd name="T55" fmla="*/ 2147483647 h 154"/>
                    <a:gd name="T56" fmla="*/ 2147483647 w 110"/>
                    <a:gd name="T57" fmla="*/ 2147483647 h 154"/>
                    <a:gd name="T58" fmla="*/ 2147483647 w 110"/>
                    <a:gd name="T59" fmla="*/ 2147483647 h 154"/>
                    <a:gd name="T60" fmla="*/ 0 w 110"/>
                    <a:gd name="T61" fmla="*/ 2147483647 h 154"/>
                    <a:gd name="T62" fmla="*/ 2147483647 w 110"/>
                    <a:gd name="T63" fmla="*/ 2147483647 h 154"/>
                    <a:gd name="T64" fmla="*/ 2147483647 w 110"/>
                    <a:gd name="T65" fmla="*/ 0 h 154"/>
                    <a:gd name="T66" fmla="*/ 2147483647 w 110"/>
                    <a:gd name="T67" fmla="*/ 2147483647 h 154"/>
                    <a:gd name="T68" fmla="*/ 2147483647 w 110"/>
                    <a:gd name="T69" fmla="*/ 2147483647 h 154"/>
                    <a:gd name="T70" fmla="*/ 2147483647 w 110"/>
                    <a:gd name="T71" fmla="*/ 2147483647 h 154"/>
                    <a:gd name="T72" fmla="*/ 2147483647 w 110"/>
                    <a:gd name="T73" fmla="*/ 2147483647 h 154"/>
                    <a:gd name="T74" fmla="*/ 2147483647 w 110"/>
                    <a:gd name="T75" fmla="*/ 2147483647 h 154"/>
                    <a:gd name="T76" fmla="*/ 2147483647 w 110"/>
                    <a:gd name="T77" fmla="*/ 2147483647 h 154"/>
                    <a:gd name="T78" fmla="*/ 2147483647 w 110"/>
                    <a:gd name="T79" fmla="*/ 2147483647 h 154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110"/>
                    <a:gd name="T121" fmla="*/ 0 h 154"/>
                    <a:gd name="T122" fmla="*/ 110 w 110"/>
                    <a:gd name="T123" fmla="*/ 154 h 154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110" h="154">
                      <a:moveTo>
                        <a:pt x="76" y="82"/>
                      </a:moveTo>
                      <a:lnTo>
                        <a:pt x="82" y="86"/>
                      </a:lnTo>
                      <a:lnTo>
                        <a:pt x="88" y="90"/>
                      </a:lnTo>
                      <a:lnTo>
                        <a:pt x="90" y="94"/>
                      </a:lnTo>
                      <a:lnTo>
                        <a:pt x="90" y="100"/>
                      </a:lnTo>
                      <a:lnTo>
                        <a:pt x="90" y="104"/>
                      </a:lnTo>
                      <a:lnTo>
                        <a:pt x="90" y="108"/>
                      </a:lnTo>
                      <a:lnTo>
                        <a:pt x="94" y="106"/>
                      </a:lnTo>
                      <a:lnTo>
                        <a:pt x="104" y="104"/>
                      </a:lnTo>
                      <a:lnTo>
                        <a:pt x="108" y="110"/>
                      </a:lnTo>
                      <a:lnTo>
                        <a:pt x="110" y="114"/>
                      </a:lnTo>
                      <a:lnTo>
                        <a:pt x="108" y="118"/>
                      </a:lnTo>
                      <a:lnTo>
                        <a:pt x="104" y="122"/>
                      </a:lnTo>
                      <a:lnTo>
                        <a:pt x="94" y="128"/>
                      </a:lnTo>
                      <a:lnTo>
                        <a:pt x="94" y="130"/>
                      </a:lnTo>
                      <a:lnTo>
                        <a:pt x="98" y="132"/>
                      </a:lnTo>
                      <a:lnTo>
                        <a:pt x="104" y="134"/>
                      </a:lnTo>
                      <a:lnTo>
                        <a:pt x="102" y="138"/>
                      </a:lnTo>
                      <a:lnTo>
                        <a:pt x="98" y="142"/>
                      </a:lnTo>
                      <a:lnTo>
                        <a:pt x="92" y="144"/>
                      </a:lnTo>
                      <a:lnTo>
                        <a:pt x="82" y="144"/>
                      </a:lnTo>
                      <a:lnTo>
                        <a:pt x="66" y="144"/>
                      </a:lnTo>
                      <a:lnTo>
                        <a:pt x="50" y="144"/>
                      </a:lnTo>
                      <a:lnTo>
                        <a:pt x="40" y="144"/>
                      </a:lnTo>
                      <a:lnTo>
                        <a:pt x="40" y="148"/>
                      </a:lnTo>
                      <a:lnTo>
                        <a:pt x="40" y="152"/>
                      </a:lnTo>
                      <a:lnTo>
                        <a:pt x="34" y="152"/>
                      </a:lnTo>
                      <a:lnTo>
                        <a:pt x="26" y="154"/>
                      </a:lnTo>
                      <a:lnTo>
                        <a:pt x="18" y="154"/>
                      </a:lnTo>
                      <a:lnTo>
                        <a:pt x="12" y="154"/>
                      </a:lnTo>
                      <a:lnTo>
                        <a:pt x="14" y="148"/>
                      </a:lnTo>
                      <a:lnTo>
                        <a:pt x="18" y="144"/>
                      </a:lnTo>
                      <a:lnTo>
                        <a:pt x="24" y="142"/>
                      </a:lnTo>
                      <a:lnTo>
                        <a:pt x="30" y="140"/>
                      </a:lnTo>
                      <a:lnTo>
                        <a:pt x="42" y="136"/>
                      </a:lnTo>
                      <a:lnTo>
                        <a:pt x="46" y="132"/>
                      </a:lnTo>
                      <a:lnTo>
                        <a:pt x="50" y="128"/>
                      </a:lnTo>
                      <a:lnTo>
                        <a:pt x="32" y="126"/>
                      </a:lnTo>
                      <a:lnTo>
                        <a:pt x="24" y="124"/>
                      </a:lnTo>
                      <a:lnTo>
                        <a:pt x="18" y="122"/>
                      </a:lnTo>
                      <a:lnTo>
                        <a:pt x="26" y="114"/>
                      </a:lnTo>
                      <a:lnTo>
                        <a:pt x="36" y="108"/>
                      </a:lnTo>
                      <a:lnTo>
                        <a:pt x="36" y="104"/>
                      </a:lnTo>
                      <a:lnTo>
                        <a:pt x="36" y="100"/>
                      </a:lnTo>
                      <a:lnTo>
                        <a:pt x="38" y="98"/>
                      </a:lnTo>
                      <a:lnTo>
                        <a:pt x="40" y="94"/>
                      </a:lnTo>
                      <a:lnTo>
                        <a:pt x="48" y="90"/>
                      </a:lnTo>
                      <a:lnTo>
                        <a:pt x="42" y="84"/>
                      </a:lnTo>
                      <a:lnTo>
                        <a:pt x="40" y="80"/>
                      </a:lnTo>
                      <a:lnTo>
                        <a:pt x="40" y="76"/>
                      </a:lnTo>
                      <a:lnTo>
                        <a:pt x="40" y="70"/>
                      </a:lnTo>
                      <a:lnTo>
                        <a:pt x="42" y="68"/>
                      </a:lnTo>
                      <a:lnTo>
                        <a:pt x="40" y="62"/>
                      </a:lnTo>
                      <a:lnTo>
                        <a:pt x="38" y="58"/>
                      </a:lnTo>
                      <a:lnTo>
                        <a:pt x="14" y="58"/>
                      </a:lnTo>
                      <a:lnTo>
                        <a:pt x="12" y="56"/>
                      </a:lnTo>
                      <a:lnTo>
                        <a:pt x="12" y="50"/>
                      </a:lnTo>
                      <a:lnTo>
                        <a:pt x="10" y="48"/>
                      </a:lnTo>
                      <a:lnTo>
                        <a:pt x="6" y="46"/>
                      </a:lnTo>
                      <a:lnTo>
                        <a:pt x="12" y="36"/>
                      </a:lnTo>
                      <a:lnTo>
                        <a:pt x="6" y="32"/>
                      </a:lnTo>
                      <a:lnTo>
                        <a:pt x="0" y="28"/>
                      </a:lnTo>
                      <a:lnTo>
                        <a:pt x="10" y="20"/>
                      </a:lnTo>
                      <a:lnTo>
                        <a:pt x="22" y="10"/>
                      </a:lnTo>
                      <a:lnTo>
                        <a:pt x="38" y="4"/>
                      </a:lnTo>
                      <a:lnTo>
                        <a:pt x="50" y="0"/>
                      </a:lnTo>
                      <a:lnTo>
                        <a:pt x="48" y="8"/>
                      </a:lnTo>
                      <a:lnTo>
                        <a:pt x="46" y="12"/>
                      </a:lnTo>
                      <a:lnTo>
                        <a:pt x="42" y="16"/>
                      </a:lnTo>
                      <a:lnTo>
                        <a:pt x="38" y="20"/>
                      </a:lnTo>
                      <a:lnTo>
                        <a:pt x="46" y="22"/>
                      </a:lnTo>
                      <a:lnTo>
                        <a:pt x="54" y="22"/>
                      </a:lnTo>
                      <a:lnTo>
                        <a:pt x="60" y="24"/>
                      </a:lnTo>
                      <a:lnTo>
                        <a:pt x="66" y="26"/>
                      </a:lnTo>
                      <a:lnTo>
                        <a:pt x="58" y="36"/>
                      </a:lnTo>
                      <a:lnTo>
                        <a:pt x="54" y="40"/>
                      </a:lnTo>
                      <a:lnTo>
                        <a:pt x="54" y="46"/>
                      </a:lnTo>
                      <a:lnTo>
                        <a:pt x="56" y="56"/>
                      </a:lnTo>
                      <a:lnTo>
                        <a:pt x="62" y="64"/>
                      </a:lnTo>
                      <a:lnTo>
                        <a:pt x="74" y="82"/>
                      </a:lnTo>
                      <a:lnTo>
                        <a:pt x="76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5" name="ï$ļïdê">
                  <a:extLst>
                    <a:ext uri="{FF2B5EF4-FFF2-40B4-BE49-F238E27FC236}">
                      <a16:creationId xmlns:a16="http://schemas.microsoft.com/office/drawing/2014/main" id="{1DCAC39D-19CF-473B-B6EE-F754E25C4AA0}"/>
                    </a:ext>
                  </a:extLst>
                </p:cNvPr>
                <p:cNvSpPr/>
                <p:nvPr/>
              </p:nvSpPr>
              <p:spPr bwMode="auto">
                <a:xfrm>
                  <a:off x="4098588" y="2189205"/>
                  <a:ext cx="106046" cy="105079"/>
                </a:xfrm>
                <a:custGeom>
                  <a:avLst/>
                  <a:gdLst>
                    <a:gd name="T0" fmla="*/ 2147483647 w 60"/>
                    <a:gd name="T1" fmla="*/ 2147483647 h 64"/>
                    <a:gd name="T2" fmla="*/ 2147483647 w 60"/>
                    <a:gd name="T3" fmla="*/ 2147483647 h 64"/>
                    <a:gd name="T4" fmla="*/ 2147483647 w 60"/>
                    <a:gd name="T5" fmla="*/ 2147483647 h 64"/>
                    <a:gd name="T6" fmla="*/ 2147483647 w 60"/>
                    <a:gd name="T7" fmla="*/ 0 h 64"/>
                    <a:gd name="T8" fmla="*/ 2147483647 w 60"/>
                    <a:gd name="T9" fmla="*/ 0 h 64"/>
                    <a:gd name="T10" fmla="*/ 2147483647 w 60"/>
                    <a:gd name="T11" fmla="*/ 0 h 64"/>
                    <a:gd name="T12" fmla="*/ 2147483647 w 60"/>
                    <a:gd name="T13" fmla="*/ 2147483647 h 64"/>
                    <a:gd name="T14" fmla="*/ 2147483647 w 60"/>
                    <a:gd name="T15" fmla="*/ 2147483647 h 64"/>
                    <a:gd name="T16" fmla="*/ 2147483647 w 60"/>
                    <a:gd name="T17" fmla="*/ 2147483647 h 64"/>
                    <a:gd name="T18" fmla="*/ 2147483647 w 60"/>
                    <a:gd name="T19" fmla="*/ 2147483647 h 64"/>
                    <a:gd name="T20" fmla="*/ 2147483647 w 60"/>
                    <a:gd name="T21" fmla="*/ 2147483647 h 64"/>
                    <a:gd name="T22" fmla="*/ 2147483647 w 60"/>
                    <a:gd name="T23" fmla="*/ 2147483647 h 64"/>
                    <a:gd name="T24" fmla="*/ 2147483647 w 60"/>
                    <a:gd name="T25" fmla="*/ 2147483647 h 64"/>
                    <a:gd name="T26" fmla="*/ 2147483647 w 60"/>
                    <a:gd name="T27" fmla="*/ 2147483647 h 64"/>
                    <a:gd name="T28" fmla="*/ 2147483647 w 60"/>
                    <a:gd name="T29" fmla="*/ 2147483647 h 64"/>
                    <a:gd name="T30" fmla="*/ 2147483647 w 60"/>
                    <a:gd name="T31" fmla="*/ 2147483647 h 64"/>
                    <a:gd name="T32" fmla="*/ 2147483647 w 60"/>
                    <a:gd name="T33" fmla="*/ 2147483647 h 64"/>
                    <a:gd name="T34" fmla="*/ 2147483647 w 60"/>
                    <a:gd name="T35" fmla="*/ 2147483647 h 64"/>
                    <a:gd name="T36" fmla="*/ 2147483647 w 60"/>
                    <a:gd name="T37" fmla="*/ 2147483647 h 64"/>
                    <a:gd name="T38" fmla="*/ 2147483647 w 60"/>
                    <a:gd name="T39" fmla="*/ 2147483647 h 64"/>
                    <a:gd name="T40" fmla="*/ 2147483647 w 60"/>
                    <a:gd name="T41" fmla="*/ 2147483647 h 64"/>
                    <a:gd name="T42" fmla="*/ 2147483647 w 60"/>
                    <a:gd name="T43" fmla="*/ 2147483647 h 64"/>
                    <a:gd name="T44" fmla="*/ 2147483647 w 60"/>
                    <a:gd name="T45" fmla="*/ 2147483647 h 64"/>
                    <a:gd name="T46" fmla="*/ 2147483647 w 60"/>
                    <a:gd name="T47" fmla="*/ 2147483647 h 64"/>
                    <a:gd name="T48" fmla="*/ 0 w 60"/>
                    <a:gd name="T49" fmla="*/ 2147483647 h 64"/>
                    <a:gd name="T50" fmla="*/ 2147483647 w 60"/>
                    <a:gd name="T51" fmla="*/ 2147483647 h 64"/>
                    <a:gd name="T52" fmla="*/ 2147483647 w 60"/>
                    <a:gd name="T53" fmla="*/ 2147483647 h 64"/>
                    <a:gd name="T54" fmla="*/ 2147483647 w 60"/>
                    <a:gd name="T55" fmla="*/ 2147483647 h 64"/>
                    <a:gd name="T56" fmla="*/ 2147483647 w 60"/>
                    <a:gd name="T57" fmla="*/ 2147483647 h 64"/>
                    <a:gd name="T58" fmla="*/ 2147483647 w 60"/>
                    <a:gd name="T59" fmla="*/ 2147483647 h 64"/>
                    <a:gd name="T60" fmla="*/ 2147483647 w 60"/>
                    <a:gd name="T61" fmla="*/ 2147483647 h 64"/>
                    <a:gd name="T62" fmla="*/ 2147483647 w 60"/>
                    <a:gd name="T63" fmla="*/ 2147483647 h 64"/>
                    <a:gd name="T64" fmla="*/ 2147483647 w 60"/>
                    <a:gd name="T65" fmla="*/ 2147483647 h 64"/>
                    <a:gd name="T66" fmla="*/ 2147483647 w 60"/>
                    <a:gd name="T67" fmla="*/ 2147483647 h 64"/>
                    <a:gd name="T68" fmla="*/ 2147483647 w 60"/>
                    <a:gd name="T69" fmla="*/ 2147483647 h 64"/>
                    <a:gd name="T70" fmla="*/ 2147483647 w 60"/>
                    <a:gd name="T71" fmla="*/ 2147483647 h 6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60"/>
                    <a:gd name="T109" fmla="*/ 0 h 64"/>
                    <a:gd name="T110" fmla="*/ 60 w 60"/>
                    <a:gd name="T111" fmla="*/ 64 h 6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60" h="64">
                      <a:moveTo>
                        <a:pt x="32" y="20"/>
                      </a:moveTo>
                      <a:lnTo>
                        <a:pt x="32" y="4"/>
                      </a:lnTo>
                      <a:lnTo>
                        <a:pt x="32" y="2"/>
                      </a:lnTo>
                      <a:lnTo>
                        <a:pt x="34" y="0"/>
                      </a:lnTo>
                      <a:lnTo>
                        <a:pt x="44" y="0"/>
                      </a:lnTo>
                      <a:lnTo>
                        <a:pt x="56" y="0"/>
                      </a:lnTo>
                      <a:lnTo>
                        <a:pt x="60" y="2"/>
                      </a:lnTo>
                      <a:lnTo>
                        <a:pt x="60" y="6"/>
                      </a:lnTo>
                      <a:lnTo>
                        <a:pt x="58" y="14"/>
                      </a:lnTo>
                      <a:lnTo>
                        <a:pt x="54" y="18"/>
                      </a:lnTo>
                      <a:lnTo>
                        <a:pt x="50" y="20"/>
                      </a:lnTo>
                      <a:lnTo>
                        <a:pt x="48" y="24"/>
                      </a:lnTo>
                      <a:lnTo>
                        <a:pt x="50" y="26"/>
                      </a:lnTo>
                      <a:lnTo>
                        <a:pt x="52" y="30"/>
                      </a:lnTo>
                      <a:lnTo>
                        <a:pt x="54" y="32"/>
                      </a:lnTo>
                      <a:lnTo>
                        <a:pt x="56" y="36"/>
                      </a:lnTo>
                      <a:lnTo>
                        <a:pt x="54" y="42"/>
                      </a:lnTo>
                      <a:lnTo>
                        <a:pt x="50" y="46"/>
                      </a:lnTo>
                      <a:lnTo>
                        <a:pt x="38" y="54"/>
                      </a:lnTo>
                      <a:lnTo>
                        <a:pt x="24" y="62"/>
                      </a:lnTo>
                      <a:lnTo>
                        <a:pt x="16" y="64"/>
                      </a:lnTo>
                      <a:lnTo>
                        <a:pt x="10" y="64"/>
                      </a:lnTo>
                      <a:lnTo>
                        <a:pt x="6" y="64"/>
                      </a:lnTo>
                      <a:lnTo>
                        <a:pt x="4" y="62"/>
                      </a:lnTo>
                      <a:lnTo>
                        <a:pt x="0" y="56"/>
                      </a:lnTo>
                      <a:lnTo>
                        <a:pt x="2" y="52"/>
                      </a:lnTo>
                      <a:lnTo>
                        <a:pt x="6" y="48"/>
                      </a:lnTo>
                      <a:lnTo>
                        <a:pt x="14" y="40"/>
                      </a:lnTo>
                      <a:lnTo>
                        <a:pt x="6" y="34"/>
                      </a:lnTo>
                      <a:lnTo>
                        <a:pt x="2" y="30"/>
                      </a:lnTo>
                      <a:lnTo>
                        <a:pt x="6" y="26"/>
                      </a:lnTo>
                      <a:lnTo>
                        <a:pt x="4" y="20"/>
                      </a:lnTo>
                      <a:lnTo>
                        <a:pt x="10" y="18"/>
                      </a:lnTo>
                      <a:lnTo>
                        <a:pt x="20" y="16"/>
                      </a:lnTo>
                      <a:lnTo>
                        <a:pt x="26" y="18"/>
                      </a:lnTo>
                      <a:lnTo>
                        <a:pt x="32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6" name="iŝḻîḑè">
                  <a:extLst>
                    <a:ext uri="{FF2B5EF4-FFF2-40B4-BE49-F238E27FC236}">
                      <a16:creationId xmlns:a16="http://schemas.microsoft.com/office/drawing/2014/main" id="{266E290B-772B-4401-8D66-BF7B1ADC8169}"/>
                    </a:ext>
                  </a:extLst>
                </p:cNvPr>
                <p:cNvSpPr/>
                <p:nvPr/>
              </p:nvSpPr>
              <p:spPr bwMode="auto">
                <a:xfrm>
                  <a:off x="4564087" y="2552079"/>
                  <a:ext cx="16526" cy="46234"/>
                </a:xfrm>
                <a:custGeom>
                  <a:avLst/>
                  <a:gdLst>
                    <a:gd name="T0" fmla="*/ 0 w 10"/>
                    <a:gd name="T1" fmla="*/ 2147483647 h 28"/>
                    <a:gd name="T2" fmla="*/ 0 w 10"/>
                    <a:gd name="T3" fmla="*/ 2147483647 h 28"/>
                    <a:gd name="T4" fmla="*/ 2147483647 w 10"/>
                    <a:gd name="T5" fmla="*/ 2147483647 h 28"/>
                    <a:gd name="T6" fmla="*/ 2147483647 w 10"/>
                    <a:gd name="T7" fmla="*/ 0 h 28"/>
                    <a:gd name="T8" fmla="*/ 2147483647 w 10"/>
                    <a:gd name="T9" fmla="*/ 2147483647 h 28"/>
                    <a:gd name="T10" fmla="*/ 2147483647 w 10"/>
                    <a:gd name="T11" fmla="*/ 2147483647 h 28"/>
                    <a:gd name="T12" fmla="*/ 2147483647 w 10"/>
                    <a:gd name="T13" fmla="*/ 2147483647 h 28"/>
                    <a:gd name="T14" fmla="*/ 0 w 10"/>
                    <a:gd name="T15" fmla="*/ 2147483647 h 2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"/>
                    <a:gd name="T25" fmla="*/ 0 h 28"/>
                    <a:gd name="T26" fmla="*/ 10 w 10"/>
                    <a:gd name="T27" fmla="*/ 28 h 2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" h="28">
                      <a:moveTo>
                        <a:pt x="0" y="28"/>
                      </a:moveTo>
                      <a:lnTo>
                        <a:pt x="0" y="12"/>
                      </a:lnTo>
                      <a:lnTo>
                        <a:pt x="2" y="6"/>
                      </a:lnTo>
                      <a:lnTo>
                        <a:pt x="6" y="0"/>
                      </a:lnTo>
                      <a:lnTo>
                        <a:pt x="8" y="6"/>
                      </a:lnTo>
                      <a:lnTo>
                        <a:pt x="10" y="10"/>
                      </a:lnTo>
                      <a:lnTo>
                        <a:pt x="10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7" name="ïš1îḋé">
                  <a:extLst>
                    <a:ext uri="{FF2B5EF4-FFF2-40B4-BE49-F238E27FC236}">
                      <a16:creationId xmlns:a16="http://schemas.microsoft.com/office/drawing/2014/main" id="{9D836149-F2AD-4FFB-A23D-A8C53BA90854}"/>
                    </a:ext>
                  </a:extLst>
                </p:cNvPr>
                <p:cNvSpPr/>
                <p:nvPr/>
              </p:nvSpPr>
              <p:spPr bwMode="auto">
                <a:xfrm>
                  <a:off x="4539296" y="2605318"/>
                  <a:ext cx="48203" cy="65850"/>
                </a:xfrm>
                <a:custGeom>
                  <a:avLst/>
                  <a:gdLst>
                    <a:gd name="T0" fmla="*/ 2147483647 w 28"/>
                    <a:gd name="T1" fmla="*/ 2147483647 h 40"/>
                    <a:gd name="T2" fmla="*/ 2147483647 w 28"/>
                    <a:gd name="T3" fmla="*/ 2147483647 h 40"/>
                    <a:gd name="T4" fmla="*/ 2147483647 w 28"/>
                    <a:gd name="T5" fmla="*/ 0 h 40"/>
                    <a:gd name="T6" fmla="*/ 2147483647 w 28"/>
                    <a:gd name="T7" fmla="*/ 2147483647 h 40"/>
                    <a:gd name="T8" fmla="*/ 2147483647 w 28"/>
                    <a:gd name="T9" fmla="*/ 2147483647 h 40"/>
                    <a:gd name="T10" fmla="*/ 2147483647 w 28"/>
                    <a:gd name="T11" fmla="*/ 2147483647 h 40"/>
                    <a:gd name="T12" fmla="*/ 2147483647 w 28"/>
                    <a:gd name="T13" fmla="*/ 2147483647 h 40"/>
                    <a:gd name="T14" fmla="*/ 2147483647 w 28"/>
                    <a:gd name="T15" fmla="*/ 2147483647 h 40"/>
                    <a:gd name="T16" fmla="*/ 2147483647 w 28"/>
                    <a:gd name="T17" fmla="*/ 2147483647 h 40"/>
                    <a:gd name="T18" fmla="*/ 2147483647 w 28"/>
                    <a:gd name="T19" fmla="*/ 2147483647 h 40"/>
                    <a:gd name="T20" fmla="*/ 2147483647 w 28"/>
                    <a:gd name="T21" fmla="*/ 2147483647 h 40"/>
                    <a:gd name="T22" fmla="*/ 2147483647 w 28"/>
                    <a:gd name="T23" fmla="*/ 2147483647 h 40"/>
                    <a:gd name="T24" fmla="*/ 2147483647 w 28"/>
                    <a:gd name="T25" fmla="*/ 2147483647 h 40"/>
                    <a:gd name="T26" fmla="*/ 2147483647 w 28"/>
                    <a:gd name="T27" fmla="*/ 2147483647 h 40"/>
                    <a:gd name="T28" fmla="*/ 0 w 28"/>
                    <a:gd name="T29" fmla="*/ 2147483647 h 40"/>
                    <a:gd name="T30" fmla="*/ 2147483647 w 28"/>
                    <a:gd name="T31" fmla="*/ 2147483647 h 40"/>
                    <a:gd name="T32" fmla="*/ 2147483647 w 28"/>
                    <a:gd name="T33" fmla="*/ 2147483647 h 40"/>
                    <a:gd name="T34" fmla="*/ 2147483647 w 28"/>
                    <a:gd name="T35" fmla="*/ 2147483647 h 4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8"/>
                    <a:gd name="T55" fmla="*/ 0 h 40"/>
                    <a:gd name="T56" fmla="*/ 28 w 28"/>
                    <a:gd name="T57" fmla="*/ 40 h 40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8" h="40">
                      <a:moveTo>
                        <a:pt x="12" y="8"/>
                      </a:moveTo>
                      <a:lnTo>
                        <a:pt x="16" y="4"/>
                      </a:lnTo>
                      <a:lnTo>
                        <a:pt x="20" y="0"/>
                      </a:lnTo>
                      <a:lnTo>
                        <a:pt x="24" y="4"/>
                      </a:lnTo>
                      <a:lnTo>
                        <a:pt x="28" y="8"/>
                      </a:lnTo>
                      <a:lnTo>
                        <a:pt x="28" y="34"/>
                      </a:lnTo>
                      <a:lnTo>
                        <a:pt x="24" y="36"/>
                      </a:lnTo>
                      <a:lnTo>
                        <a:pt x="20" y="38"/>
                      </a:lnTo>
                      <a:lnTo>
                        <a:pt x="14" y="40"/>
                      </a:lnTo>
                      <a:lnTo>
                        <a:pt x="10" y="36"/>
                      </a:lnTo>
                      <a:lnTo>
                        <a:pt x="10" y="34"/>
                      </a:lnTo>
                      <a:lnTo>
                        <a:pt x="10" y="30"/>
                      </a:lnTo>
                      <a:lnTo>
                        <a:pt x="10" y="14"/>
                      </a:lnTo>
                      <a:lnTo>
                        <a:pt x="4" y="12"/>
                      </a:lnTo>
                      <a:lnTo>
                        <a:pt x="0" y="8"/>
                      </a:lnTo>
                      <a:lnTo>
                        <a:pt x="4" y="6"/>
                      </a:lnTo>
                      <a:lnTo>
                        <a:pt x="8" y="6"/>
                      </a:lnTo>
                      <a:lnTo>
                        <a:pt x="12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8" name="íṩḷïḋê">
                  <a:extLst>
                    <a:ext uri="{FF2B5EF4-FFF2-40B4-BE49-F238E27FC236}">
                      <a16:creationId xmlns:a16="http://schemas.microsoft.com/office/drawing/2014/main" id="{F86405BD-4CD3-4509-8D02-0C37D716E148}"/>
                    </a:ext>
                  </a:extLst>
                </p:cNvPr>
                <p:cNvSpPr/>
                <p:nvPr/>
              </p:nvSpPr>
              <p:spPr bwMode="auto">
                <a:xfrm>
                  <a:off x="4666001" y="2697789"/>
                  <a:ext cx="70237" cy="40630"/>
                </a:xfrm>
                <a:custGeom>
                  <a:avLst/>
                  <a:gdLst>
                    <a:gd name="T0" fmla="*/ 2147483647 w 41"/>
                    <a:gd name="T1" fmla="*/ 2147483647 h 24"/>
                    <a:gd name="T2" fmla="*/ 2147483647 w 41"/>
                    <a:gd name="T3" fmla="*/ 2147483647 h 24"/>
                    <a:gd name="T4" fmla="*/ 2147483647 w 41"/>
                    <a:gd name="T5" fmla="*/ 2147483647 h 24"/>
                    <a:gd name="T6" fmla="*/ 2147483647 w 41"/>
                    <a:gd name="T7" fmla="*/ 2147483647 h 24"/>
                    <a:gd name="T8" fmla="*/ 2147483647 w 41"/>
                    <a:gd name="T9" fmla="*/ 2147483647 h 24"/>
                    <a:gd name="T10" fmla="*/ 2147483647 w 41"/>
                    <a:gd name="T11" fmla="*/ 2147483647 h 24"/>
                    <a:gd name="T12" fmla="*/ 2147483647 w 41"/>
                    <a:gd name="T13" fmla="*/ 2147483647 h 24"/>
                    <a:gd name="T14" fmla="*/ 2147483647 w 41"/>
                    <a:gd name="T15" fmla="*/ 2147483647 h 24"/>
                    <a:gd name="T16" fmla="*/ 0 w 41"/>
                    <a:gd name="T17" fmla="*/ 2147483647 h 24"/>
                    <a:gd name="T18" fmla="*/ 0 w 41"/>
                    <a:gd name="T19" fmla="*/ 2147483647 h 24"/>
                    <a:gd name="T20" fmla="*/ 2147483647 w 41"/>
                    <a:gd name="T21" fmla="*/ 0 h 24"/>
                    <a:gd name="T22" fmla="*/ 2147483647 w 41"/>
                    <a:gd name="T23" fmla="*/ 0 h 24"/>
                    <a:gd name="T24" fmla="*/ 2147483647 w 41"/>
                    <a:gd name="T25" fmla="*/ 2147483647 h 24"/>
                    <a:gd name="T26" fmla="*/ 2147483647 w 41"/>
                    <a:gd name="T27" fmla="*/ 2147483647 h 24"/>
                    <a:gd name="T28" fmla="*/ 2147483647 w 41"/>
                    <a:gd name="T29" fmla="*/ 2147483647 h 24"/>
                    <a:gd name="T30" fmla="*/ 2147483647 w 41"/>
                    <a:gd name="T31" fmla="*/ 0 h 24"/>
                    <a:gd name="T32" fmla="*/ 2147483647 w 41"/>
                    <a:gd name="T33" fmla="*/ 2147483647 h 24"/>
                    <a:gd name="T34" fmla="*/ 2147483647 w 41"/>
                    <a:gd name="T35" fmla="*/ 2147483647 h 2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1"/>
                    <a:gd name="T55" fmla="*/ 0 h 24"/>
                    <a:gd name="T56" fmla="*/ 41 w 41"/>
                    <a:gd name="T57" fmla="*/ 24 h 2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1" h="24">
                      <a:moveTo>
                        <a:pt x="41" y="12"/>
                      </a:moveTo>
                      <a:lnTo>
                        <a:pt x="39" y="16"/>
                      </a:lnTo>
                      <a:lnTo>
                        <a:pt x="39" y="18"/>
                      </a:lnTo>
                      <a:lnTo>
                        <a:pt x="39" y="22"/>
                      </a:lnTo>
                      <a:lnTo>
                        <a:pt x="39" y="24"/>
                      </a:lnTo>
                      <a:lnTo>
                        <a:pt x="31" y="22"/>
                      </a:lnTo>
                      <a:lnTo>
                        <a:pt x="17" y="16"/>
                      </a:lnTo>
                      <a:lnTo>
                        <a:pt x="4" y="10"/>
                      </a:lnTo>
                      <a:lnTo>
                        <a:pt x="0" y="6"/>
                      </a:lnTo>
                      <a:lnTo>
                        <a:pt x="0" y="2"/>
                      </a:lnTo>
                      <a:lnTo>
                        <a:pt x="2" y="0"/>
                      </a:lnTo>
                      <a:lnTo>
                        <a:pt x="9" y="0"/>
                      </a:lnTo>
                      <a:lnTo>
                        <a:pt x="19" y="2"/>
                      </a:lnTo>
                      <a:lnTo>
                        <a:pt x="27" y="4"/>
                      </a:lnTo>
                      <a:lnTo>
                        <a:pt x="33" y="2"/>
                      </a:lnTo>
                      <a:lnTo>
                        <a:pt x="41" y="0"/>
                      </a:lnTo>
                      <a:lnTo>
                        <a:pt x="41" y="4"/>
                      </a:lnTo>
                      <a:lnTo>
                        <a:pt x="41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9" name="îṩľíḑè">
                  <a:extLst>
                    <a:ext uri="{FF2B5EF4-FFF2-40B4-BE49-F238E27FC236}">
                      <a16:creationId xmlns:a16="http://schemas.microsoft.com/office/drawing/2014/main" id="{B80C929A-6C62-43E2-B780-C09C41007E76}"/>
                    </a:ext>
                  </a:extLst>
                </p:cNvPr>
                <p:cNvSpPr/>
                <p:nvPr/>
              </p:nvSpPr>
              <p:spPr bwMode="auto">
                <a:xfrm>
                  <a:off x="4580613" y="2155580"/>
                  <a:ext cx="41317" cy="47636"/>
                </a:xfrm>
                <a:custGeom>
                  <a:avLst/>
                  <a:gdLst>
                    <a:gd name="T0" fmla="*/ 2147483647 w 24"/>
                    <a:gd name="T1" fmla="*/ 2147483647 h 30"/>
                    <a:gd name="T2" fmla="*/ 2147483647 w 24"/>
                    <a:gd name="T3" fmla="*/ 2147483647 h 30"/>
                    <a:gd name="T4" fmla="*/ 2147483647 w 24"/>
                    <a:gd name="T5" fmla="*/ 2147483647 h 30"/>
                    <a:gd name="T6" fmla="*/ 2147483647 w 24"/>
                    <a:gd name="T7" fmla="*/ 2147483647 h 30"/>
                    <a:gd name="T8" fmla="*/ 2147483647 w 24"/>
                    <a:gd name="T9" fmla="*/ 2147483647 h 30"/>
                    <a:gd name="T10" fmla="*/ 2147483647 w 24"/>
                    <a:gd name="T11" fmla="*/ 2147483647 h 30"/>
                    <a:gd name="T12" fmla="*/ 2147483647 w 24"/>
                    <a:gd name="T13" fmla="*/ 2147483647 h 30"/>
                    <a:gd name="T14" fmla="*/ 2147483647 w 24"/>
                    <a:gd name="T15" fmla="*/ 2147483647 h 30"/>
                    <a:gd name="T16" fmla="*/ 2147483647 w 24"/>
                    <a:gd name="T17" fmla="*/ 2147483647 h 30"/>
                    <a:gd name="T18" fmla="*/ 2147483647 w 24"/>
                    <a:gd name="T19" fmla="*/ 2147483647 h 30"/>
                    <a:gd name="T20" fmla="*/ 2147483647 w 24"/>
                    <a:gd name="T21" fmla="*/ 2147483647 h 30"/>
                    <a:gd name="T22" fmla="*/ 2147483647 w 24"/>
                    <a:gd name="T23" fmla="*/ 2147483647 h 30"/>
                    <a:gd name="T24" fmla="*/ 2147483647 w 24"/>
                    <a:gd name="T25" fmla="*/ 2147483647 h 30"/>
                    <a:gd name="T26" fmla="*/ 2147483647 w 24"/>
                    <a:gd name="T27" fmla="*/ 2147483647 h 30"/>
                    <a:gd name="T28" fmla="*/ 0 w 24"/>
                    <a:gd name="T29" fmla="*/ 2147483647 h 30"/>
                    <a:gd name="T30" fmla="*/ 0 w 24"/>
                    <a:gd name="T31" fmla="*/ 2147483647 h 30"/>
                    <a:gd name="T32" fmla="*/ 2147483647 w 24"/>
                    <a:gd name="T33" fmla="*/ 2147483647 h 30"/>
                    <a:gd name="T34" fmla="*/ 2147483647 w 24"/>
                    <a:gd name="T35" fmla="*/ 0 h 30"/>
                    <a:gd name="T36" fmla="*/ 2147483647 w 24"/>
                    <a:gd name="T37" fmla="*/ 0 h 30"/>
                    <a:gd name="T38" fmla="*/ 2147483647 w 24"/>
                    <a:gd name="T39" fmla="*/ 0 h 30"/>
                    <a:gd name="T40" fmla="*/ 2147483647 w 24"/>
                    <a:gd name="T41" fmla="*/ 2147483647 h 3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24"/>
                    <a:gd name="T64" fmla="*/ 0 h 30"/>
                    <a:gd name="T65" fmla="*/ 24 w 24"/>
                    <a:gd name="T66" fmla="*/ 30 h 30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24" h="30">
                      <a:moveTo>
                        <a:pt x="12" y="4"/>
                      </a:moveTo>
                      <a:lnTo>
                        <a:pt x="12" y="12"/>
                      </a:lnTo>
                      <a:lnTo>
                        <a:pt x="18" y="8"/>
                      </a:lnTo>
                      <a:lnTo>
                        <a:pt x="24" y="4"/>
                      </a:lnTo>
                      <a:lnTo>
                        <a:pt x="24" y="16"/>
                      </a:lnTo>
                      <a:lnTo>
                        <a:pt x="22" y="20"/>
                      </a:lnTo>
                      <a:lnTo>
                        <a:pt x="18" y="26"/>
                      </a:lnTo>
                      <a:lnTo>
                        <a:pt x="16" y="30"/>
                      </a:lnTo>
                      <a:lnTo>
                        <a:pt x="14" y="30"/>
                      </a:lnTo>
                      <a:lnTo>
                        <a:pt x="14" y="28"/>
                      </a:lnTo>
                      <a:lnTo>
                        <a:pt x="12" y="24"/>
                      </a:lnTo>
                      <a:lnTo>
                        <a:pt x="10" y="20"/>
                      </a:lnTo>
                      <a:lnTo>
                        <a:pt x="6" y="14"/>
                      </a:lnTo>
                      <a:lnTo>
                        <a:pt x="2" y="10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4" y="0"/>
                      </a:lnTo>
                      <a:lnTo>
                        <a:pt x="6" y="0"/>
                      </a:lnTo>
                      <a:lnTo>
                        <a:pt x="8" y="0"/>
                      </a:lnTo>
                      <a:lnTo>
                        <a:pt x="12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0" name="išḷïḑè">
                  <a:extLst>
                    <a:ext uri="{FF2B5EF4-FFF2-40B4-BE49-F238E27FC236}">
                      <a16:creationId xmlns:a16="http://schemas.microsoft.com/office/drawing/2014/main" id="{B8C4602C-BBAD-498B-80AA-FE6B61641BCB}"/>
                    </a:ext>
                  </a:extLst>
                </p:cNvPr>
                <p:cNvSpPr/>
                <p:nvPr/>
              </p:nvSpPr>
              <p:spPr bwMode="auto">
                <a:xfrm>
                  <a:off x="4580613" y="1803914"/>
                  <a:ext cx="260294" cy="376884"/>
                </a:xfrm>
                <a:custGeom>
                  <a:avLst/>
                  <a:gdLst>
                    <a:gd name="T0" fmla="*/ 2147483647 w 149"/>
                    <a:gd name="T1" fmla="*/ 2147483647 h 224"/>
                    <a:gd name="T2" fmla="*/ 2147483647 w 149"/>
                    <a:gd name="T3" fmla="*/ 2147483647 h 224"/>
                    <a:gd name="T4" fmla="*/ 2147483647 w 149"/>
                    <a:gd name="T5" fmla="*/ 2147483647 h 224"/>
                    <a:gd name="T6" fmla="*/ 2147483647 w 149"/>
                    <a:gd name="T7" fmla="*/ 2147483647 h 224"/>
                    <a:gd name="T8" fmla="*/ 2147483647 w 149"/>
                    <a:gd name="T9" fmla="*/ 2147483647 h 224"/>
                    <a:gd name="T10" fmla="*/ 2147483647 w 149"/>
                    <a:gd name="T11" fmla="*/ 2147483647 h 224"/>
                    <a:gd name="T12" fmla="*/ 2147483647 w 149"/>
                    <a:gd name="T13" fmla="*/ 2147483647 h 224"/>
                    <a:gd name="T14" fmla="*/ 2147483647 w 149"/>
                    <a:gd name="T15" fmla="*/ 2147483647 h 224"/>
                    <a:gd name="T16" fmla="*/ 2147483647 w 149"/>
                    <a:gd name="T17" fmla="*/ 2147483647 h 224"/>
                    <a:gd name="T18" fmla="*/ 2147483647 w 149"/>
                    <a:gd name="T19" fmla="*/ 2147483647 h 224"/>
                    <a:gd name="T20" fmla="*/ 2147483647 w 149"/>
                    <a:gd name="T21" fmla="*/ 2147483647 h 224"/>
                    <a:gd name="T22" fmla="*/ 2147483647 w 149"/>
                    <a:gd name="T23" fmla="*/ 2147483647 h 224"/>
                    <a:gd name="T24" fmla="*/ 2147483647 w 149"/>
                    <a:gd name="T25" fmla="*/ 2147483647 h 224"/>
                    <a:gd name="T26" fmla="*/ 2147483647 w 149"/>
                    <a:gd name="T27" fmla="*/ 2147483647 h 224"/>
                    <a:gd name="T28" fmla="*/ 2147483647 w 149"/>
                    <a:gd name="T29" fmla="*/ 2147483647 h 224"/>
                    <a:gd name="T30" fmla="*/ 2147483647 w 149"/>
                    <a:gd name="T31" fmla="*/ 2147483647 h 224"/>
                    <a:gd name="T32" fmla="*/ 0 w 149"/>
                    <a:gd name="T33" fmla="*/ 2147483647 h 224"/>
                    <a:gd name="T34" fmla="*/ 2147483647 w 149"/>
                    <a:gd name="T35" fmla="*/ 2147483647 h 224"/>
                    <a:gd name="T36" fmla="*/ 2147483647 w 149"/>
                    <a:gd name="T37" fmla="*/ 2147483647 h 224"/>
                    <a:gd name="T38" fmla="*/ 2147483647 w 149"/>
                    <a:gd name="T39" fmla="*/ 2147483647 h 224"/>
                    <a:gd name="T40" fmla="*/ 2147483647 w 149"/>
                    <a:gd name="T41" fmla="*/ 2147483647 h 224"/>
                    <a:gd name="T42" fmla="*/ 2147483647 w 149"/>
                    <a:gd name="T43" fmla="*/ 2147483647 h 224"/>
                    <a:gd name="T44" fmla="*/ 2147483647 w 149"/>
                    <a:gd name="T45" fmla="*/ 2147483647 h 224"/>
                    <a:gd name="T46" fmla="*/ 2147483647 w 149"/>
                    <a:gd name="T47" fmla="*/ 2147483647 h 224"/>
                    <a:gd name="T48" fmla="*/ 2147483647 w 149"/>
                    <a:gd name="T49" fmla="*/ 2147483647 h 224"/>
                    <a:gd name="T50" fmla="*/ 2147483647 w 149"/>
                    <a:gd name="T51" fmla="*/ 2147483647 h 224"/>
                    <a:gd name="T52" fmla="*/ 2147483647 w 149"/>
                    <a:gd name="T53" fmla="*/ 2147483647 h 224"/>
                    <a:gd name="T54" fmla="*/ 2147483647 w 149"/>
                    <a:gd name="T55" fmla="*/ 2147483647 h 224"/>
                    <a:gd name="T56" fmla="*/ 2147483647 w 149"/>
                    <a:gd name="T57" fmla="*/ 2147483647 h 224"/>
                    <a:gd name="T58" fmla="*/ 2147483647 w 149"/>
                    <a:gd name="T59" fmla="*/ 2147483647 h 224"/>
                    <a:gd name="T60" fmla="*/ 2147483647 w 149"/>
                    <a:gd name="T61" fmla="*/ 2147483647 h 224"/>
                    <a:gd name="T62" fmla="*/ 2147483647 w 149"/>
                    <a:gd name="T63" fmla="*/ 2147483647 h 224"/>
                    <a:gd name="T64" fmla="*/ 2147483647 w 149"/>
                    <a:gd name="T65" fmla="*/ 2147483647 h 224"/>
                    <a:gd name="T66" fmla="*/ 2147483647 w 149"/>
                    <a:gd name="T67" fmla="*/ 2147483647 h 224"/>
                    <a:gd name="T68" fmla="*/ 2147483647 w 149"/>
                    <a:gd name="T69" fmla="*/ 2147483647 h 224"/>
                    <a:gd name="T70" fmla="*/ 2147483647 w 149"/>
                    <a:gd name="T71" fmla="*/ 2147483647 h 224"/>
                    <a:gd name="T72" fmla="*/ 2147483647 w 149"/>
                    <a:gd name="T73" fmla="*/ 2147483647 h 224"/>
                    <a:gd name="T74" fmla="*/ 2147483647 w 149"/>
                    <a:gd name="T75" fmla="*/ 2147483647 h 224"/>
                    <a:gd name="T76" fmla="*/ 2147483647 w 149"/>
                    <a:gd name="T77" fmla="*/ 2147483647 h 224"/>
                    <a:gd name="T78" fmla="*/ 2147483647 w 149"/>
                    <a:gd name="T79" fmla="*/ 2147483647 h 224"/>
                    <a:gd name="T80" fmla="*/ 2147483647 w 149"/>
                    <a:gd name="T81" fmla="*/ 2147483647 h 22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49"/>
                    <a:gd name="T124" fmla="*/ 0 h 224"/>
                    <a:gd name="T125" fmla="*/ 149 w 149"/>
                    <a:gd name="T126" fmla="*/ 224 h 224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49" h="224">
                      <a:moveTo>
                        <a:pt x="149" y="56"/>
                      </a:moveTo>
                      <a:lnTo>
                        <a:pt x="145" y="44"/>
                      </a:lnTo>
                      <a:lnTo>
                        <a:pt x="143" y="36"/>
                      </a:lnTo>
                      <a:lnTo>
                        <a:pt x="141" y="28"/>
                      </a:lnTo>
                      <a:lnTo>
                        <a:pt x="137" y="16"/>
                      </a:lnTo>
                      <a:lnTo>
                        <a:pt x="131" y="10"/>
                      </a:lnTo>
                      <a:lnTo>
                        <a:pt x="121" y="8"/>
                      </a:lnTo>
                      <a:lnTo>
                        <a:pt x="113" y="4"/>
                      </a:lnTo>
                      <a:lnTo>
                        <a:pt x="105" y="0"/>
                      </a:lnTo>
                      <a:lnTo>
                        <a:pt x="97" y="4"/>
                      </a:lnTo>
                      <a:lnTo>
                        <a:pt x="89" y="6"/>
                      </a:lnTo>
                      <a:lnTo>
                        <a:pt x="77" y="6"/>
                      </a:lnTo>
                      <a:lnTo>
                        <a:pt x="65" y="8"/>
                      </a:lnTo>
                      <a:lnTo>
                        <a:pt x="59" y="12"/>
                      </a:lnTo>
                      <a:lnTo>
                        <a:pt x="50" y="22"/>
                      </a:lnTo>
                      <a:lnTo>
                        <a:pt x="42" y="32"/>
                      </a:lnTo>
                      <a:lnTo>
                        <a:pt x="36" y="42"/>
                      </a:lnTo>
                      <a:lnTo>
                        <a:pt x="32" y="54"/>
                      </a:lnTo>
                      <a:lnTo>
                        <a:pt x="30" y="64"/>
                      </a:lnTo>
                      <a:lnTo>
                        <a:pt x="30" y="76"/>
                      </a:lnTo>
                      <a:lnTo>
                        <a:pt x="22" y="76"/>
                      </a:lnTo>
                      <a:lnTo>
                        <a:pt x="12" y="76"/>
                      </a:lnTo>
                      <a:lnTo>
                        <a:pt x="8" y="78"/>
                      </a:lnTo>
                      <a:lnTo>
                        <a:pt x="6" y="82"/>
                      </a:lnTo>
                      <a:lnTo>
                        <a:pt x="4" y="86"/>
                      </a:lnTo>
                      <a:lnTo>
                        <a:pt x="4" y="90"/>
                      </a:lnTo>
                      <a:lnTo>
                        <a:pt x="4" y="98"/>
                      </a:lnTo>
                      <a:lnTo>
                        <a:pt x="8" y="108"/>
                      </a:lnTo>
                      <a:lnTo>
                        <a:pt x="12" y="122"/>
                      </a:lnTo>
                      <a:lnTo>
                        <a:pt x="12" y="130"/>
                      </a:lnTo>
                      <a:lnTo>
                        <a:pt x="12" y="132"/>
                      </a:lnTo>
                      <a:lnTo>
                        <a:pt x="14" y="134"/>
                      </a:lnTo>
                      <a:lnTo>
                        <a:pt x="20" y="138"/>
                      </a:lnTo>
                      <a:lnTo>
                        <a:pt x="0" y="168"/>
                      </a:lnTo>
                      <a:lnTo>
                        <a:pt x="4" y="172"/>
                      </a:lnTo>
                      <a:lnTo>
                        <a:pt x="14" y="182"/>
                      </a:lnTo>
                      <a:lnTo>
                        <a:pt x="28" y="202"/>
                      </a:lnTo>
                      <a:lnTo>
                        <a:pt x="30" y="204"/>
                      </a:lnTo>
                      <a:lnTo>
                        <a:pt x="30" y="208"/>
                      </a:lnTo>
                      <a:lnTo>
                        <a:pt x="28" y="216"/>
                      </a:lnTo>
                      <a:lnTo>
                        <a:pt x="30" y="218"/>
                      </a:lnTo>
                      <a:lnTo>
                        <a:pt x="30" y="222"/>
                      </a:lnTo>
                      <a:lnTo>
                        <a:pt x="32" y="224"/>
                      </a:lnTo>
                      <a:lnTo>
                        <a:pt x="38" y="224"/>
                      </a:lnTo>
                      <a:lnTo>
                        <a:pt x="50" y="224"/>
                      </a:lnTo>
                      <a:lnTo>
                        <a:pt x="52" y="216"/>
                      </a:lnTo>
                      <a:lnTo>
                        <a:pt x="57" y="214"/>
                      </a:lnTo>
                      <a:lnTo>
                        <a:pt x="63" y="212"/>
                      </a:lnTo>
                      <a:lnTo>
                        <a:pt x="73" y="212"/>
                      </a:lnTo>
                      <a:lnTo>
                        <a:pt x="73" y="208"/>
                      </a:lnTo>
                      <a:lnTo>
                        <a:pt x="79" y="208"/>
                      </a:lnTo>
                      <a:lnTo>
                        <a:pt x="81" y="204"/>
                      </a:lnTo>
                      <a:lnTo>
                        <a:pt x="81" y="200"/>
                      </a:lnTo>
                      <a:lnTo>
                        <a:pt x="83" y="200"/>
                      </a:lnTo>
                      <a:lnTo>
                        <a:pt x="79" y="196"/>
                      </a:lnTo>
                      <a:lnTo>
                        <a:pt x="79" y="170"/>
                      </a:lnTo>
                      <a:lnTo>
                        <a:pt x="85" y="166"/>
                      </a:lnTo>
                      <a:lnTo>
                        <a:pt x="89" y="164"/>
                      </a:lnTo>
                      <a:lnTo>
                        <a:pt x="95" y="160"/>
                      </a:lnTo>
                      <a:lnTo>
                        <a:pt x="99" y="156"/>
                      </a:lnTo>
                      <a:lnTo>
                        <a:pt x="79" y="156"/>
                      </a:lnTo>
                      <a:lnTo>
                        <a:pt x="95" y="154"/>
                      </a:lnTo>
                      <a:lnTo>
                        <a:pt x="101" y="152"/>
                      </a:lnTo>
                      <a:lnTo>
                        <a:pt x="105" y="150"/>
                      </a:lnTo>
                      <a:lnTo>
                        <a:pt x="105" y="146"/>
                      </a:lnTo>
                      <a:lnTo>
                        <a:pt x="87" y="140"/>
                      </a:lnTo>
                      <a:lnTo>
                        <a:pt x="81" y="134"/>
                      </a:lnTo>
                      <a:lnTo>
                        <a:pt x="79" y="130"/>
                      </a:lnTo>
                      <a:lnTo>
                        <a:pt x="77" y="124"/>
                      </a:lnTo>
                      <a:lnTo>
                        <a:pt x="79" y="114"/>
                      </a:lnTo>
                      <a:lnTo>
                        <a:pt x="85" y="104"/>
                      </a:lnTo>
                      <a:lnTo>
                        <a:pt x="91" y="98"/>
                      </a:lnTo>
                      <a:lnTo>
                        <a:pt x="99" y="92"/>
                      </a:lnTo>
                      <a:lnTo>
                        <a:pt x="113" y="84"/>
                      </a:lnTo>
                      <a:lnTo>
                        <a:pt x="119" y="78"/>
                      </a:lnTo>
                      <a:lnTo>
                        <a:pt x="121" y="72"/>
                      </a:lnTo>
                      <a:lnTo>
                        <a:pt x="121" y="66"/>
                      </a:lnTo>
                      <a:lnTo>
                        <a:pt x="121" y="62"/>
                      </a:lnTo>
                      <a:lnTo>
                        <a:pt x="123" y="60"/>
                      </a:lnTo>
                      <a:lnTo>
                        <a:pt x="129" y="58"/>
                      </a:lnTo>
                      <a:lnTo>
                        <a:pt x="137" y="56"/>
                      </a:lnTo>
                      <a:lnTo>
                        <a:pt x="141" y="56"/>
                      </a:lnTo>
                      <a:lnTo>
                        <a:pt x="149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1" name="íṡľíďé">
                  <a:extLst>
                    <a:ext uri="{FF2B5EF4-FFF2-40B4-BE49-F238E27FC236}">
                      <a16:creationId xmlns:a16="http://schemas.microsoft.com/office/drawing/2014/main" id="{4F6A323A-C34A-4DC3-95A7-324770A9D165}"/>
                    </a:ext>
                  </a:extLst>
                </p:cNvPr>
                <p:cNvSpPr/>
                <p:nvPr/>
              </p:nvSpPr>
              <p:spPr bwMode="auto">
                <a:xfrm>
                  <a:off x="4448400" y="1749274"/>
                  <a:ext cx="513702" cy="358672"/>
                </a:xfrm>
                <a:custGeom>
                  <a:avLst/>
                  <a:gdLst>
                    <a:gd name="T0" fmla="*/ 2147483647 w 295"/>
                    <a:gd name="T1" fmla="*/ 2147483647 h 214"/>
                    <a:gd name="T2" fmla="*/ 2147483647 w 295"/>
                    <a:gd name="T3" fmla="*/ 2147483647 h 214"/>
                    <a:gd name="T4" fmla="*/ 2147483647 w 295"/>
                    <a:gd name="T5" fmla="*/ 2147483647 h 214"/>
                    <a:gd name="T6" fmla="*/ 2147483647 w 295"/>
                    <a:gd name="T7" fmla="*/ 2147483647 h 214"/>
                    <a:gd name="T8" fmla="*/ 2147483647 w 295"/>
                    <a:gd name="T9" fmla="*/ 2147483647 h 214"/>
                    <a:gd name="T10" fmla="*/ 2147483647 w 295"/>
                    <a:gd name="T11" fmla="*/ 2147483647 h 214"/>
                    <a:gd name="T12" fmla="*/ 2147483647 w 295"/>
                    <a:gd name="T13" fmla="*/ 2147483647 h 214"/>
                    <a:gd name="T14" fmla="*/ 2147483647 w 295"/>
                    <a:gd name="T15" fmla="*/ 2147483647 h 214"/>
                    <a:gd name="T16" fmla="*/ 2147483647 w 295"/>
                    <a:gd name="T17" fmla="*/ 2147483647 h 214"/>
                    <a:gd name="T18" fmla="*/ 2147483647 w 295"/>
                    <a:gd name="T19" fmla="*/ 2147483647 h 214"/>
                    <a:gd name="T20" fmla="*/ 2147483647 w 295"/>
                    <a:gd name="T21" fmla="*/ 2147483647 h 214"/>
                    <a:gd name="T22" fmla="*/ 2147483647 w 295"/>
                    <a:gd name="T23" fmla="*/ 2147483647 h 214"/>
                    <a:gd name="T24" fmla="*/ 2147483647 w 295"/>
                    <a:gd name="T25" fmla="*/ 2147483647 h 214"/>
                    <a:gd name="T26" fmla="*/ 2147483647 w 295"/>
                    <a:gd name="T27" fmla="*/ 2147483647 h 214"/>
                    <a:gd name="T28" fmla="*/ 2147483647 w 295"/>
                    <a:gd name="T29" fmla="*/ 2147483647 h 214"/>
                    <a:gd name="T30" fmla="*/ 2147483647 w 295"/>
                    <a:gd name="T31" fmla="*/ 2147483647 h 214"/>
                    <a:gd name="T32" fmla="*/ 2147483647 w 295"/>
                    <a:gd name="T33" fmla="*/ 2147483647 h 214"/>
                    <a:gd name="T34" fmla="*/ 2147483647 w 295"/>
                    <a:gd name="T35" fmla="*/ 2147483647 h 214"/>
                    <a:gd name="T36" fmla="*/ 2147483647 w 295"/>
                    <a:gd name="T37" fmla="*/ 2147483647 h 214"/>
                    <a:gd name="T38" fmla="*/ 2147483647 w 295"/>
                    <a:gd name="T39" fmla="*/ 2147483647 h 214"/>
                    <a:gd name="T40" fmla="*/ 2147483647 w 295"/>
                    <a:gd name="T41" fmla="*/ 2147483647 h 214"/>
                    <a:gd name="T42" fmla="*/ 2147483647 w 295"/>
                    <a:gd name="T43" fmla="*/ 2147483647 h 214"/>
                    <a:gd name="T44" fmla="*/ 0 w 295"/>
                    <a:gd name="T45" fmla="*/ 2147483647 h 214"/>
                    <a:gd name="T46" fmla="*/ 2147483647 w 295"/>
                    <a:gd name="T47" fmla="*/ 2147483647 h 214"/>
                    <a:gd name="T48" fmla="*/ 2147483647 w 295"/>
                    <a:gd name="T49" fmla="*/ 2147483647 h 214"/>
                    <a:gd name="T50" fmla="*/ 2147483647 w 295"/>
                    <a:gd name="T51" fmla="*/ 2147483647 h 214"/>
                    <a:gd name="T52" fmla="*/ 2147483647 w 295"/>
                    <a:gd name="T53" fmla="*/ 2147483647 h 214"/>
                    <a:gd name="T54" fmla="*/ 2147483647 w 295"/>
                    <a:gd name="T55" fmla="*/ 2147483647 h 214"/>
                    <a:gd name="T56" fmla="*/ 2147483647 w 295"/>
                    <a:gd name="T57" fmla="*/ 2147483647 h 214"/>
                    <a:gd name="T58" fmla="*/ 2147483647 w 295"/>
                    <a:gd name="T59" fmla="*/ 2147483647 h 214"/>
                    <a:gd name="T60" fmla="*/ 2147483647 w 295"/>
                    <a:gd name="T61" fmla="*/ 2147483647 h 214"/>
                    <a:gd name="T62" fmla="*/ 2147483647 w 295"/>
                    <a:gd name="T63" fmla="*/ 2147483647 h 214"/>
                    <a:gd name="T64" fmla="*/ 2147483647 w 295"/>
                    <a:gd name="T65" fmla="*/ 2147483647 h 214"/>
                    <a:gd name="T66" fmla="*/ 2147483647 w 295"/>
                    <a:gd name="T67" fmla="*/ 2147483647 h 214"/>
                    <a:gd name="T68" fmla="*/ 2147483647 w 295"/>
                    <a:gd name="T69" fmla="*/ 2147483647 h 214"/>
                    <a:gd name="T70" fmla="*/ 2147483647 w 295"/>
                    <a:gd name="T71" fmla="*/ 2147483647 h 214"/>
                    <a:gd name="T72" fmla="*/ 2147483647 w 295"/>
                    <a:gd name="T73" fmla="*/ 2147483647 h 214"/>
                    <a:gd name="T74" fmla="*/ 2147483647 w 295"/>
                    <a:gd name="T75" fmla="*/ 2147483647 h 214"/>
                    <a:gd name="T76" fmla="*/ 2147483647 w 295"/>
                    <a:gd name="T77" fmla="*/ 2147483647 h 214"/>
                    <a:gd name="T78" fmla="*/ 2147483647 w 295"/>
                    <a:gd name="T79" fmla="*/ 2147483647 h 214"/>
                    <a:gd name="T80" fmla="*/ 2147483647 w 295"/>
                    <a:gd name="T81" fmla="*/ 2147483647 h 214"/>
                    <a:gd name="T82" fmla="*/ 2147483647 w 295"/>
                    <a:gd name="T83" fmla="*/ 0 h 214"/>
                    <a:gd name="T84" fmla="*/ 2147483647 w 295"/>
                    <a:gd name="T85" fmla="*/ 2147483647 h 214"/>
                    <a:gd name="T86" fmla="*/ 2147483647 w 295"/>
                    <a:gd name="T87" fmla="*/ 2147483647 h 214"/>
                    <a:gd name="T88" fmla="*/ 2147483647 w 295"/>
                    <a:gd name="T89" fmla="*/ 2147483647 h 214"/>
                    <a:gd name="T90" fmla="*/ 2147483647 w 295"/>
                    <a:gd name="T91" fmla="*/ 2147483647 h 214"/>
                    <a:gd name="T92" fmla="*/ 2147483647 w 295"/>
                    <a:gd name="T93" fmla="*/ 2147483647 h 214"/>
                    <a:gd name="T94" fmla="*/ 2147483647 w 295"/>
                    <a:gd name="T95" fmla="*/ 2147483647 h 214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95"/>
                    <a:gd name="T145" fmla="*/ 0 h 214"/>
                    <a:gd name="T146" fmla="*/ 295 w 295"/>
                    <a:gd name="T147" fmla="*/ 214 h 214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95" h="214">
                      <a:moveTo>
                        <a:pt x="285" y="28"/>
                      </a:moveTo>
                      <a:lnTo>
                        <a:pt x="277" y="24"/>
                      </a:lnTo>
                      <a:lnTo>
                        <a:pt x="271" y="20"/>
                      </a:lnTo>
                      <a:lnTo>
                        <a:pt x="263" y="16"/>
                      </a:lnTo>
                      <a:lnTo>
                        <a:pt x="251" y="14"/>
                      </a:lnTo>
                      <a:lnTo>
                        <a:pt x="245" y="16"/>
                      </a:lnTo>
                      <a:lnTo>
                        <a:pt x="243" y="18"/>
                      </a:lnTo>
                      <a:lnTo>
                        <a:pt x="241" y="22"/>
                      </a:lnTo>
                      <a:lnTo>
                        <a:pt x="241" y="28"/>
                      </a:lnTo>
                      <a:lnTo>
                        <a:pt x="239" y="32"/>
                      </a:lnTo>
                      <a:lnTo>
                        <a:pt x="237" y="36"/>
                      </a:lnTo>
                      <a:lnTo>
                        <a:pt x="233" y="40"/>
                      </a:lnTo>
                      <a:lnTo>
                        <a:pt x="227" y="40"/>
                      </a:lnTo>
                      <a:lnTo>
                        <a:pt x="217" y="38"/>
                      </a:lnTo>
                      <a:lnTo>
                        <a:pt x="207" y="34"/>
                      </a:lnTo>
                      <a:lnTo>
                        <a:pt x="197" y="32"/>
                      </a:lnTo>
                      <a:lnTo>
                        <a:pt x="189" y="30"/>
                      </a:lnTo>
                      <a:lnTo>
                        <a:pt x="187" y="30"/>
                      </a:lnTo>
                      <a:lnTo>
                        <a:pt x="185" y="30"/>
                      </a:lnTo>
                      <a:lnTo>
                        <a:pt x="181" y="32"/>
                      </a:lnTo>
                      <a:lnTo>
                        <a:pt x="173" y="36"/>
                      </a:lnTo>
                      <a:lnTo>
                        <a:pt x="165" y="38"/>
                      </a:lnTo>
                      <a:lnTo>
                        <a:pt x="153" y="38"/>
                      </a:lnTo>
                      <a:lnTo>
                        <a:pt x="141" y="40"/>
                      </a:lnTo>
                      <a:lnTo>
                        <a:pt x="135" y="44"/>
                      </a:lnTo>
                      <a:lnTo>
                        <a:pt x="126" y="54"/>
                      </a:lnTo>
                      <a:lnTo>
                        <a:pt x="118" y="64"/>
                      </a:lnTo>
                      <a:lnTo>
                        <a:pt x="112" y="74"/>
                      </a:lnTo>
                      <a:lnTo>
                        <a:pt x="108" y="86"/>
                      </a:lnTo>
                      <a:lnTo>
                        <a:pt x="106" y="96"/>
                      </a:lnTo>
                      <a:lnTo>
                        <a:pt x="106" y="108"/>
                      </a:lnTo>
                      <a:lnTo>
                        <a:pt x="98" y="108"/>
                      </a:lnTo>
                      <a:lnTo>
                        <a:pt x="88" y="108"/>
                      </a:lnTo>
                      <a:lnTo>
                        <a:pt x="84" y="110"/>
                      </a:lnTo>
                      <a:lnTo>
                        <a:pt x="82" y="114"/>
                      </a:lnTo>
                      <a:lnTo>
                        <a:pt x="80" y="118"/>
                      </a:lnTo>
                      <a:lnTo>
                        <a:pt x="80" y="122"/>
                      </a:lnTo>
                      <a:lnTo>
                        <a:pt x="80" y="130"/>
                      </a:lnTo>
                      <a:lnTo>
                        <a:pt x="84" y="140"/>
                      </a:lnTo>
                      <a:lnTo>
                        <a:pt x="88" y="154"/>
                      </a:lnTo>
                      <a:lnTo>
                        <a:pt x="88" y="162"/>
                      </a:lnTo>
                      <a:lnTo>
                        <a:pt x="88" y="164"/>
                      </a:lnTo>
                      <a:lnTo>
                        <a:pt x="90" y="166"/>
                      </a:lnTo>
                      <a:lnTo>
                        <a:pt x="96" y="170"/>
                      </a:lnTo>
                      <a:lnTo>
                        <a:pt x="76" y="200"/>
                      </a:lnTo>
                      <a:lnTo>
                        <a:pt x="70" y="198"/>
                      </a:lnTo>
                      <a:lnTo>
                        <a:pt x="68" y="196"/>
                      </a:lnTo>
                      <a:lnTo>
                        <a:pt x="64" y="188"/>
                      </a:lnTo>
                      <a:lnTo>
                        <a:pt x="62" y="192"/>
                      </a:lnTo>
                      <a:lnTo>
                        <a:pt x="62" y="196"/>
                      </a:lnTo>
                      <a:lnTo>
                        <a:pt x="50" y="206"/>
                      </a:lnTo>
                      <a:lnTo>
                        <a:pt x="42" y="210"/>
                      </a:lnTo>
                      <a:lnTo>
                        <a:pt x="36" y="214"/>
                      </a:lnTo>
                      <a:lnTo>
                        <a:pt x="26" y="212"/>
                      </a:lnTo>
                      <a:lnTo>
                        <a:pt x="18" y="208"/>
                      </a:lnTo>
                      <a:lnTo>
                        <a:pt x="10" y="204"/>
                      </a:lnTo>
                      <a:lnTo>
                        <a:pt x="8" y="202"/>
                      </a:lnTo>
                      <a:lnTo>
                        <a:pt x="8" y="200"/>
                      </a:lnTo>
                      <a:lnTo>
                        <a:pt x="10" y="196"/>
                      </a:lnTo>
                      <a:lnTo>
                        <a:pt x="12" y="194"/>
                      </a:lnTo>
                      <a:lnTo>
                        <a:pt x="6" y="192"/>
                      </a:lnTo>
                      <a:lnTo>
                        <a:pt x="2" y="190"/>
                      </a:lnTo>
                      <a:lnTo>
                        <a:pt x="2" y="188"/>
                      </a:lnTo>
                      <a:lnTo>
                        <a:pt x="2" y="184"/>
                      </a:lnTo>
                      <a:lnTo>
                        <a:pt x="4" y="178"/>
                      </a:lnTo>
                      <a:lnTo>
                        <a:pt x="8" y="174"/>
                      </a:lnTo>
                      <a:lnTo>
                        <a:pt x="4" y="168"/>
                      </a:lnTo>
                      <a:lnTo>
                        <a:pt x="2" y="160"/>
                      </a:lnTo>
                      <a:lnTo>
                        <a:pt x="0" y="144"/>
                      </a:lnTo>
                      <a:lnTo>
                        <a:pt x="10" y="144"/>
                      </a:lnTo>
                      <a:lnTo>
                        <a:pt x="16" y="140"/>
                      </a:lnTo>
                      <a:lnTo>
                        <a:pt x="22" y="136"/>
                      </a:lnTo>
                      <a:lnTo>
                        <a:pt x="24" y="128"/>
                      </a:lnTo>
                      <a:lnTo>
                        <a:pt x="32" y="128"/>
                      </a:lnTo>
                      <a:lnTo>
                        <a:pt x="38" y="124"/>
                      </a:lnTo>
                      <a:lnTo>
                        <a:pt x="44" y="122"/>
                      </a:lnTo>
                      <a:lnTo>
                        <a:pt x="52" y="122"/>
                      </a:lnTo>
                      <a:lnTo>
                        <a:pt x="54" y="120"/>
                      </a:lnTo>
                      <a:lnTo>
                        <a:pt x="58" y="116"/>
                      </a:lnTo>
                      <a:lnTo>
                        <a:pt x="60" y="118"/>
                      </a:lnTo>
                      <a:lnTo>
                        <a:pt x="64" y="118"/>
                      </a:lnTo>
                      <a:lnTo>
                        <a:pt x="70" y="118"/>
                      </a:lnTo>
                      <a:lnTo>
                        <a:pt x="72" y="116"/>
                      </a:lnTo>
                      <a:lnTo>
                        <a:pt x="62" y="116"/>
                      </a:lnTo>
                      <a:lnTo>
                        <a:pt x="60" y="114"/>
                      </a:lnTo>
                      <a:lnTo>
                        <a:pt x="58" y="110"/>
                      </a:lnTo>
                      <a:lnTo>
                        <a:pt x="60" y="106"/>
                      </a:lnTo>
                      <a:lnTo>
                        <a:pt x="66" y="102"/>
                      </a:lnTo>
                      <a:lnTo>
                        <a:pt x="76" y="98"/>
                      </a:lnTo>
                      <a:lnTo>
                        <a:pt x="80" y="94"/>
                      </a:lnTo>
                      <a:lnTo>
                        <a:pt x="86" y="86"/>
                      </a:lnTo>
                      <a:lnTo>
                        <a:pt x="92" y="70"/>
                      </a:lnTo>
                      <a:lnTo>
                        <a:pt x="94" y="68"/>
                      </a:lnTo>
                      <a:lnTo>
                        <a:pt x="96" y="68"/>
                      </a:lnTo>
                      <a:lnTo>
                        <a:pt x="102" y="64"/>
                      </a:lnTo>
                      <a:lnTo>
                        <a:pt x="106" y="60"/>
                      </a:lnTo>
                      <a:lnTo>
                        <a:pt x="108" y="56"/>
                      </a:lnTo>
                      <a:lnTo>
                        <a:pt x="108" y="52"/>
                      </a:lnTo>
                      <a:lnTo>
                        <a:pt x="112" y="50"/>
                      </a:lnTo>
                      <a:lnTo>
                        <a:pt x="116" y="48"/>
                      </a:lnTo>
                      <a:lnTo>
                        <a:pt x="116" y="40"/>
                      </a:lnTo>
                      <a:lnTo>
                        <a:pt x="106" y="44"/>
                      </a:lnTo>
                      <a:lnTo>
                        <a:pt x="104" y="44"/>
                      </a:lnTo>
                      <a:lnTo>
                        <a:pt x="100" y="42"/>
                      </a:lnTo>
                      <a:lnTo>
                        <a:pt x="106" y="42"/>
                      </a:lnTo>
                      <a:lnTo>
                        <a:pt x="106" y="40"/>
                      </a:lnTo>
                      <a:lnTo>
                        <a:pt x="112" y="38"/>
                      </a:lnTo>
                      <a:lnTo>
                        <a:pt x="114" y="34"/>
                      </a:lnTo>
                      <a:lnTo>
                        <a:pt x="116" y="34"/>
                      </a:lnTo>
                      <a:lnTo>
                        <a:pt x="120" y="36"/>
                      </a:lnTo>
                      <a:lnTo>
                        <a:pt x="135" y="36"/>
                      </a:lnTo>
                      <a:lnTo>
                        <a:pt x="135" y="28"/>
                      </a:lnTo>
                      <a:lnTo>
                        <a:pt x="135" y="26"/>
                      </a:lnTo>
                      <a:lnTo>
                        <a:pt x="139" y="26"/>
                      </a:lnTo>
                      <a:lnTo>
                        <a:pt x="145" y="28"/>
                      </a:lnTo>
                      <a:lnTo>
                        <a:pt x="155" y="22"/>
                      </a:lnTo>
                      <a:lnTo>
                        <a:pt x="161" y="16"/>
                      </a:lnTo>
                      <a:lnTo>
                        <a:pt x="165" y="12"/>
                      </a:lnTo>
                      <a:lnTo>
                        <a:pt x="167" y="14"/>
                      </a:lnTo>
                      <a:lnTo>
                        <a:pt x="169" y="16"/>
                      </a:lnTo>
                      <a:lnTo>
                        <a:pt x="175" y="18"/>
                      </a:lnTo>
                      <a:lnTo>
                        <a:pt x="181" y="16"/>
                      </a:lnTo>
                      <a:lnTo>
                        <a:pt x="185" y="12"/>
                      </a:lnTo>
                      <a:lnTo>
                        <a:pt x="189" y="8"/>
                      </a:lnTo>
                      <a:lnTo>
                        <a:pt x="209" y="4"/>
                      </a:lnTo>
                      <a:lnTo>
                        <a:pt x="227" y="0"/>
                      </a:lnTo>
                      <a:lnTo>
                        <a:pt x="233" y="2"/>
                      </a:lnTo>
                      <a:lnTo>
                        <a:pt x="239" y="4"/>
                      </a:lnTo>
                      <a:lnTo>
                        <a:pt x="243" y="8"/>
                      </a:lnTo>
                      <a:lnTo>
                        <a:pt x="245" y="12"/>
                      </a:lnTo>
                      <a:lnTo>
                        <a:pt x="249" y="6"/>
                      </a:lnTo>
                      <a:lnTo>
                        <a:pt x="251" y="2"/>
                      </a:lnTo>
                      <a:lnTo>
                        <a:pt x="257" y="2"/>
                      </a:lnTo>
                      <a:lnTo>
                        <a:pt x="265" y="2"/>
                      </a:lnTo>
                      <a:lnTo>
                        <a:pt x="271" y="4"/>
                      </a:lnTo>
                      <a:lnTo>
                        <a:pt x="279" y="6"/>
                      </a:lnTo>
                      <a:lnTo>
                        <a:pt x="289" y="6"/>
                      </a:lnTo>
                      <a:lnTo>
                        <a:pt x="289" y="14"/>
                      </a:lnTo>
                      <a:lnTo>
                        <a:pt x="277" y="14"/>
                      </a:lnTo>
                      <a:lnTo>
                        <a:pt x="281" y="16"/>
                      </a:lnTo>
                      <a:lnTo>
                        <a:pt x="287" y="18"/>
                      </a:lnTo>
                      <a:lnTo>
                        <a:pt x="291" y="18"/>
                      </a:lnTo>
                      <a:lnTo>
                        <a:pt x="295" y="14"/>
                      </a:lnTo>
                      <a:lnTo>
                        <a:pt x="295" y="26"/>
                      </a:lnTo>
                      <a:lnTo>
                        <a:pt x="279" y="30"/>
                      </a:lnTo>
                      <a:lnTo>
                        <a:pt x="285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2" name="iṧḷîḓe">
                  <a:extLst>
                    <a:ext uri="{FF2B5EF4-FFF2-40B4-BE49-F238E27FC236}">
                      <a16:creationId xmlns:a16="http://schemas.microsoft.com/office/drawing/2014/main" id="{7D0107C7-00D9-4EFA-AABE-3CAD9BA9BE5B}"/>
                    </a:ext>
                  </a:extLst>
                </p:cNvPr>
                <p:cNvSpPr/>
                <p:nvPr/>
              </p:nvSpPr>
              <p:spPr bwMode="auto">
                <a:xfrm>
                  <a:off x="4862942" y="2057506"/>
                  <a:ext cx="99160" cy="57443"/>
                </a:xfrm>
                <a:custGeom>
                  <a:avLst/>
                  <a:gdLst>
                    <a:gd name="T0" fmla="*/ 2147483647 w 58"/>
                    <a:gd name="T1" fmla="*/ 2147483647 h 34"/>
                    <a:gd name="T2" fmla="*/ 2147483647 w 58"/>
                    <a:gd name="T3" fmla="*/ 2147483647 h 34"/>
                    <a:gd name="T4" fmla="*/ 2147483647 w 58"/>
                    <a:gd name="T5" fmla="*/ 2147483647 h 34"/>
                    <a:gd name="T6" fmla="*/ 2147483647 w 58"/>
                    <a:gd name="T7" fmla="*/ 2147483647 h 34"/>
                    <a:gd name="T8" fmla="*/ 2147483647 w 58"/>
                    <a:gd name="T9" fmla="*/ 2147483647 h 34"/>
                    <a:gd name="T10" fmla="*/ 2147483647 w 58"/>
                    <a:gd name="T11" fmla="*/ 2147483647 h 34"/>
                    <a:gd name="T12" fmla="*/ 2147483647 w 58"/>
                    <a:gd name="T13" fmla="*/ 2147483647 h 34"/>
                    <a:gd name="T14" fmla="*/ 2147483647 w 58"/>
                    <a:gd name="T15" fmla="*/ 2147483647 h 34"/>
                    <a:gd name="T16" fmla="*/ 2147483647 w 58"/>
                    <a:gd name="T17" fmla="*/ 2147483647 h 34"/>
                    <a:gd name="T18" fmla="*/ 2147483647 w 58"/>
                    <a:gd name="T19" fmla="*/ 0 h 34"/>
                    <a:gd name="T20" fmla="*/ 2147483647 w 58"/>
                    <a:gd name="T21" fmla="*/ 0 h 34"/>
                    <a:gd name="T22" fmla="*/ 2147483647 w 58"/>
                    <a:gd name="T23" fmla="*/ 2147483647 h 34"/>
                    <a:gd name="T24" fmla="*/ 2147483647 w 58"/>
                    <a:gd name="T25" fmla="*/ 2147483647 h 34"/>
                    <a:gd name="T26" fmla="*/ 2147483647 w 58"/>
                    <a:gd name="T27" fmla="*/ 2147483647 h 34"/>
                    <a:gd name="T28" fmla="*/ 0 w 58"/>
                    <a:gd name="T29" fmla="*/ 2147483647 h 34"/>
                    <a:gd name="T30" fmla="*/ 2147483647 w 58"/>
                    <a:gd name="T31" fmla="*/ 2147483647 h 34"/>
                    <a:gd name="T32" fmla="*/ 2147483647 w 58"/>
                    <a:gd name="T33" fmla="*/ 2147483647 h 34"/>
                    <a:gd name="T34" fmla="*/ 2147483647 w 58"/>
                    <a:gd name="T35" fmla="*/ 2147483647 h 34"/>
                    <a:gd name="T36" fmla="*/ 2147483647 w 58"/>
                    <a:gd name="T37" fmla="*/ 2147483647 h 34"/>
                    <a:gd name="T38" fmla="*/ 2147483647 w 58"/>
                    <a:gd name="T39" fmla="*/ 2147483647 h 34"/>
                    <a:gd name="T40" fmla="*/ 2147483647 w 58"/>
                    <a:gd name="T41" fmla="*/ 2147483647 h 34"/>
                    <a:gd name="T42" fmla="*/ 2147483647 w 58"/>
                    <a:gd name="T43" fmla="*/ 2147483647 h 34"/>
                    <a:gd name="T44" fmla="*/ 2147483647 w 58"/>
                    <a:gd name="T45" fmla="*/ 2147483647 h 34"/>
                    <a:gd name="T46" fmla="*/ 2147483647 w 58"/>
                    <a:gd name="T47" fmla="*/ 2147483647 h 34"/>
                    <a:gd name="T48" fmla="*/ 2147483647 w 58"/>
                    <a:gd name="T49" fmla="*/ 2147483647 h 34"/>
                    <a:gd name="T50" fmla="*/ 2147483647 w 58"/>
                    <a:gd name="T51" fmla="*/ 2147483647 h 34"/>
                    <a:gd name="T52" fmla="*/ 2147483647 w 58"/>
                    <a:gd name="T53" fmla="*/ 2147483647 h 34"/>
                    <a:gd name="T54" fmla="*/ 2147483647 w 58"/>
                    <a:gd name="T55" fmla="*/ 2147483647 h 34"/>
                    <a:gd name="T56" fmla="*/ 2147483647 w 58"/>
                    <a:gd name="T57" fmla="*/ 2147483647 h 34"/>
                    <a:gd name="T58" fmla="*/ 2147483647 w 58"/>
                    <a:gd name="T59" fmla="*/ 2147483647 h 3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58"/>
                    <a:gd name="T91" fmla="*/ 0 h 34"/>
                    <a:gd name="T92" fmla="*/ 58 w 58"/>
                    <a:gd name="T93" fmla="*/ 34 h 34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58" h="34">
                      <a:moveTo>
                        <a:pt x="58" y="34"/>
                      </a:moveTo>
                      <a:lnTo>
                        <a:pt x="52" y="24"/>
                      </a:lnTo>
                      <a:lnTo>
                        <a:pt x="48" y="16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4"/>
                      </a:lnTo>
                      <a:lnTo>
                        <a:pt x="48" y="6"/>
                      </a:lnTo>
                      <a:lnTo>
                        <a:pt x="44" y="6"/>
                      </a:lnTo>
                      <a:lnTo>
                        <a:pt x="40" y="4"/>
                      </a:lnTo>
                      <a:lnTo>
                        <a:pt x="32" y="0"/>
                      </a:lnTo>
                      <a:lnTo>
                        <a:pt x="24" y="0"/>
                      </a:lnTo>
                      <a:lnTo>
                        <a:pt x="14" y="2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10"/>
                      </a:lnTo>
                      <a:lnTo>
                        <a:pt x="2" y="16"/>
                      </a:lnTo>
                      <a:lnTo>
                        <a:pt x="6" y="20"/>
                      </a:lnTo>
                      <a:lnTo>
                        <a:pt x="10" y="22"/>
                      </a:lnTo>
                      <a:lnTo>
                        <a:pt x="18" y="24"/>
                      </a:lnTo>
                      <a:lnTo>
                        <a:pt x="26" y="22"/>
                      </a:lnTo>
                      <a:lnTo>
                        <a:pt x="30" y="22"/>
                      </a:lnTo>
                      <a:lnTo>
                        <a:pt x="34" y="24"/>
                      </a:lnTo>
                      <a:lnTo>
                        <a:pt x="36" y="28"/>
                      </a:lnTo>
                      <a:lnTo>
                        <a:pt x="38" y="32"/>
                      </a:lnTo>
                      <a:lnTo>
                        <a:pt x="42" y="34"/>
                      </a:lnTo>
                      <a:lnTo>
                        <a:pt x="44" y="34"/>
                      </a:lnTo>
                      <a:lnTo>
                        <a:pt x="46" y="30"/>
                      </a:lnTo>
                      <a:lnTo>
                        <a:pt x="50" y="30"/>
                      </a:lnTo>
                      <a:lnTo>
                        <a:pt x="54" y="32"/>
                      </a:lnTo>
                      <a:lnTo>
                        <a:pt x="58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3" name="íŝḻíḓê">
                  <a:extLst>
                    <a:ext uri="{FF2B5EF4-FFF2-40B4-BE49-F238E27FC236}">
                      <a16:creationId xmlns:a16="http://schemas.microsoft.com/office/drawing/2014/main" id="{2445B05B-B471-4087-B976-2D33E060CE5A}"/>
                    </a:ext>
                  </a:extLst>
                </p:cNvPr>
                <p:cNvSpPr/>
                <p:nvPr/>
              </p:nvSpPr>
              <p:spPr bwMode="auto">
                <a:xfrm>
                  <a:off x="4824380" y="2093934"/>
                  <a:ext cx="148739" cy="86865"/>
                </a:xfrm>
                <a:custGeom>
                  <a:avLst/>
                  <a:gdLst>
                    <a:gd name="T0" fmla="*/ 2147483647 w 86"/>
                    <a:gd name="T1" fmla="*/ 2147483647 h 50"/>
                    <a:gd name="T2" fmla="*/ 2147483647 w 86"/>
                    <a:gd name="T3" fmla="*/ 2147483647 h 50"/>
                    <a:gd name="T4" fmla="*/ 2147483647 w 86"/>
                    <a:gd name="T5" fmla="*/ 2147483647 h 50"/>
                    <a:gd name="T6" fmla="*/ 2147483647 w 86"/>
                    <a:gd name="T7" fmla="*/ 2147483647 h 50"/>
                    <a:gd name="T8" fmla="*/ 2147483647 w 86"/>
                    <a:gd name="T9" fmla="*/ 2147483647 h 50"/>
                    <a:gd name="T10" fmla="*/ 2147483647 w 86"/>
                    <a:gd name="T11" fmla="*/ 2147483647 h 50"/>
                    <a:gd name="T12" fmla="*/ 2147483647 w 86"/>
                    <a:gd name="T13" fmla="*/ 2147483647 h 50"/>
                    <a:gd name="T14" fmla="*/ 2147483647 w 86"/>
                    <a:gd name="T15" fmla="*/ 2147483647 h 50"/>
                    <a:gd name="T16" fmla="*/ 2147483647 w 86"/>
                    <a:gd name="T17" fmla="*/ 2147483647 h 50"/>
                    <a:gd name="T18" fmla="*/ 2147483647 w 86"/>
                    <a:gd name="T19" fmla="*/ 2147483647 h 50"/>
                    <a:gd name="T20" fmla="*/ 2147483647 w 86"/>
                    <a:gd name="T21" fmla="*/ 2147483647 h 50"/>
                    <a:gd name="T22" fmla="*/ 2147483647 w 86"/>
                    <a:gd name="T23" fmla="*/ 2147483647 h 50"/>
                    <a:gd name="T24" fmla="*/ 2147483647 w 86"/>
                    <a:gd name="T25" fmla="*/ 2147483647 h 50"/>
                    <a:gd name="T26" fmla="*/ 2147483647 w 86"/>
                    <a:gd name="T27" fmla="*/ 2147483647 h 50"/>
                    <a:gd name="T28" fmla="*/ 2147483647 w 86"/>
                    <a:gd name="T29" fmla="*/ 2147483647 h 50"/>
                    <a:gd name="T30" fmla="*/ 2147483647 w 86"/>
                    <a:gd name="T31" fmla="*/ 2147483647 h 50"/>
                    <a:gd name="T32" fmla="*/ 2147483647 w 86"/>
                    <a:gd name="T33" fmla="*/ 2147483647 h 50"/>
                    <a:gd name="T34" fmla="*/ 2147483647 w 86"/>
                    <a:gd name="T35" fmla="*/ 0 h 50"/>
                    <a:gd name="T36" fmla="*/ 2147483647 w 86"/>
                    <a:gd name="T37" fmla="*/ 0 h 50"/>
                    <a:gd name="T38" fmla="*/ 2147483647 w 86"/>
                    <a:gd name="T39" fmla="*/ 2147483647 h 50"/>
                    <a:gd name="T40" fmla="*/ 2147483647 w 86"/>
                    <a:gd name="T41" fmla="*/ 2147483647 h 50"/>
                    <a:gd name="T42" fmla="*/ 2147483647 w 86"/>
                    <a:gd name="T43" fmla="*/ 2147483647 h 50"/>
                    <a:gd name="T44" fmla="*/ 2147483647 w 86"/>
                    <a:gd name="T45" fmla="*/ 2147483647 h 50"/>
                    <a:gd name="T46" fmla="*/ 2147483647 w 86"/>
                    <a:gd name="T47" fmla="*/ 2147483647 h 50"/>
                    <a:gd name="T48" fmla="*/ 2147483647 w 86"/>
                    <a:gd name="T49" fmla="*/ 2147483647 h 50"/>
                    <a:gd name="T50" fmla="*/ 2147483647 w 86"/>
                    <a:gd name="T51" fmla="*/ 2147483647 h 50"/>
                    <a:gd name="T52" fmla="*/ 2147483647 w 86"/>
                    <a:gd name="T53" fmla="*/ 2147483647 h 50"/>
                    <a:gd name="T54" fmla="*/ 2147483647 w 86"/>
                    <a:gd name="T55" fmla="*/ 2147483647 h 50"/>
                    <a:gd name="T56" fmla="*/ 2147483647 w 86"/>
                    <a:gd name="T57" fmla="*/ 2147483647 h 50"/>
                    <a:gd name="T58" fmla="*/ 2147483647 w 86"/>
                    <a:gd name="T59" fmla="*/ 2147483647 h 50"/>
                    <a:gd name="T60" fmla="*/ 2147483647 w 86"/>
                    <a:gd name="T61" fmla="*/ 2147483647 h 50"/>
                    <a:gd name="T62" fmla="*/ 2147483647 w 86"/>
                    <a:gd name="T63" fmla="*/ 2147483647 h 50"/>
                    <a:gd name="T64" fmla="*/ 2147483647 w 86"/>
                    <a:gd name="T65" fmla="*/ 2147483647 h 50"/>
                    <a:gd name="T66" fmla="*/ 2147483647 w 86"/>
                    <a:gd name="T67" fmla="*/ 2147483647 h 50"/>
                    <a:gd name="T68" fmla="*/ 2147483647 w 86"/>
                    <a:gd name="T69" fmla="*/ 2147483647 h 50"/>
                    <a:gd name="T70" fmla="*/ 2147483647 w 86"/>
                    <a:gd name="T71" fmla="*/ 2147483647 h 50"/>
                    <a:gd name="T72" fmla="*/ 0 w 86"/>
                    <a:gd name="T73" fmla="*/ 2147483647 h 50"/>
                    <a:gd name="T74" fmla="*/ 2147483647 w 86"/>
                    <a:gd name="T75" fmla="*/ 2147483647 h 50"/>
                    <a:gd name="T76" fmla="*/ 2147483647 w 86"/>
                    <a:gd name="T77" fmla="*/ 2147483647 h 50"/>
                    <a:gd name="T78" fmla="*/ 2147483647 w 86"/>
                    <a:gd name="T79" fmla="*/ 2147483647 h 50"/>
                    <a:gd name="T80" fmla="*/ 2147483647 w 86"/>
                    <a:gd name="T81" fmla="*/ 2147483647 h 50"/>
                    <a:gd name="T82" fmla="*/ 2147483647 w 86"/>
                    <a:gd name="T83" fmla="*/ 2147483647 h 50"/>
                    <a:gd name="T84" fmla="*/ 2147483647 w 86"/>
                    <a:gd name="T85" fmla="*/ 2147483647 h 50"/>
                    <a:gd name="T86" fmla="*/ 2147483647 w 86"/>
                    <a:gd name="T87" fmla="*/ 2147483647 h 50"/>
                    <a:gd name="T88" fmla="*/ 2147483647 w 86"/>
                    <a:gd name="T89" fmla="*/ 2147483647 h 50"/>
                    <a:gd name="T90" fmla="*/ 2147483647 w 86"/>
                    <a:gd name="T91" fmla="*/ 2147483647 h 50"/>
                    <a:gd name="T92" fmla="*/ 2147483647 w 86"/>
                    <a:gd name="T93" fmla="*/ 2147483647 h 50"/>
                    <a:gd name="T94" fmla="*/ 2147483647 w 86"/>
                    <a:gd name="T95" fmla="*/ 2147483647 h 50"/>
                    <a:gd name="T96" fmla="*/ 2147483647 w 86"/>
                    <a:gd name="T97" fmla="*/ 2147483647 h 50"/>
                    <a:gd name="T98" fmla="*/ 2147483647 w 86"/>
                    <a:gd name="T99" fmla="*/ 2147483647 h 50"/>
                    <a:gd name="T100" fmla="*/ 2147483647 w 86"/>
                    <a:gd name="T101" fmla="*/ 2147483647 h 50"/>
                    <a:gd name="T102" fmla="*/ 2147483647 w 86"/>
                    <a:gd name="T103" fmla="*/ 2147483647 h 50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86"/>
                    <a:gd name="T157" fmla="*/ 0 h 50"/>
                    <a:gd name="T158" fmla="*/ 86 w 86"/>
                    <a:gd name="T159" fmla="*/ 50 h 50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86" h="50">
                      <a:moveTo>
                        <a:pt x="68" y="50"/>
                      </a:moveTo>
                      <a:lnTo>
                        <a:pt x="74" y="50"/>
                      </a:lnTo>
                      <a:lnTo>
                        <a:pt x="80" y="48"/>
                      </a:lnTo>
                      <a:lnTo>
                        <a:pt x="84" y="46"/>
                      </a:lnTo>
                      <a:lnTo>
                        <a:pt x="86" y="42"/>
                      </a:lnTo>
                      <a:lnTo>
                        <a:pt x="86" y="38"/>
                      </a:lnTo>
                      <a:lnTo>
                        <a:pt x="84" y="30"/>
                      </a:lnTo>
                      <a:lnTo>
                        <a:pt x="84" y="26"/>
                      </a:lnTo>
                      <a:lnTo>
                        <a:pt x="80" y="12"/>
                      </a:lnTo>
                      <a:lnTo>
                        <a:pt x="76" y="10"/>
                      </a:lnTo>
                      <a:lnTo>
                        <a:pt x="72" y="8"/>
                      </a:lnTo>
                      <a:lnTo>
                        <a:pt x="68" y="8"/>
                      </a:lnTo>
                      <a:lnTo>
                        <a:pt x="66" y="12"/>
                      </a:lnTo>
                      <a:lnTo>
                        <a:pt x="64" y="12"/>
                      </a:lnTo>
                      <a:lnTo>
                        <a:pt x="60" y="10"/>
                      </a:lnTo>
                      <a:lnTo>
                        <a:pt x="58" y="6"/>
                      </a:lnTo>
                      <a:lnTo>
                        <a:pt x="56" y="2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40" y="2"/>
                      </a:lnTo>
                      <a:lnTo>
                        <a:pt x="42" y="4"/>
                      </a:lnTo>
                      <a:lnTo>
                        <a:pt x="44" y="12"/>
                      </a:lnTo>
                      <a:lnTo>
                        <a:pt x="42" y="16"/>
                      </a:lnTo>
                      <a:lnTo>
                        <a:pt x="42" y="18"/>
                      </a:lnTo>
                      <a:lnTo>
                        <a:pt x="38" y="22"/>
                      </a:lnTo>
                      <a:lnTo>
                        <a:pt x="32" y="24"/>
                      </a:lnTo>
                      <a:lnTo>
                        <a:pt x="30" y="24"/>
                      </a:lnTo>
                      <a:lnTo>
                        <a:pt x="28" y="22"/>
                      </a:lnTo>
                      <a:lnTo>
                        <a:pt x="24" y="18"/>
                      </a:lnTo>
                      <a:lnTo>
                        <a:pt x="18" y="12"/>
                      </a:lnTo>
                      <a:lnTo>
                        <a:pt x="16" y="10"/>
                      </a:lnTo>
                      <a:lnTo>
                        <a:pt x="12" y="10"/>
                      </a:lnTo>
                      <a:lnTo>
                        <a:pt x="8" y="10"/>
                      </a:lnTo>
                      <a:lnTo>
                        <a:pt x="6" y="12"/>
                      </a:lnTo>
                      <a:lnTo>
                        <a:pt x="2" y="20"/>
                      </a:lnTo>
                      <a:lnTo>
                        <a:pt x="2" y="26"/>
                      </a:lnTo>
                      <a:lnTo>
                        <a:pt x="0" y="30"/>
                      </a:lnTo>
                      <a:lnTo>
                        <a:pt x="2" y="38"/>
                      </a:lnTo>
                      <a:lnTo>
                        <a:pt x="2" y="36"/>
                      </a:lnTo>
                      <a:lnTo>
                        <a:pt x="4" y="34"/>
                      </a:lnTo>
                      <a:lnTo>
                        <a:pt x="12" y="34"/>
                      </a:lnTo>
                      <a:lnTo>
                        <a:pt x="24" y="34"/>
                      </a:lnTo>
                      <a:lnTo>
                        <a:pt x="28" y="36"/>
                      </a:lnTo>
                      <a:lnTo>
                        <a:pt x="34" y="38"/>
                      </a:lnTo>
                      <a:lnTo>
                        <a:pt x="42" y="36"/>
                      </a:lnTo>
                      <a:lnTo>
                        <a:pt x="50" y="32"/>
                      </a:lnTo>
                      <a:lnTo>
                        <a:pt x="54" y="38"/>
                      </a:lnTo>
                      <a:lnTo>
                        <a:pt x="58" y="40"/>
                      </a:lnTo>
                      <a:lnTo>
                        <a:pt x="58" y="44"/>
                      </a:lnTo>
                      <a:lnTo>
                        <a:pt x="60" y="48"/>
                      </a:lnTo>
                      <a:lnTo>
                        <a:pt x="66" y="50"/>
                      </a:lnTo>
                      <a:lnTo>
                        <a:pt x="68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4" name="îšḻîḋé">
                  <a:extLst>
                    <a:ext uri="{FF2B5EF4-FFF2-40B4-BE49-F238E27FC236}">
                      <a16:creationId xmlns:a16="http://schemas.microsoft.com/office/drawing/2014/main" id="{2493D145-CCAA-46D2-8067-CB95513A07BF}"/>
                    </a:ext>
                  </a:extLst>
                </p:cNvPr>
                <p:cNvSpPr/>
                <p:nvPr/>
              </p:nvSpPr>
              <p:spPr bwMode="auto">
                <a:xfrm>
                  <a:off x="4824380" y="2148575"/>
                  <a:ext cx="111555" cy="78458"/>
                </a:xfrm>
                <a:custGeom>
                  <a:avLst/>
                  <a:gdLst>
                    <a:gd name="T0" fmla="*/ 2147483647 w 64"/>
                    <a:gd name="T1" fmla="*/ 2147483647 h 48"/>
                    <a:gd name="T2" fmla="*/ 2147483647 w 64"/>
                    <a:gd name="T3" fmla="*/ 2147483647 h 48"/>
                    <a:gd name="T4" fmla="*/ 2147483647 w 64"/>
                    <a:gd name="T5" fmla="*/ 2147483647 h 48"/>
                    <a:gd name="T6" fmla="*/ 2147483647 w 64"/>
                    <a:gd name="T7" fmla="*/ 2147483647 h 48"/>
                    <a:gd name="T8" fmla="*/ 2147483647 w 64"/>
                    <a:gd name="T9" fmla="*/ 2147483647 h 48"/>
                    <a:gd name="T10" fmla="*/ 2147483647 w 64"/>
                    <a:gd name="T11" fmla="*/ 0 h 48"/>
                    <a:gd name="T12" fmla="*/ 2147483647 w 64"/>
                    <a:gd name="T13" fmla="*/ 2147483647 h 48"/>
                    <a:gd name="T14" fmla="*/ 2147483647 w 64"/>
                    <a:gd name="T15" fmla="*/ 2147483647 h 48"/>
                    <a:gd name="T16" fmla="*/ 2147483647 w 64"/>
                    <a:gd name="T17" fmla="*/ 2147483647 h 48"/>
                    <a:gd name="T18" fmla="*/ 2147483647 w 64"/>
                    <a:gd name="T19" fmla="*/ 2147483647 h 48"/>
                    <a:gd name="T20" fmla="*/ 2147483647 w 64"/>
                    <a:gd name="T21" fmla="*/ 2147483647 h 48"/>
                    <a:gd name="T22" fmla="*/ 2147483647 w 64"/>
                    <a:gd name="T23" fmla="*/ 2147483647 h 48"/>
                    <a:gd name="T24" fmla="*/ 2147483647 w 64"/>
                    <a:gd name="T25" fmla="*/ 2147483647 h 48"/>
                    <a:gd name="T26" fmla="*/ 0 w 64"/>
                    <a:gd name="T27" fmla="*/ 2147483647 h 48"/>
                    <a:gd name="T28" fmla="*/ 0 w 64"/>
                    <a:gd name="T29" fmla="*/ 2147483647 h 48"/>
                    <a:gd name="T30" fmla="*/ 2147483647 w 64"/>
                    <a:gd name="T31" fmla="*/ 2147483647 h 48"/>
                    <a:gd name="T32" fmla="*/ 2147483647 w 64"/>
                    <a:gd name="T33" fmla="*/ 2147483647 h 48"/>
                    <a:gd name="T34" fmla="*/ 2147483647 w 64"/>
                    <a:gd name="T35" fmla="*/ 2147483647 h 48"/>
                    <a:gd name="T36" fmla="*/ 2147483647 w 64"/>
                    <a:gd name="T37" fmla="*/ 2147483647 h 48"/>
                    <a:gd name="T38" fmla="*/ 2147483647 w 64"/>
                    <a:gd name="T39" fmla="*/ 2147483647 h 48"/>
                    <a:gd name="T40" fmla="*/ 2147483647 w 64"/>
                    <a:gd name="T41" fmla="*/ 2147483647 h 48"/>
                    <a:gd name="T42" fmla="*/ 2147483647 w 64"/>
                    <a:gd name="T43" fmla="*/ 2147483647 h 48"/>
                    <a:gd name="T44" fmla="*/ 2147483647 w 64"/>
                    <a:gd name="T45" fmla="*/ 2147483647 h 48"/>
                    <a:gd name="T46" fmla="*/ 2147483647 w 64"/>
                    <a:gd name="T47" fmla="*/ 2147483647 h 48"/>
                    <a:gd name="T48" fmla="*/ 2147483647 w 64"/>
                    <a:gd name="T49" fmla="*/ 2147483647 h 48"/>
                    <a:gd name="T50" fmla="*/ 2147483647 w 64"/>
                    <a:gd name="T51" fmla="*/ 2147483647 h 48"/>
                    <a:gd name="T52" fmla="*/ 2147483647 w 64"/>
                    <a:gd name="T53" fmla="*/ 2147483647 h 48"/>
                    <a:gd name="T54" fmla="*/ 2147483647 w 64"/>
                    <a:gd name="T55" fmla="*/ 2147483647 h 48"/>
                    <a:gd name="T56" fmla="*/ 2147483647 w 64"/>
                    <a:gd name="T57" fmla="*/ 2147483647 h 48"/>
                    <a:gd name="T58" fmla="*/ 2147483647 w 64"/>
                    <a:gd name="T59" fmla="*/ 2147483647 h 48"/>
                    <a:gd name="T60" fmla="*/ 2147483647 w 64"/>
                    <a:gd name="T61" fmla="*/ 2147483647 h 48"/>
                    <a:gd name="T62" fmla="*/ 2147483647 w 64"/>
                    <a:gd name="T63" fmla="*/ 2147483647 h 4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64"/>
                    <a:gd name="T97" fmla="*/ 0 h 48"/>
                    <a:gd name="T98" fmla="*/ 64 w 64"/>
                    <a:gd name="T99" fmla="*/ 48 h 48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64" h="48">
                      <a:moveTo>
                        <a:pt x="64" y="18"/>
                      </a:moveTo>
                      <a:lnTo>
                        <a:pt x="60" y="16"/>
                      </a:lnTo>
                      <a:lnTo>
                        <a:pt x="58" y="12"/>
                      </a:lnTo>
                      <a:lnTo>
                        <a:pt x="58" y="8"/>
                      </a:lnTo>
                      <a:lnTo>
                        <a:pt x="54" y="6"/>
                      </a:lnTo>
                      <a:lnTo>
                        <a:pt x="50" y="0"/>
                      </a:lnTo>
                      <a:lnTo>
                        <a:pt x="42" y="4"/>
                      </a:lnTo>
                      <a:lnTo>
                        <a:pt x="34" y="6"/>
                      </a:lnTo>
                      <a:lnTo>
                        <a:pt x="28" y="4"/>
                      </a:lnTo>
                      <a:lnTo>
                        <a:pt x="24" y="2"/>
                      </a:lnTo>
                      <a:lnTo>
                        <a:pt x="12" y="2"/>
                      </a:lnTo>
                      <a:lnTo>
                        <a:pt x="4" y="2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20"/>
                      </a:lnTo>
                      <a:lnTo>
                        <a:pt x="8" y="20"/>
                      </a:lnTo>
                      <a:lnTo>
                        <a:pt x="16" y="20"/>
                      </a:lnTo>
                      <a:lnTo>
                        <a:pt x="22" y="22"/>
                      </a:lnTo>
                      <a:lnTo>
                        <a:pt x="28" y="24"/>
                      </a:lnTo>
                      <a:lnTo>
                        <a:pt x="26" y="36"/>
                      </a:lnTo>
                      <a:lnTo>
                        <a:pt x="30" y="40"/>
                      </a:lnTo>
                      <a:lnTo>
                        <a:pt x="32" y="40"/>
                      </a:lnTo>
                      <a:lnTo>
                        <a:pt x="34" y="42"/>
                      </a:lnTo>
                      <a:lnTo>
                        <a:pt x="38" y="46"/>
                      </a:lnTo>
                      <a:lnTo>
                        <a:pt x="40" y="48"/>
                      </a:lnTo>
                      <a:lnTo>
                        <a:pt x="44" y="46"/>
                      </a:lnTo>
                      <a:lnTo>
                        <a:pt x="50" y="46"/>
                      </a:lnTo>
                      <a:lnTo>
                        <a:pt x="56" y="34"/>
                      </a:lnTo>
                      <a:lnTo>
                        <a:pt x="58" y="30"/>
                      </a:lnTo>
                      <a:lnTo>
                        <a:pt x="64" y="24"/>
                      </a:lnTo>
                      <a:lnTo>
                        <a:pt x="64" y="20"/>
                      </a:lnTo>
                      <a:lnTo>
                        <a:pt x="64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5" name="îš1íḑé">
                  <a:extLst>
                    <a:ext uri="{FF2B5EF4-FFF2-40B4-BE49-F238E27FC236}">
                      <a16:creationId xmlns:a16="http://schemas.microsoft.com/office/drawing/2014/main" id="{4C1B3346-13D7-4137-BCBD-E221FF1DD95B}"/>
                    </a:ext>
                  </a:extLst>
                </p:cNvPr>
                <p:cNvSpPr/>
                <p:nvPr/>
              </p:nvSpPr>
              <p:spPr bwMode="auto">
                <a:xfrm>
                  <a:off x="4802344" y="2182200"/>
                  <a:ext cx="71616" cy="26620"/>
                </a:xfrm>
                <a:custGeom>
                  <a:avLst/>
                  <a:gdLst>
                    <a:gd name="T0" fmla="*/ 2147483647 w 40"/>
                    <a:gd name="T1" fmla="*/ 2147483647 h 16"/>
                    <a:gd name="T2" fmla="*/ 2147483647 w 40"/>
                    <a:gd name="T3" fmla="*/ 2147483647 h 16"/>
                    <a:gd name="T4" fmla="*/ 2147483647 w 40"/>
                    <a:gd name="T5" fmla="*/ 2147483647 h 16"/>
                    <a:gd name="T6" fmla="*/ 2147483647 w 40"/>
                    <a:gd name="T7" fmla="*/ 0 h 16"/>
                    <a:gd name="T8" fmla="*/ 2147483647 w 40"/>
                    <a:gd name="T9" fmla="*/ 0 h 16"/>
                    <a:gd name="T10" fmla="*/ 2147483647 w 40"/>
                    <a:gd name="T11" fmla="*/ 0 h 16"/>
                    <a:gd name="T12" fmla="*/ 2147483647 w 40"/>
                    <a:gd name="T13" fmla="*/ 2147483647 h 16"/>
                    <a:gd name="T14" fmla="*/ 2147483647 w 40"/>
                    <a:gd name="T15" fmla="*/ 2147483647 h 16"/>
                    <a:gd name="T16" fmla="*/ 2147483647 w 40"/>
                    <a:gd name="T17" fmla="*/ 2147483647 h 16"/>
                    <a:gd name="T18" fmla="*/ 2147483647 w 40"/>
                    <a:gd name="T19" fmla="*/ 2147483647 h 16"/>
                    <a:gd name="T20" fmla="*/ 0 w 40"/>
                    <a:gd name="T21" fmla="*/ 2147483647 h 16"/>
                    <a:gd name="T22" fmla="*/ 2147483647 w 40"/>
                    <a:gd name="T23" fmla="*/ 2147483647 h 1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0"/>
                    <a:gd name="T37" fmla="*/ 0 h 16"/>
                    <a:gd name="T38" fmla="*/ 40 w 40"/>
                    <a:gd name="T39" fmla="*/ 16 h 1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0" h="16">
                      <a:moveTo>
                        <a:pt x="38" y="16"/>
                      </a:moveTo>
                      <a:lnTo>
                        <a:pt x="40" y="4"/>
                      </a:lnTo>
                      <a:lnTo>
                        <a:pt x="34" y="2"/>
                      </a:lnTo>
                      <a:lnTo>
                        <a:pt x="28" y="0"/>
                      </a:lnTo>
                      <a:lnTo>
                        <a:pt x="20" y="0"/>
                      </a:lnTo>
                      <a:lnTo>
                        <a:pt x="14" y="0"/>
                      </a:lnTo>
                      <a:lnTo>
                        <a:pt x="12" y="6"/>
                      </a:lnTo>
                      <a:lnTo>
                        <a:pt x="8" y="6"/>
                      </a:lnTo>
                      <a:lnTo>
                        <a:pt x="4" y="8"/>
                      </a:lnTo>
                      <a:lnTo>
                        <a:pt x="2" y="12"/>
                      </a:lnTo>
                      <a:lnTo>
                        <a:pt x="0" y="16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6" name="îşľïḋê">
                  <a:extLst>
                    <a:ext uri="{FF2B5EF4-FFF2-40B4-BE49-F238E27FC236}">
                      <a16:creationId xmlns:a16="http://schemas.microsoft.com/office/drawing/2014/main" id="{0EDFCE2B-D444-4839-BD07-E6F435D6E85C}"/>
                    </a:ext>
                  </a:extLst>
                </p:cNvPr>
                <p:cNvSpPr/>
                <p:nvPr/>
              </p:nvSpPr>
              <p:spPr bwMode="auto">
                <a:xfrm>
                  <a:off x="4098588" y="2580100"/>
                  <a:ext cx="71616" cy="149914"/>
                </a:xfrm>
                <a:custGeom>
                  <a:avLst/>
                  <a:gdLst>
                    <a:gd name="T0" fmla="*/ 2147483647 w 40"/>
                    <a:gd name="T1" fmla="*/ 2147483647 h 90"/>
                    <a:gd name="T2" fmla="*/ 2147483647 w 40"/>
                    <a:gd name="T3" fmla="*/ 2147483647 h 90"/>
                    <a:gd name="T4" fmla="*/ 2147483647 w 40"/>
                    <a:gd name="T5" fmla="*/ 2147483647 h 90"/>
                    <a:gd name="T6" fmla="*/ 2147483647 w 40"/>
                    <a:gd name="T7" fmla="*/ 2147483647 h 90"/>
                    <a:gd name="T8" fmla="*/ 2147483647 w 40"/>
                    <a:gd name="T9" fmla="*/ 2147483647 h 90"/>
                    <a:gd name="T10" fmla="*/ 2147483647 w 40"/>
                    <a:gd name="T11" fmla="*/ 2147483647 h 90"/>
                    <a:gd name="T12" fmla="*/ 2147483647 w 40"/>
                    <a:gd name="T13" fmla="*/ 2147483647 h 90"/>
                    <a:gd name="T14" fmla="*/ 2147483647 w 40"/>
                    <a:gd name="T15" fmla="*/ 2147483647 h 90"/>
                    <a:gd name="T16" fmla="*/ 0 w 40"/>
                    <a:gd name="T17" fmla="*/ 2147483647 h 90"/>
                    <a:gd name="T18" fmla="*/ 0 w 40"/>
                    <a:gd name="T19" fmla="*/ 2147483647 h 90"/>
                    <a:gd name="T20" fmla="*/ 0 w 40"/>
                    <a:gd name="T21" fmla="*/ 2147483647 h 90"/>
                    <a:gd name="T22" fmla="*/ 2147483647 w 40"/>
                    <a:gd name="T23" fmla="*/ 2147483647 h 90"/>
                    <a:gd name="T24" fmla="*/ 2147483647 w 40"/>
                    <a:gd name="T25" fmla="*/ 2147483647 h 90"/>
                    <a:gd name="T26" fmla="*/ 2147483647 w 40"/>
                    <a:gd name="T27" fmla="*/ 2147483647 h 90"/>
                    <a:gd name="T28" fmla="*/ 2147483647 w 40"/>
                    <a:gd name="T29" fmla="*/ 2147483647 h 90"/>
                    <a:gd name="T30" fmla="*/ 2147483647 w 40"/>
                    <a:gd name="T31" fmla="*/ 2147483647 h 90"/>
                    <a:gd name="T32" fmla="*/ 2147483647 w 40"/>
                    <a:gd name="T33" fmla="*/ 2147483647 h 90"/>
                    <a:gd name="T34" fmla="*/ 2147483647 w 40"/>
                    <a:gd name="T35" fmla="*/ 2147483647 h 90"/>
                    <a:gd name="T36" fmla="*/ 2147483647 w 40"/>
                    <a:gd name="T37" fmla="*/ 2147483647 h 90"/>
                    <a:gd name="T38" fmla="*/ 2147483647 w 40"/>
                    <a:gd name="T39" fmla="*/ 2147483647 h 90"/>
                    <a:gd name="T40" fmla="*/ 2147483647 w 40"/>
                    <a:gd name="T41" fmla="*/ 2147483647 h 90"/>
                    <a:gd name="T42" fmla="*/ 2147483647 w 40"/>
                    <a:gd name="T43" fmla="*/ 0 h 90"/>
                    <a:gd name="T44" fmla="*/ 2147483647 w 40"/>
                    <a:gd name="T45" fmla="*/ 2147483647 h 90"/>
                    <a:gd name="T46" fmla="*/ 2147483647 w 40"/>
                    <a:gd name="T47" fmla="*/ 2147483647 h 90"/>
                    <a:gd name="T48" fmla="*/ 2147483647 w 40"/>
                    <a:gd name="T49" fmla="*/ 2147483647 h 90"/>
                    <a:gd name="T50" fmla="*/ 2147483647 w 40"/>
                    <a:gd name="T51" fmla="*/ 2147483647 h 90"/>
                    <a:gd name="T52" fmla="*/ 2147483647 w 40"/>
                    <a:gd name="T53" fmla="*/ 2147483647 h 90"/>
                    <a:gd name="T54" fmla="*/ 2147483647 w 40"/>
                    <a:gd name="T55" fmla="*/ 2147483647 h 90"/>
                    <a:gd name="T56" fmla="*/ 2147483647 w 40"/>
                    <a:gd name="T57" fmla="*/ 2147483647 h 90"/>
                    <a:gd name="T58" fmla="*/ 2147483647 w 40"/>
                    <a:gd name="T59" fmla="*/ 2147483647 h 90"/>
                    <a:gd name="T60" fmla="*/ 2147483647 w 40"/>
                    <a:gd name="T61" fmla="*/ 2147483647 h 90"/>
                    <a:gd name="T62" fmla="*/ 2147483647 w 40"/>
                    <a:gd name="T63" fmla="*/ 2147483647 h 90"/>
                    <a:gd name="T64" fmla="*/ 2147483647 w 40"/>
                    <a:gd name="T65" fmla="*/ 2147483647 h 90"/>
                    <a:gd name="T66" fmla="*/ 2147483647 w 40"/>
                    <a:gd name="T67" fmla="*/ 2147483647 h 90"/>
                    <a:gd name="T68" fmla="*/ 2147483647 w 40"/>
                    <a:gd name="T69" fmla="*/ 2147483647 h 90"/>
                    <a:gd name="T70" fmla="*/ 2147483647 w 40"/>
                    <a:gd name="T71" fmla="*/ 2147483647 h 90"/>
                    <a:gd name="T72" fmla="*/ 2147483647 w 40"/>
                    <a:gd name="T73" fmla="*/ 2147483647 h 90"/>
                    <a:gd name="T74" fmla="*/ 2147483647 w 40"/>
                    <a:gd name="T75" fmla="*/ 2147483647 h 90"/>
                    <a:gd name="T76" fmla="*/ 2147483647 w 40"/>
                    <a:gd name="T77" fmla="*/ 2147483647 h 90"/>
                    <a:gd name="T78" fmla="*/ 2147483647 w 40"/>
                    <a:gd name="T79" fmla="*/ 2147483647 h 90"/>
                    <a:gd name="T80" fmla="*/ 2147483647 w 40"/>
                    <a:gd name="T81" fmla="*/ 2147483647 h 90"/>
                    <a:gd name="T82" fmla="*/ 2147483647 w 40"/>
                    <a:gd name="T83" fmla="*/ 2147483647 h 9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40"/>
                    <a:gd name="T127" fmla="*/ 0 h 90"/>
                    <a:gd name="T128" fmla="*/ 40 w 40"/>
                    <a:gd name="T129" fmla="*/ 90 h 90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40" h="90">
                      <a:moveTo>
                        <a:pt x="24" y="90"/>
                      </a:moveTo>
                      <a:lnTo>
                        <a:pt x="16" y="90"/>
                      </a:lnTo>
                      <a:lnTo>
                        <a:pt x="12" y="90"/>
                      </a:lnTo>
                      <a:lnTo>
                        <a:pt x="8" y="90"/>
                      </a:lnTo>
                      <a:lnTo>
                        <a:pt x="6" y="76"/>
                      </a:lnTo>
                      <a:lnTo>
                        <a:pt x="8" y="66"/>
                      </a:lnTo>
                      <a:lnTo>
                        <a:pt x="6" y="64"/>
                      </a:lnTo>
                      <a:lnTo>
                        <a:pt x="4" y="64"/>
                      </a:lnTo>
                      <a:lnTo>
                        <a:pt x="0" y="62"/>
                      </a:lnTo>
                      <a:lnTo>
                        <a:pt x="0" y="58"/>
                      </a:lnTo>
                      <a:lnTo>
                        <a:pt x="0" y="52"/>
                      </a:lnTo>
                      <a:lnTo>
                        <a:pt x="2" y="48"/>
                      </a:lnTo>
                      <a:lnTo>
                        <a:pt x="6" y="38"/>
                      </a:lnTo>
                      <a:lnTo>
                        <a:pt x="10" y="32"/>
                      </a:lnTo>
                      <a:lnTo>
                        <a:pt x="12" y="26"/>
                      </a:lnTo>
                      <a:lnTo>
                        <a:pt x="12" y="22"/>
                      </a:lnTo>
                      <a:lnTo>
                        <a:pt x="12" y="18"/>
                      </a:lnTo>
                      <a:lnTo>
                        <a:pt x="10" y="16"/>
                      </a:lnTo>
                      <a:lnTo>
                        <a:pt x="8" y="14"/>
                      </a:lnTo>
                      <a:lnTo>
                        <a:pt x="8" y="12"/>
                      </a:lnTo>
                      <a:lnTo>
                        <a:pt x="10" y="6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22" y="6"/>
                      </a:lnTo>
                      <a:lnTo>
                        <a:pt x="36" y="6"/>
                      </a:lnTo>
                      <a:lnTo>
                        <a:pt x="38" y="8"/>
                      </a:lnTo>
                      <a:lnTo>
                        <a:pt x="40" y="12"/>
                      </a:lnTo>
                      <a:lnTo>
                        <a:pt x="38" y="24"/>
                      </a:lnTo>
                      <a:lnTo>
                        <a:pt x="34" y="34"/>
                      </a:lnTo>
                      <a:lnTo>
                        <a:pt x="30" y="40"/>
                      </a:lnTo>
                      <a:lnTo>
                        <a:pt x="28" y="50"/>
                      </a:lnTo>
                      <a:lnTo>
                        <a:pt x="30" y="54"/>
                      </a:lnTo>
                      <a:lnTo>
                        <a:pt x="30" y="60"/>
                      </a:lnTo>
                      <a:lnTo>
                        <a:pt x="30" y="64"/>
                      </a:lnTo>
                      <a:lnTo>
                        <a:pt x="28" y="68"/>
                      </a:lnTo>
                      <a:lnTo>
                        <a:pt x="30" y="70"/>
                      </a:lnTo>
                      <a:lnTo>
                        <a:pt x="32" y="74"/>
                      </a:lnTo>
                      <a:lnTo>
                        <a:pt x="30" y="78"/>
                      </a:lnTo>
                      <a:lnTo>
                        <a:pt x="28" y="80"/>
                      </a:lnTo>
                      <a:lnTo>
                        <a:pt x="26" y="84"/>
                      </a:lnTo>
                      <a:lnTo>
                        <a:pt x="24" y="86"/>
                      </a:lnTo>
                      <a:lnTo>
                        <a:pt x="24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7" name="işļiďè">
                  <a:extLst>
                    <a:ext uri="{FF2B5EF4-FFF2-40B4-BE49-F238E27FC236}">
                      <a16:creationId xmlns:a16="http://schemas.microsoft.com/office/drawing/2014/main" id="{19F1CBC6-1F35-4737-AFC1-134FA1323905}"/>
                    </a:ext>
                  </a:extLst>
                </p:cNvPr>
                <p:cNvSpPr/>
                <p:nvPr/>
              </p:nvSpPr>
              <p:spPr bwMode="auto">
                <a:xfrm>
                  <a:off x="4110983" y="2528262"/>
                  <a:ext cx="302987" cy="232575"/>
                </a:xfrm>
                <a:custGeom>
                  <a:avLst/>
                  <a:gdLst>
                    <a:gd name="T0" fmla="*/ 2147483647 w 174"/>
                    <a:gd name="T1" fmla="*/ 2147483647 h 140"/>
                    <a:gd name="T2" fmla="*/ 2147483647 w 174"/>
                    <a:gd name="T3" fmla="*/ 2147483647 h 140"/>
                    <a:gd name="T4" fmla="*/ 2147483647 w 174"/>
                    <a:gd name="T5" fmla="*/ 2147483647 h 140"/>
                    <a:gd name="T6" fmla="*/ 2147483647 w 174"/>
                    <a:gd name="T7" fmla="*/ 2147483647 h 140"/>
                    <a:gd name="T8" fmla="*/ 2147483647 w 174"/>
                    <a:gd name="T9" fmla="*/ 2147483647 h 140"/>
                    <a:gd name="T10" fmla="*/ 2147483647 w 174"/>
                    <a:gd name="T11" fmla="*/ 2147483647 h 140"/>
                    <a:gd name="T12" fmla="*/ 2147483647 w 174"/>
                    <a:gd name="T13" fmla="*/ 2147483647 h 140"/>
                    <a:gd name="T14" fmla="*/ 2147483647 w 174"/>
                    <a:gd name="T15" fmla="*/ 2147483647 h 140"/>
                    <a:gd name="T16" fmla="*/ 2147483647 w 174"/>
                    <a:gd name="T17" fmla="*/ 2147483647 h 140"/>
                    <a:gd name="T18" fmla="*/ 2147483647 w 174"/>
                    <a:gd name="T19" fmla="*/ 2147483647 h 140"/>
                    <a:gd name="T20" fmla="*/ 2147483647 w 174"/>
                    <a:gd name="T21" fmla="*/ 2147483647 h 140"/>
                    <a:gd name="T22" fmla="*/ 2147483647 w 174"/>
                    <a:gd name="T23" fmla="*/ 2147483647 h 140"/>
                    <a:gd name="T24" fmla="*/ 2147483647 w 174"/>
                    <a:gd name="T25" fmla="*/ 2147483647 h 140"/>
                    <a:gd name="T26" fmla="*/ 2147483647 w 174"/>
                    <a:gd name="T27" fmla="*/ 2147483647 h 140"/>
                    <a:gd name="T28" fmla="*/ 2147483647 w 174"/>
                    <a:gd name="T29" fmla="*/ 2147483647 h 140"/>
                    <a:gd name="T30" fmla="*/ 2147483647 w 174"/>
                    <a:gd name="T31" fmla="*/ 2147483647 h 140"/>
                    <a:gd name="T32" fmla="*/ 2147483647 w 174"/>
                    <a:gd name="T33" fmla="*/ 2147483647 h 140"/>
                    <a:gd name="T34" fmla="*/ 2147483647 w 174"/>
                    <a:gd name="T35" fmla="*/ 2147483647 h 140"/>
                    <a:gd name="T36" fmla="*/ 2147483647 w 174"/>
                    <a:gd name="T37" fmla="*/ 2147483647 h 140"/>
                    <a:gd name="T38" fmla="*/ 2147483647 w 174"/>
                    <a:gd name="T39" fmla="*/ 2147483647 h 140"/>
                    <a:gd name="T40" fmla="*/ 2147483647 w 174"/>
                    <a:gd name="T41" fmla="*/ 2147483647 h 140"/>
                    <a:gd name="T42" fmla="*/ 2147483647 w 174"/>
                    <a:gd name="T43" fmla="*/ 2147483647 h 140"/>
                    <a:gd name="T44" fmla="*/ 2147483647 w 174"/>
                    <a:gd name="T45" fmla="*/ 2147483647 h 140"/>
                    <a:gd name="T46" fmla="*/ 2147483647 w 174"/>
                    <a:gd name="T47" fmla="*/ 2147483647 h 140"/>
                    <a:gd name="T48" fmla="*/ 2147483647 w 174"/>
                    <a:gd name="T49" fmla="*/ 2147483647 h 140"/>
                    <a:gd name="T50" fmla="*/ 2147483647 w 174"/>
                    <a:gd name="T51" fmla="*/ 2147483647 h 140"/>
                    <a:gd name="T52" fmla="*/ 0 w 174"/>
                    <a:gd name="T53" fmla="*/ 2147483647 h 140"/>
                    <a:gd name="T54" fmla="*/ 0 w 174"/>
                    <a:gd name="T55" fmla="*/ 2147483647 h 140"/>
                    <a:gd name="T56" fmla="*/ 2147483647 w 174"/>
                    <a:gd name="T57" fmla="*/ 2147483647 h 140"/>
                    <a:gd name="T58" fmla="*/ 2147483647 w 174"/>
                    <a:gd name="T59" fmla="*/ 0 h 140"/>
                    <a:gd name="T60" fmla="*/ 2147483647 w 174"/>
                    <a:gd name="T61" fmla="*/ 2147483647 h 140"/>
                    <a:gd name="T62" fmla="*/ 2147483647 w 174"/>
                    <a:gd name="T63" fmla="*/ 2147483647 h 140"/>
                    <a:gd name="T64" fmla="*/ 2147483647 w 174"/>
                    <a:gd name="T65" fmla="*/ 2147483647 h 140"/>
                    <a:gd name="T66" fmla="*/ 2147483647 w 174"/>
                    <a:gd name="T67" fmla="*/ 2147483647 h 140"/>
                    <a:gd name="T68" fmla="*/ 2147483647 w 174"/>
                    <a:gd name="T69" fmla="*/ 2147483647 h 140"/>
                    <a:gd name="T70" fmla="*/ 2147483647 w 174"/>
                    <a:gd name="T71" fmla="*/ 2147483647 h 140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74"/>
                    <a:gd name="T109" fmla="*/ 0 h 140"/>
                    <a:gd name="T110" fmla="*/ 174 w 174"/>
                    <a:gd name="T111" fmla="*/ 140 h 140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74" h="140">
                      <a:moveTo>
                        <a:pt x="174" y="32"/>
                      </a:moveTo>
                      <a:lnTo>
                        <a:pt x="174" y="34"/>
                      </a:lnTo>
                      <a:lnTo>
                        <a:pt x="168" y="38"/>
                      </a:lnTo>
                      <a:lnTo>
                        <a:pt x="164" y="44"/>
                      </a:lnTo>
                      <a:lnTo>
                        <a:pt x="146" y="52"/>
                      </a:lnTo>
                      <a:lnTo>
                        <a:pt x="138" y="56"/>
                      </a:lnTo>
                      <a:lnTo>
                        <a:pt x="134" y="62"/>
                      </a:lnTo>
                      <a:lnTo>
                        <a:pt x="128" y="68"/>
                      </a:lnTo>
                      <a:lnTo>
                        <a:pt x="126" y="80"/>
                      </a:lnTo>
                      <a:lnTo>
                        <a:pt x="128" y="86"/>
                      </a:lnTo>
                      <a:lnTo>
                        <a:pt x="132" y="90"/>
                      </a:lnTo>
                      <a:lnTo>
                        <a:pt x="124" y="96"/>
                      </a:lnTo>
                      <a:lnTo>
                        <a:pt x="112" y="108"/>
                      </a:lnTo>
                      <a:lnTo>
                        <a:pt x="106" y="118"/>
                      </a:lnTo>
                      <a:lnTo>
                        <a:pt x="102" y="122"/>
                      </a:lnTo>
                      <a:lnTo>
                        <a:pt x="102" y="126"/>
                      </a:lnTo>
                      <a:lnTo>
                        <a:pt x="70" y="126"/>
                      </a:lnTo>
                      <a:lnTo>
                        <a:pt x="64" y="128"/>
                      </a:lnTo>
                      <a:lnTo>
                        <a:pt x="62" y="132"/>
                      </a:lnTo>
                      <a:lnTo>
                        <a:pt x="56" y="134"/>
                      </a:lnTo>
                      <a:lnTo>
                        <a:pt x="54" y="136"/>
                      </a:lnTo>
                      <a:lnTo>
                        <a:pt x="50" y="140"/>
                      </a:lnTo>
                      <a:lnTo>
                        <a:pt x="48" y="140"/>
                      </a:lnTo>
                      <a:lnTo>
                        <a:pt x="42" y="140"/>
                      </a:lnTo>
                      <a:lnTo>
                        <a:pt x="38" y="136"/>
                      </a:lnTo>
                      <a:lnTo>
                        <a:pt x="36" y="130"/>
                      </a:lnTo>
                      <a:lnTo>
                        <a:pt x="36" y="124"/>
                      </a:lnTo>
                      <a:lnTo>
                        <a:pt x="34" y="122"/>
                      </a:lnTo>
                      <a:lnTo>
                        <a:pt x="30" y="120"/>
                      </a:lnTo>
                      <a:lnTo>
                        <a:pt x="24" y="120"/>
                      </a:lnTo>
                      <a:lnTo>
                        <a:pt x="18" y="120"/>
                      </a:lnTo>
                      <a:lnTo>
                        <a:pt x="20" y="116"/>
                      </a:lnTo>
                      <a:lnTo>
                        <a:pt x="22" y="112"/>
                      </a:lnTo>
                      <a:lnTo>
                        <a:pt x="24" y="108"/>
                      </a:lnTo>
                      <a:lnTo>
                        <a:pt x="26" y="104"/>
                      </a:lnTo>
                      <a:lnTo>
                        <a:pt x="24" y="100"/>
                      </a:lnTo>
                      <a:lnTo>
                        <a:pt x="22" y="98"/>
                      </a:lnTo>
                      <a:lnTo>
                        <a:pt x="24" y="94"/>
                      </a:lnTo>
                      <a:lnTo>
                        <a:pt x="24" y="90"/>
                      </a:lnTo>
                      <a:lnTo>
                        <a:pt x="24" y="84"/>
                      </a:lnTo>
                      <a:lnTo>
                        <a:pt x="22" y="80"/>
                      </a:lnTo>
                      <a:lnTo>
                        <a:pt x="24" y="70"/>
                      </a:lnTo>
                      <a:lnTo>
                        <a:pt x="28" y="64"/>
                      </a:lnTo>
                      <a:lnTo>
                        <a:pt x="32" y="54"/>
                      </a:lnTo>
                      <a:lnTo>
                        <a:pt x="34" y="42"/>
                      </a:lnTo>
                      <a:lnTo>
                        <a:pt x="32" y="38"/>
                      </a:lnTo>
                      <a:lnTo>
                        <a:pt x="30" y="36"/>
                      </a:lnTo>
                      <a:lnTo>
                        <a:pt x="16" y="36"/>
                      </a:lnTo>
                      <a:lnTo>
                        <a:pt x="10" y="34"/>
                      </a:lnTo>
                      <a:lnTo>
                        <a:pt x="6" y="30"/>
                      </a:lnTo>
                      <a:lnTo>
                        <a:pt x="6" y="26"/>
                      </a:lnTo>
                      <a:lnTo>
                        <a:pt x="4" y="22"/>
                      </a:lnTo>
                      <a:lnTo>
                        <a:pt x="2" y="18"/>
                      </a:lnTo>
                      <a:lnTo>
                        <a:pt x="0" y="16"/>
                      </a:lnTo>
                      <a:lnTo>
                        <a:pt x="0" y="12"/>
                      </a:lnTo>
                      <a:lnTo>
                        <a:pt x="0" y="10"/>
                      </a:lnTo>
                      <a:lnTo>
                        <a:pt x="4" y="8"/>
                      </a:lnTo>
                      <a:lnTo>
                        <a:pt x="12" y="6"/>
                      </a:lnTo>
                      <a:lnTo>
                        <a:pt x="12" y="2"/>
                      </a:lnTo>
                      <a:lnTo>
                        <a:pt x="14" y="0"/>
                      </a:lnTo>
                      <a:lnTo>
                        <a:pt x="20" y="0"/>
                      </a:lnTo>
                      <a:lnTo>
                        <a:pt x="40" y="2"/>
                      </a:lnTo>
                      <a:lnTo>
                        <a:pt x="60" y="4"/>
                      </a:lnTo>
                      <a:lnTo>
                        <a:pt x="80" y="8"/>
                      </a:lnTo>
                      <a:lnTo>
                        <a:pt x="102" y="10"/>
                      </a:lnTo>
                      <a:lnTo>
                        <a:pt x="124" y="16"/>
                      </a:lnTo>
                      <a:lnTo>
                        <a:pt x="136" y="18"/>
                      </a:lnTo>
                      <a:lnTo>
                        <a:pt x="150" y="20"/>
                      </a:lnTo>
                      <a:lnTo>
                        <a:pt x="152" y="20"/>
                      </a:lnTo>
                      <a:lnTo>
                        <a:pt x="154" y="22"/>
                      </a:lnTo>
                      <a:lnTo>
                        <a:pt x="160" y="26"/>
                      </a:lnTo>
                      <a:lnTo>
                        <a:pt x="174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8" name="iSļídê">
                  <a:extLst>
                    <a:ext uri="{FF2B5EF4-FFF2-40B4-BE49-F238E27FC236}">
                      <a16:creationId xmlns:a16="http://schemas.microsoft.com/office/drawing/2014/main" id="{E2EC0183-6CB5-4A72-81FA-20EA43371E3C}"/>
                    </a:ext>
                  </a:extLst>
                </p:cNvPr>
                <p:cNvSpPr/>
                <p:nvPr/>
              </p:nvSpPr>
              <p:spPr bwMode="auto">
                <a:xfrm>
                  <a:off x="4221160" y="2311097"/>
                  <a:ext cx="312628" cy="271804"/>
                </a:xfrm>
                <a:custGeom>
                  <a:avLst/>
                  <a:gdLst>
                    <a:gd name="T0" fmla="*/ 2147483647 w 178"/>
                    <a:gd name="T1" fmla="*/ 2147483647 h 162"/>
                    <a:gd name="T2" fmla="*/ 2147483647 w 178"/>
                    <a:gd name="T3" fmla="*/ 2147483647 h 162"/>
                    <a:gd name="T4" fmla="*/ 2147483647 w 178"/>
                    <a:gd name="T5" fmla="*/ 2147483647 h 162"/>
                    <a:gd name="T6" fmla="*/ 2147483647 w 178"/>
                    <a:gd name="T7" fmla="*/ 2147483647 h 162"/>
                    <a:gd name="T8" fmla="*/ 2147483647 w 178"/>
                    <a:gd name="T9" fmla="*/ 2147483647 h 162"/>
                    <a:gd name="T10" fmla="*/ 2147483647 w 178"/>
                    <a:gd name="T11" fmla="*/ 2147483647 h 162"/>
                    <a:gd name="T12" fmla="*/ 2147483647 w 178"/>
                    <a:gd name="T13" fmla="*/ 2147483647 h 162"/>
                    <a:gd name="T14" fmla="*/ 2147483647 w 178"/>
                    <a:gd name="T15" fmla="*/ 2147483647 h 162"/>
                    <a:gd name="T16" fmla="*/ 2147483647 w 178"/>
                    <a:gd name="T17" fmla="*/ 2147483647 h 162"/>
                    <a:gd name="T18" fmla="*/ 2147483647 w 178"/>
                    <a:gd name="T19" fmla="*/ 2147483647 h 162"/>
                    <a:gd name="T20" fmla="*/ 2147483647 w 178"/>
                    <a:gd name="T21" fmla="*/ 2147483647 h 162"/>
                    <a:gd name="T22" fmla="*/ 2147483647 w 178"/>
                    <a:gd name="T23" fmla="*/ 2147483647 h 162"/>
                    <a:gd name="T24" fmla="*/ 2147483647 w 178"/>
                    <a:gd name="T25" fmla="*/ 2147483647 h 162"/>
                    <a:gd name="T26" fmla="*/ 2147483647 w 178"/>
                    <a:gd name="T27" fmla="*/ 2147483647 h 162"/>
                    <a:gd name="T28" fmla="*/ 2147483647 w 178"/>
                    <a:gd name="T29" fmla="*/ 2147483647 h 162"/>
                    <a:gd name="T30" fmla="*/ 2147483647 w 178"/>
                    <a:gd name="T31" fmla="*/ 2147483647 h 162"/>
                    <a:gd name="T32" fmla="*/ 2147483647 w 178"/>
                    <a:gd name="T33" fmla="*/ 2147483647 h 162"/>
                    <a:gd name="T34" fmla="*/ 2147483647 w 178"/>
                    <a:gd name="T35" fmla="*/ 2147483647 h 162"/>
                    <a:gd name="T36" fmla="*/ 2147483647 w 178"/>
                    <a:gd name="T37" fmla="*/ 2147483647 h 162"/>
                    <a:gd name="T38" fmla="*/ 2147483647 w 178"/>
                    <a:gd name="T39" fmla="*/ 2147483647 h 162"/>
                    <a:gd name="T40" fmla="*/ 2147483647 w 178"/>
                    <a:gd name="T41" fmla="*/ 2147483647 h 162"/>
                    <a:gd name="T42" fmla="*/ 2147483647 w 178"/>
                    <a:gd name="T43" fmla="*/ 2147483647 h 162"/>
                    <a:gd name="T44" fmla="*/ 2147483647 w 178"/>
                    <a:gd name="T45" fmla="*/ 2147483647 h 162"/>
                    <a:gd name="T46" fmla="*/ 2147483647 w 178"/>
                    <a:gd name="T47" fmla="*/ 2147483647 h 162"/>
                    <a:gd name="T48" fmla="*/ 2147483647 w 178"/>
                    <a:gd name="T49" fmla="*/ 2147483647 h 162"/>
                    <a:gd name="T50" fmla="*/ 2147483647 w 178"/>
                    <a:gd name="T51" fmla="*/ 2147483647 h 162"/>
                    <a:gd name="T52" fmla="*/ 2147483647 w 178"/>
                    <a:gd name="T53" fmla="*/ 2147483647 h 162"/>
                    <a:gd name="T54" fmla="*/ 2147483647 w 178"/>
                    <a:gd name="T55" fmla="*/ 2147483647 h 162"/>
                    <a:gd name="T56" fmla="*/ 2147483647 w 178"/>
                    <a:gd name="T57" fmla="*/ 2147483647 h 162"/>
                    <a:gd name="T58" fmla="*/ 2147483647 w 178"/>
                    <a:gd name="T59" fmla="*/ 2147483647 h 162"/>
                    <a:gd name="T60" fmla="*/ 2147483647 w 178"/>
                    <a:gd name="T61" fmla="*/ 2147483647 h 162"/>
                    <a:gd name="T62" fmla="*/ 2147483647 w 178"/>
                    <a:gd name="T63" fmla="*/ 0 h 162"/>
                    <a:gd name="T64" fmla="*/ 2147483647 w 178"/>
                    <a:gd name="T65" fmla="*/ 2147483647 h 162"/>
                    <a:gd name="T66" fmla="*/ 2147483647 w 178"/>
                    <a:gd name="T67" fmla="*/ 2147483647 h 162"/>
                    <a:gd name="T68" fmla="*/ 2147483647 w 178"/>
                    <a:gd name="T69" fmla="*/ 2147483647 h 162"/>
                    <a:gd name="T70" fmla="*/ 2147483647 w 178"/>
                    <a:gd name="T71" fmla="*/ 2147483647 h 162"/>
                    <a:gd name="T72" fmla="*/ 2147483647 w 178"/>
                    <a:gd name="T73" fmla="*/ 2147483647 h 162"/>
                    <a:gd name="T74" fmla="*/ 2147483647 w 178"/>
                    <a:gd name="T75" fmla="*/ 2147483647 h 162"/>
                    <a:gd name="T76" fmla="*/ 2147483647 w 178"/>
                    <a:gd name="T77" fmla="*/ 2147483647 h 162"/>
                    <a:gd name="T78" fmla="*/ 2147483647 w 178"/>
                    <a:gd name="T79" fmla="*/ 2147483647 h 162"/>
                    <a:gd name="T80" fmla="*/ 2147483647 w 178"/>
                    <a:gd name="T81" fmla="*/ 2147483647 h 162"/>
                    <a:gd name="T82" fmla="*/ 2147483647 w 178"/>
                    <a:gd name="T83" fmla="*/ 2147483647 h 162"/>
                    <a:gd name="T84" fmla="*/ 2147483647 w 178"/>
                    <a:gd name="T85" fmla="*/ 2147483647 h 162"/>
                    <a:gd name="T86" fmla="*/ 2147483647 w 178"/>
                    <a:gd name="T87" fmla="*/ 2147483647 h 162"/>
                    <a:gd name="T88" fmla="*/ 2147483647 w 178"/>
                    <a:gd name="T89" fmla="*/ 2147483647 h 162"/>
                    <a:gd name="T90" fmla="*/ 2147483647 w 178"/>
                    <a:gd name="T91" fmla="*/ 2147483647 h 162"/>
                    <a:gd name="T92" fmla="*/ 2147483647 w 178"/>
                    <a:gd name="T93" fmla="*/ 2147483647 h 162"/>
                    <a:gd name="T94" fmla="*/ 2147483647 w 178"/>
                    <a:gd name="T95" fmla="*/ 2147483647 h 162"/>
                    <a:gd name="T96" fmla="*/ 2147483647 w 178"/>
                    <a:gd name="T97" fmla="*/ 2147483647 h 162"/>
                    <a:gd name="T98" fmla="*/ 2147483647 w 178"/>
                    <a:gd name="T99" fmla="*/ 2147483647 h 162"/>
                    <a:gd name="T100" fmla="*/ 2147483647 w 178"/>
                    <a:gd name="T101" fmla="*/ 2147483647 h 162"/>
                    <a:gd name="T102" fmla="*/ 2147483647 w 178"/>
                    <a:gd name="T103" fmla="*/ 2147483647 h 162"/>
                    <a:gd name="T104" fmla="*/ 2147483647 w 178"/>
                    <a:gd name="T105" fmla="*/ 2147483647 h 16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78"/>
                    <a:gd name="T160" fmla="*/ 0 h 162"/>
                    <a:gd name="T161" fmla="*/ 178 w 178"/>
                    <a:gd name="T162" fmla="*/ 162 h 16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78" h="162">
                      <a:moveTo>
                        <a:pt x="178" y="128"/>
                      </a:moveTo>
                      <a:lnTo>
                        <a:pt x="174" y="128"/>
                      </a:lnTo>
                      <a:lnTo>
                        <a:pt x="168" y="132"/>
                      </a:lnTo>
                      <a:lnTo>
                        <a:pt x="162" y="136"/>
                      </a:lnTo>
                      <a:lnTo>
                        <a:pt x="158" y="140"/>
                      </a:lnTo>
                      <a:lnTo>
                        <a:pt x="154" y="142"/>
                      </a:lnTo>
                      <a:lnTo>
                        <a:pt x="146" y="140"/>
                      </a:lnTo>
                      <a:lnTo>
                        <a:pt x="138" y="138"/>
                      </a:lnTo>
                      <a:lnTo>
                        <a:pt x="132" y="134"/>
                      </a:lnTo>
                      <a:lnTo>
                        <a:pt x="126" y="134"/>
                      </a:lnTo>
                      <a:lnTo>
                        <a:pt x="120" y="134"/>
                      </a:lnTo>
                      <a:lnTo>
                        <a:pt x="114" y="138"/>
                      </a:lnTo>
                      <a:lnTo>
                        <a:pt x="110" y="142"/>
                      </a:lnTo>
                      <a:lnTo>
                        <a:pt x="110" y="150"/>
                      </a:lnTo>
                      <a:lnTo>
                        <a:pt x="110" y="162"/>
                      </a:lnTo>
                      <a:lnTo>
                        <a:pt x="96" y="156"/>
                      </a:lnTo>
                      <a:lnTo>
                        <a:pt x="90" y="152"/>
                      </a:lnTo>
                      <a:lnTo>
                        <a:pt x="88" y="150"/>
                      </a:lnTo>
                      <a:lnTo>
                        <a:pt x="86" y="150"/>
                      </a:lnTo>
                      <a:lnTo>
                        <a:pt x="72" y="148"/>
                      </a:lnTo>
                      <a:lnTo>
                        <a:pt x="60" y="146"/>
                      </a:lnTo>
                      <a:lnTo>
                        <a:pt x="38" y="140"/>
                      </a:lnTo>
                      <a:lnTo>
                        <a:pt x="42" y="138"/>
                      </a:lnTo>
                      <a:lnTo>
                        <a:pt x="44" y="136"/>
                      </a:lnTo>
                      <a:lnTo>
                        <a:pt x="46" y="126"/>
                      </a:lnTo>
                      <a:lnTo>
                        <a:pt x="48" y="114"/>
                      </a:lnTo>
                      <a:lnTo>
                        <a:pt x="48" y="106"/>
                      </a:lnTo>
                      <a:lnTo>
                        <a:pt x="48" y="92"/>
                      </a:lnTo>
                      <a:lnTo>
                        <a:pt x="44" y="80"/>
                      </a:lnTo>
                      <a:lnTo>
                        <a:pt x="38" y="68"/>
                      </a:lnTo>
                      <a:lnTo>
                        <a:pt x="34" y="64"/>
                      </a:lnTo>
                      <a:lnTo>
                        <a:pt x="30" y="62"/>
                      </a:lnTo>
                      <a:lnTo>
                        <a:pt x="12" y="60"/>
                      </a:lnTo>
                      <a:lnTo>
                        <a:pt x="8" y="58"/>
                      </a:lnTo>
                      <a:lnTo>
                        <a:pt x="4" y="54"/>
                      </a:lnTo>
                      <a:lnTo>
                        <a:pt x="2" y="50"/>
                      </a:lnTo>
                      <a:lnTo>
                        <a:pt x="0" y="44"/>
                      </a:lnTo>
                      <a:lnTo>
                        <a:pt x="6" y="42"/>
                      </a:lnTo>
                      <a:lnTo>
                        <a:pt x="12" y="40"/>
                      </a:lnTo>
                      <a:lnTo>
                        <a:pt x="16" y="36"/>
                      </a:lnTo>
                      <a:lnTo>
                        <a:pt x="20" y="36"/>
                      </a:lnTo>
                      <a:lnTo>
                        <a:pt x="24" y="36"/>
                      </a:lnTo>
                      <a:lnTo>
                        <a:pt x="28" y="38"/>
                      </a:lnTo>
                      <a:lnTo>
                        <a:pt x="32" y="40"/>
                      </a:lnTo>
                      <a:lnTo>
                        <a:pt x="38" y="42"/>
                      </a:lnTo>
                      <a:lnTo>
                        <a:pt x="42" y="42"/>
                      </a:lnTo>
                      <a:lnTo>
                        <a:pt x="44" y="40"/>
                      </a:lnTo>
                      <a:lnTo>
                        <a:pt x="44" y="36"/>
                      </a:lnTo>
                      <a:lnTo>
                        <a:pt x="44" y="34"/>
                      </a:lnTo>
                      <a:lnTo>
                        <a:pt x="40" y="32"/>
                      </a:lnTo>
                      <a:lnTo>
                        <a:pt x="40" y="26"/>
                      </a:lnTo>
                      <a:lnTo>
                        <a:pt x="46" y="26"/>
                      </a:lnTo>
                      <a:lnTo>
                        <a:pt x="50" y="28"/>
                      </a:lnTo>
                      <a:lnTo>
                        <a:pt x="56" y="30"/>
                      </a:lnTo>
                      <a:lnTo>
                        <a:pt x="62" y="30"/>
                      </a:lnTo>
                      <a:lnTo>
                        <a:pt x="66" y="30"/>
                      </a:lnTo>
                      <a:lnTo>
                        <a:pt x="66" y="28"/>
                      </a:lnTo>
                      <a:lnTo>
                        <a:pt x="68" y="22"/>
                      </a:lnTo>
                      <a:lnTo>
                        <a:pt x="72" y="18"/>
                      </a:lnTo>
                      <a:lnTo>
                        <a:pt x="80" y="14"/>
                      </a:lnTo>
                      <a:lnTo>
                        <a:pt x="86" y="10"/>
                      </a:lnTo>
                      <a:lnTo>
                        <a:pt x="86" y="6"/>
                      </a:lnTo>
                      <a:lnTo>
                        <a:pt x="88" y="2"/>
                      </a:lnTo>
                      <a:lnTo>
                        <a:pt x="98" y="0"/>
                      </a:lnTo>
                      <a:lnTo>
                        <a:pt x="100" y="4"/>
                      </a:lnTo>
                      <a:lnTo>
                        <a:pt x="106" y="8"/>
                      </a:lnTo>
                      <a:lnTo>
                        <a:pt x="112" y="10"/>
                      </a:lnTo>
                      <a:lnTo>
                        <a:pt x="120" y="12"/>
                      </a:lnTo>
                      <a:lnTo>
                        <a:pt x="120" y="16"/>
                      </a:lnTo>
                      <a:lnTo>
                        <a:pt x="122" y="18"/>
                      </a:lnTo>
                      <a:lnTo>
                        <a:pt x="126" y="20"/>
                      </a:lnTo>
                      <a:lnTo>
                        <a:pt x="130" y="20"/>
                      </a:lnTo>
                      <a:lnTo>
                        <a:pt x="130" y="22"/>
                      </a:lnTo>
                      <a:lnTo>
                        <a:pt x="132" y="22"/>
                      </a:lnTo>
                      <a:lnTo>
                        <a:pt x="136" y="26"/>
                      </a:lnTo>
                      <a:lnTo>
                        <a:pt x="140" y="28"/>
                      </a:lnTo>
                      <a:lnTo>
                        <a:pt x="150" y="28"/>
                      </a:lnTo>
                      <a:lnTo>
                        <a:pt x="154" y="30"/>
                      </a:lnTo>
                      <a:lnTo>
                        <a:pt x="160" y="32"/>
                      </a:lnTo>
                      <a:lnTo>
                        <a:pt x="168" y="34"/>
                      </a:lnTo>
                      <a:lnTo>
                        <a:pt x="176" y="36"/>
                      </a:lnTo>
                      <a:lnTo>
                        <a:pt x="174" y="44"/>
                      </a:lnTo>
                      <a:lnTo>
                        <a:pt x="172" y="54"/>
                      </a:lnTo>
                      <a:lnTo>
                        <a:pt x="168" y="60"/>
                      </a:lnTo>
                      <a:lnTo>
                        <a:pt x="166" y="62"/>
                      </a:lnTo>
                      <a:lnTo>
                        <a:pt x="164" y="64"/>
                      </a:lnTo>
                      <a:lnTo>
                        <a:pt x="162" y="68"/>
                      </a:lnTo>
                      <a:lnTo>
                        <a:pt x="158" y="70"/>
                      </a:lnTo>
                      <a:lnTo>
                        <a:pt x="154" y="74"/>
                      </a:lnTo>
                      <a:lnTo>
                        <a:pt x="150" y="82"/>
                      </a:lnTo>
                      <a:lnTo>
                        <a:pt x="150" y="88"/>
                      </a:lnTo>
                      <a:lnTo>
                        <a:pt x="154" y="88"/>
                      </a:lnTo>
                      <a:lnTo>
                        <a:pt x="154" y="86"/>
                      </a:lnTo>
                      <a:lnTo>
                        <a:pt x="154" y="84"/>
                      </a:lnTo>
                      <a:lnTo>
                        <a:pt x="158" y="86"/>
                      </a:lnTo>
                      <a:lnTo>
                        <a:pt x="160" y="84"/>
                      </a:lnTo>
                      <a:lnTo>
                        <a:pt x="162" y="94"/>
                      </a:lnTo>
                      <a:lnTo>
                        <a:pt x="162" y="96"/>
                      </a:lnTo>
                      <a:lnTo>
                        <a:pt x="164" y="98"/>
                      </a:lnTo>
                      <a:lnTo>
                        <a:pt x="166" y="100"/>
                      </a:lnTo>
                      <a:lnTo>
                        <a:pt x="166" y="102"/>
                      </a:lnTo>
                      <a:lnTo>
                        <a:pt x="158" y="108"/>
                      </a:lnTo>
                      <a:lnTo>
                        <a:pt x="166" y="118"/>
                      </a:lnTo>
                      <a:lnTo>
                        <a:pt x="170" y="124"/>
                      </a:lnTo>
                      <a:lnTo>
                        <a:pt x="176" y="128"/>
                      </a:lnTo>
                      <a:lnTo>
                        <a:pt x="178" y="1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9" name="îŝ1ïḋé">
                  <a:extLst>
                    <a:ext uri="{FF2B5EF4-FFF2-40B4-BE49-F238E27FC236}">
                      <a16:creationId xmlns:a16="http://schemas.microsoft.com/office/drawing/2014/main" id="{3340D758-3CCB-4E8B-98F2-E7C5299D2A14}"/>
                    </a:ext>
                  </a:extLst>
                </p:cNvPr>
                <p:cNvSpPr/>
                <p:nvPr/>
              </p:nvSpPr>
              <p:spPr bwMode="auto">
                <a:xfrm>
                  <a:off x="4390558" y="2302692"/>
                  <a:ext cx="96405" cy="56043"/>
                </a:xfrm>
                <a:custGeom>
                  <a:avLst/>
                  <a:gdLst>
                    <a:gd name="T0" fmla="*/ 2147483647 w 54"/>
                    <a:gd name="T1" fmla="*/ 2147483647 h 34"/>
                    <a:gd name="T2" fmla="*/ 2147483647 w 54"/>
                    <a:gd name="T3" fmla="*/ 2147483647 h 34"/>
                    <a:gd name="T4" fmla="*/ 2147483647 w 54"/>
                    <a:gd name="T5" fmla="*/ 2147483647 h 34"/>
                    <a:gd name="T6" fmla="*/ 2147483647 w 54"/>
                    <a:gd name="T7" fmla="*/ 2147483647 h 34"/>
                    <a:gd name="T8" fmla="*/ 2147483647 w 54"/>
                    <a:gd name="T9" fmla="*/ 2147483647 h 34"/>
                    <a:gd name="T10" fmla="*/ 2147483647 w 54"/>
                    <a:gd name="T11" fmla="*/ 2147483647 h 34"/>
                    <a:gd name="T12" fmla="*/ 2147483647 w 54"/>
                    <a:gd name="T13" fmla="*/ 2147483647 h 34"/>
                    <a:gd name="T14" fmla="*/ 2147483647 w 54"/>
                    <a:gd name="T15" fmla="*/ 2147483647 h 34"/>
                    <a:gd name="T16" fmla="*/ 2147483647 w 54"/>
                    <a:gd name="T17" fmla="*/ 2147483647 h 34"/>
                    <a:gd name="T18" fmla="*/ 2147483647 w 54"/>
                    <a:gd name="T19" fmla="*/ 2147483647 h 34"/>
                    <a:gd name="T20" fmla="*/ 2147483647 w 54"/>
                    <a:gd name="T21" fmla="*/ 2147483647 h 34"/>
                    <a:gd name="T22" fmla="*/ 2147483647 w 54"/>
                    <a:gd name="T23" fmla="*/ 0 h 34"/>
                    <a:gd name="T24" fmla="*/ 2147483647 w 54"/>
                    <a:gd name="T25" fmla="*/ 2147483647 h 34"/>
                    <a:gd name="T26" fmla="*/ 2147483647 w 54"/>
                    <a:gd name="T27" fmla="*/ 2147483647 h 34"/>
                    <a:gd name="T28" fmla="*/ 2147483647 w 54"/>
                    <a:gd name="T29" fmla="*/ 0 h 34"/>
                    <a:gd name="T30" fmla="*/ 0 w 54"/>
                    <a:gd name="T31" fmla="*/ 2147483647 h 34"/>
                    <a:gd name="T32" fmla="*/ 2147483647 w 54"/>
                    <a:gd name="T33" fmla="*/ 2147483647 h 34"/>
                    <a:gd name="T34" fmla="*/ 2147483647 w 54"/>
                    <a:gd name="T35" fmla="*/ 2147483647 h 34"/>
                    <a:gd name="T36" fmla="*/ 2147483647 w 54"/>
                    <a:gd name="T37" fmla="*/ 2147483647 h 34"/>
                    <a:gd name="T38" fmla="*/ 2147483647 w 54"/>
                    <a:gd name="T39" fmla="*/ 2147483647 h 34"/>
                    <a:gd name="T40" fmla="*/ 2147483647 w 54"/>
                    <a:gd name="T41" fmla="*/ 2147483647 h 34"/>
                    <a:gd name="T42" fmla="*/ 2147483647 w 54"/>
                    <a:gd name="T43" fmla="*/ 2147483647 h 34"/>
                    <a:gd name="T44" fmla="*/ 2147483647 w 54"/>
                    <a:gd name="T45" fmla="*/ 2147483647 h 34"/>
                    <a:gd name="T46" fmla="*/ 2147483647 w 54"/>
                    <a:gd name="T47" fmla="*/ 2147483647 h 34"/>
                    <a:gd name="T48" fmla="*/ 2147483647 w 54"/>
                    <a:gd name="T49" fmla="*/ 2147483647 h 34"/>
                    <a:gd name="T50" fmla="*/ 2147483647 w 54"/>
                    <a:gd name="T51" fmla="*/ 2147483647 h 34"/>
                    <a:gd name="T52" fmla="*/ 2147483647 w 54"/>
                    <a:gd name="T53" fmla="*/ 2147483647 h 34"/>
                    <a:gd name="T54" fmla="*/ 2147483647 w 54"/>
                    <a:gd name="T55" fmla="*/ 2147483647 h 34"/>
                    <a:gd name="T56" fmla="*/ 2147483647 w 54"/>
                    <a:gd name="T57" fmla="*/ 2147483647 h 3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54"/>
                    <a:gd name="T88" fmla="*/ 0 h 34"/>
                    <a:gd name="T89" fmla="*/ 54 w 54"/>
                    <a:gd name="T90" fmla="*/ 34 h 34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54" h="34">
                      <a:moveTo>
                        <a:pt x="46" y="34"/>
                      </a:moveTo>
                      <a:lnTo>
                        <a:pt x="46" y="32"/>
                      </a:lnTo>
                      <a:lnTo>
                        <a:pt x="46" y="30"/>
                      </a:lnTo>
                      <a:lnTo>
                        <a:pt x="44" y="28"/>
                      </a:lnTo>
                      <a:lnTo>
                        <a:pt x="46" y="26"/>
                      </a:lnTo>
                      <a:lnTo>
                        <a:pt x="48" y="22"/>
                      </a:lnTo>
                      <a:lnTo>
                        <a:pt x="52" y="20"/>
                      </a:lnTo>
                      <a:lnTo>
                        <a:pt x="54" y="16"/>
                      </a:lnTo>
                      <a:lnTo>
                        <a:pt x="52" y="12"/>
                      </a:lnTo>
                      <a:lnTo>
                        <a:pt x="50" y="10"/>
                      </a:lnTo>
                      <a:lnTo>
                        <a:pt x="44" y="6"/>
                      </a:lnTo>
                      <a:lnTo>
                        <a:pt x="30" y="0"/>
                      </a:lnTo>
                      <a:lnTo>
                        <a:pt x="16" y="4"/>
                      </a:lnTo>
                      <a:lnTo>
                        <a:pt x="12" y="2"/>
                      </a:lnTo>
                      <a:lnTo>
                        <a:pt x="10" y="0"/>
                      </a:lnTo>
                      <a:lnTo>
                        <a:pt x="0" y="6"/>
                      </a:lnTo>
                      <a:lnTo>
                        <a:pt x="2" y="10"/>
                      </a:lnTo>
                      <a:lnTo>
                        <a:pt x="8" y="14"/>
                      </a:lnTo>
                      <a:lnTo>
                        <a:pt x="14" y="16"/>
                      </a:lnTo>
                      <a:lnTo>
                        <a:pt x="22" y="18"/>
                      </a:lnTo>
                      <a:lnTo>
                        <a:pt x="22" y="22"/>
                      </a:lnTo>
                      <a:lnTo>
                        <a:pt x="24" y="24"/>
                      </a:lnTo>
                      <a:lnTo>
                        <a:pt x="28" y="26"/>
                      </a:lnTo>
                      <a:lnTo>
                        <a:pt x="32" y="26"/>
                      </a:lnTo>
                      <a:lnTo>
                        <a:pt x="32" y="28"/>
                      </a:lnTo>
                      <a:lnTo>
                        <a:pt x="34" y="28"/>
                      </a:lnTo>
                      <a:lnTo>
                        <a:pt x="38" y="32"/>
                      </a:lnTo>
                      <a:lnTo>
                        <a:pt x="42" y="34"/>
                      </a:lnTo>
                      <a:lnTo>
                        <a:pt x="46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0" name="íṣ1îďe">
                  <a:extLst>
                    <a:ext uri="{FF2B5EF4-FFF2-40B4-BE49-F238E27FC236}">
                      <a16:creationId xmlns:a16="http://schemas.microsoft.com/office/drawing/2014/main" id="{E0E575D4-55EE-408F-B404-DC318947FF6E}"/>
                    </a:ext>
                  </a:extLst>
                </p:cNvPr>
                <p:cNvSpPr/>
                <p:nvPr/>
              </p:nvSpPr>
              <p:spPr bwMode="auto">
                <a:xfrm>
                  <a:off x="4411216" y="2229837"/>
                  <a:ext cx="85388" cy="84063"/>
                </a:xfrm>
                <a:custGeom>
                  <a:avLst/>
                  <a:gdLst>
                    <a:gd name="T0" fmla="*/ 2147483647 w 50"/>
                    <a:gd name="T1" fmla="*/ 0 h 50"/>
                    <a:gd name="T2" fmla="*/ 2147483647 w 50"/>
                    <a:gd name="T3" fmla="*/ 2147483647 h 50"/>
                    <a:gd name="T4" fmla="*/ 2147483647 w 50"/>
                    <a:gd name="T5" fmla="*/ 2147483647 h 50"/>
                    <a:gd name="T6" fmla="*/ 2147483647 w 50"/>
                    <a:gd name="T7" fmla="*/ 2147483647 h 50"/>
                    <a:gd name="T8" fmla="*/ 2147483647 w 50"/>
                    <a:gd name="T9" fmla="*/ 2147483647 h 50"/>
                    <a:gd name="T10" fmla="*/ 2147483647 w 50"/>
                    <a:gd name="T11" fmla="*/ 2147483647 h 50"/>
                    <a:gd name="T12" fmla="*/ 2147483647 w 50"/>
                    <a:gd name="T13" fmla="*/ 2147483647 h 50"/>
                    <a:gd name="T14" fmla="*/ 2147483647 w 50"/>
                    <a:gd name="T15" fmla="*/ 2147483647 h 50"/>
                    <a:gd name="T16" fmla="*/ 2147483647 w 50"/>
                    <a:gd name="T17" fmla="*/ 2147483647 h 50"/>
                    <a:gd name="T18" fmla="*/ 2147483647 w 50"/>
                    <a:gd name="T19" fmla="*/ 2147483647 h 50"/>
                    <a:gd name="T20" fmla="*/ 2147483647 w 50"/>
                    <a:gd name="T21" fmla="*/ 2147483647 h 50"/>
                    <a:gd name="T22" fmla="*/ 2147483647 w 50"/>
                    <a:gd name="T23" fmla="*/ 2147483647 h 50"/>
                    <a:gd name="T24" fmla="*/ 2147483647 w 50"/>
                    <a:gd name="T25" fmla="*/ 2147483647 h 50"/>
                    <a:gd name="T26" fmla="*/ 2147483647 w 50"/>
                    <a:gd name="T27" fmla="*/ 2147483647 h 50"/>
                    <a:gd name="T28" fmla="*/ 2147483647 w 50"/>
                    <a:gd name="T29" fmla="*/ 2147483647 h 50"/>
                    <a:gd name="T30" fmla="*/ 0 w 50"/>
                    <a:gd name="T31" fmla="*/ 2147483647 h 50"/>
                    <a:gd name="T32" fmla="*/ 2147483647 w 50"/>
                    <a:gd name="T33" fmla="*/ 2147483647 h 50"/>
                    <a:gd name="T34" fmla="*/ 2147483647 w 50"/>
                    <a:gd name="T35" fmla="*/ 2147483647 h 50"/>
                    <a:gd name="T36" fmla="*/ 2147483647 w 50"/>
                    <a:gd name="T37" fmla="*/ 2147483647 h 50"/>
                    <a:gd name="T38" fmla="*/ 2147483647 w 50"/>
                    <a:gd name="T39" fmla="*/ 2147483647 h 50"/>
                    <a:gd name="T40" fmla="*/ 2147483647 w 50"/>
                    <a:gd name="T41" fmla="*/ 2147483647 h 50"/>
                    <a:gd name="T42" fmla="*/ 2147483647 w 50"/>
                    <a:gd name="T43" fmla="*/ 2147483647 h 50"/>
                    <a:gd name="T44" fmla="*/ 2147483647 w 50"/>
                    <a:gd name="T45" fmla="*/ 2147483647 h 50"/>
                    <a:gd name="T46" fmla="*/ 2147483647 w 50"/>
                    <a:gd name="T47" fmla="*/ 2147483647 h 50"/>
                    <a:gd name="T48" fmla="*/ 2147483647 w 50"/>
                    <a:gd name="T49" fmla="*/ 2147483647 h 50"/>
                    <a:gd name="T50" fmla="*/ 2147483647 w 50"/>
                    <a:gd name="T51" fmla="*/ 0 h 5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50"/>
                    <a:gd name="T79" fmla="*/ 0 h 50"/>
                    <a:gd name="T80" fmla="*/ 50 w 50"/>
                    <a:gd name="T81" fmla="*/ 50 h 50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50" h="50">
                      <a:moveTo>
                        <a:pt x="50" y="0"/>
                      </a:moveTo>
                      <a:lnTo>
                        <a:pt x="50" y="10"/>
                      </a:lnTo>
                      <a:lnTo>
                        <a:pt x="48" y="18"/>
                      </a:lnTo>
                      <a:lnTo>
                        <a:pt x="48" y="24"/>
                      </a:lnTo>
                      <a:lnTo>
                        <a:pt x="50" y="24"/>
                      </a:lnTo>
                      <a:lnTo>
                        <a:pt x="46" y="30"/>
                      </a:lnTo>
                      <a:lnTo>
                        <a:pt x="44" y="34"/>
                      </a:lnTo>
                      <a:lnTo>
                        <a:pt x="42" y="38"/>
                      </a:lnTo>
                      <a:lnTo>
                        <a:pt x="40" y="44"/>
                      </a:lnTo>
                      <a:lnTo>
                        <a:pt x="38" y="48"/>
                      </a:lnTo>
                      <a:lnTo>
                        <a:pt x="36" y="50"/>
                      </a:lnTo>
                      <a:lnTo>
                        <a:pt x="26" y="46"/>
                      </a:lnTo>
                      <a:lnTo>
                        <a:pt x="20" y="42"/>
                      </a:lnTo>
                      <a:lnTo>
                        <a:pt x="6" y="46"/>
                      </a:lnTo>
                      <a:lnTo>
                        <a:pt x="2" y="44"/>
                      </a:lnTo>
                      <a:lnTo>
                        <a:pt x="0" y="42"/>
                      </a:lnTo>
                      <a:lnTo>
                        <a:pt x="10" y="36"/>
                      </a:lnTo>
                      <a:lnTo>
                        <a:pt x="14" y="30"/>
                      </a:lnTo>
                      <a:lnTo>
                        <a:pt x="18" y="24"/>
                      </a:lnTo>
                      <a:lnTo>
                        <a:pt x="20" y="18"/>
                      </a:lnTo>
                      <a:lnTo>
                        <a:pt x="22" y="14"/>
                      </a:lnTo>
                      <a:lnTo>
                        <a:pt x="28" y="14"/>
                      </a:lnTo>
                      <a:lnTo>
                        <a:pt x="32" y="6"/>
                      </a:lnTo>
                      <a:lnTo>
                        <a:pt x="38" y="4"/>
                      </a:lnTo>
                      <a:lnTo>
                        <a:pt x="42" y="2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1" name="îŝliďê">
                  <a:extLst>
                    <a:ext uri="{FF2B5EF4-FFF2-40B4-BE49-F238E27FC236}">
                      <a16:creationId xmlns:a16="http://schemas.microsoft.com/office/drawing/2014/main" id="{E530D7A8-595D-489C-BCE6-A1185FFF7651}"/>
                    </a:ext>
                  </a:extLst>
                </p:cNvPr>
                <p:cNvSpPr/>
                <p:nvPr/>
              </p:nvSpPr>
              <p:spPr bwMode="auto">
                <a:xfrm>
                  <a:off x="4526902" y="2114949"/>
                  <a:ext cx="53711" cy="85465"/>
                </a:xfrm>
                <a:custGeom>
                  <a:avLst/>
                  <a:gdLst>
                    <a:gd name="T0" fmla="*/ 2147483647 w 32"/>
                    <a:gd name="T1" fmla="*/ 2147483647 h 52"/>
                    <a:gd name="T2" fmla="*/ 2147483647 w 32"/>
                    <a:gd name="T3" fmla="*/ 2147483647 h 52"/>
                    <a:gd name="T4" fmla="*/ 2147483647 w 32"/>
                    <a:gd name="T5" fmla="*/ 2147483647 h 52"/>
                    <a:gd name="T6" fmla="*/ 2147483647 w 32"/>
                    <a:gd name="T7" fmla="*/ 2147483647 h 52"/>
                    <a:gd name="T8" fmla="*/ 2147483647 w 32"/>
                    <a:gd name="T9" fmla="*/ 2147483647 h 52"/>
                    <a:gd name="T10" fmla="*/ 2147483647 w 32"/>
                    <a:gd name="T11" fmla="*/ 2147483647 h 52"/>
                    <a:gd name="T12" fmla="*/ 2147483647 w 32"/>
                    <a:gd name="T13" fmla="*/ 2147483647 h 52"/>
                    <a:gd name="T14" fmla="*/ 2147483647 w 32"/>
                    <a:gd name="T15" fmla="*/ 2147483647 h 52"/>
                    <a:gd name="T16" fmla="*/ 0 w 32"/>
                    <a:gd name="T17" fmla="*/ 2147483647 h 52"/>
                    <a:gd name="T18" fmla="*/ 2147483647 w 32"/>
                    <a:gd name="T19" fmla="*/ 2147483647 h 52"/>
                    <a:gd name="T20" fmla="*/ 2147483647 w 32"/>
                    <a:gd name="T21" fmla="*/ 2147483647 h 52"/>
                    <a:gd name="T22" fmla="*/ 2147483647 w 32"/>
                    <a:gd name="T23" fmla="*/ 2147483647 h 52"/>
                    <a:gd name="T24" fmla="*/ 2147483647 w 32"/>
                    <a:gd name="T25" fmla="*/ 0 h 52"/>
                    <a:gd name="T26" fmla="*/ 2147483647 w 32"/>
                    <a:gd name="T27" fmla="*/ 2147483647 h 52"/>
                    <a:gd name="T28" fmla="*/ 2147483647 w 32"/>
                    <a:gd name="T29" fmla="*/ 2147483647 h 52"/>
                    <a:gd name="T30" fmla="*/ 2147483647 w 32"/>
                    <a:gd name="T31" fmla="*/ 2147483647 h 52"/>
                    <a:gd name="T32" fmla="*/ 2147483647 w 32"/>
                    <a:gd name="T33" fmla="*/ 2147483647 h 52"/>
                    <a:gd name="T34" fmla="*/ 2147483647 w 32"/>
                    <a:gd name="T35" fmla="*/ 2147483647 h 52"/>
                    <a:gd name="T36" fmla="*/ 2147483647 w 32"/>
                    <a:gd name="T37" fmla="*/ 2147483647 h 52"/>
                    <a:gd name="T38" fmla="*/ 2147483647 w 32"/>
                    <a:gd name="T39" fmla="*/ 2147483647 h 52"/>
                    <a:gd name="T40" fmla="*/ 2147483647 w 32"/>
                    <a:gd name="T41" fmla="*/ 2147483647 h 52"/>
                    <a:gd name="T42" fmla="*/ 2147483647 w 32"/>
                    <a:gd name="T43" fmla="*/ 2147483647 h 52"/>
                    <a:gd name="T44" fmla="*/ 2147483647 w 32"/>
                    <a:gd name="T45" fmla="*/ 2147483647 h 52"/>
                    <a:gd name="T46" fmla="*/ 2147483647 w 32"/>
                    <a:gd name="T47" fmla="*/ 2147483647 h 52"/>
                    <a:gd name="T48" fmla="*/ 2147483647 w 32"/>
                    <a:gd name="T49" fmla="*/ 2147483647 h 5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2"/>
                    <a:gd name="T76" fmla="*/ 0 h 52"/>
                    <a:gd name="T77" fmla="*/ 32 w 32"/>
                    <a:gd name="T78" fmla="*/ 52 h 5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2" h="52">
                      <a:moveTo>
                        <a:pt x="22" y="52"/>
                      </a:moveTo>
                      <a:lnTo>
                        <a:pt x="8" y="52"/>
                      </a:lnTo>
                      <a:lnTo>
                        <a:pt x="10" y="52"/>
                      </a:lnTo>
                      <a:lnTo>
                        <a:pt x="12" y="50"/>
                      </a:lnTo>
                      <a:lnTo>
                        <a:pt x="6" y="50"/>
                      </a:lnTo>
                      <a:lnTo>
                        <a:pt x="6" y="42"/>
                      </a:lnTo>
                      <a:lnTo>
                        <a:pt x="4" y="38"/>
                      </a:lnTo>
                      <a:lnTo>
                        <a:pt x="2" y="32"/>
                      </a:lnTo>
                      <a:lnTo>
                        <a:pt x="0" y="26"/>
                      </a:lnTo>
                      <a:lnTo>
                        <a:pt x="2" y="22"/>
                      </a:lnTo>
                      <a:lnTo>
                        <a:pt x="4" y="18"/>
                      </a:lnTo>
                      <a:lnTo>
                        <a:pt x="12" y="12"/>
                      </a:lnTo>
                      <a:lnTo>
                        <a:pt x="28" y="0"/>
                      </a:lnTo>
                      <a:lnTo>
                        <a:pt x="28" y="14"/>
                      </a:lnTo>
                      <a:lnTo>
                        <a:pt x="26" y="16"/>
                      </a:lnTo>
                      <a:lnTo>
                        <a:pt x="28" y="18"/>
                      </a:lnTo>
                      <a:lnTo>
                        <a:pt x="32" y="20"/>
                      </a:lnTo>
                      <a:lnTo>
                        <a:pt x="30" y="24"/>
                      </a:lnTo>
                      <a:lnTo>
                        <a:pt x="28" y="28"/>
                      </a:lnTo>
                      <a:lnTo>
                        <a:pt x="26" y="28"/>
                      </a:lnTo>
                      <a:lnTo>
                        <a:pt x="22" y="30"/>
                      </a:lnTo>
                      <a:lnTo>
                        <a:pt x="24" y="36"/>
                      </a:lnTo>
                      <a:lnTo>
                        <a:pt x="28" y="40"/>
                      </a:lnTo>
                      <a:lnTo>
                        <a:pt x="22" y="40"/>
                      </a:lnTo>
                      <a:lnTo>
                        <a:pt x="22" y="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2" name="ïṩľiḋê">
                  <a:extLst>
                    <a:ext uri="{FF2B5EF4-FFF2-40B4-BE49-F238E27FC236}">
                      <a16:creationId xmlns:a16="http://schemas.microsoft.com/office/drawing/2014/main" id="{E567FAF3-30CE-4750-941C-A6E382DCF772}"/>
                    </a:ext>
                  </a:extLst>
                </p:cNvPr>
                <p:cNvSpPr/>
                <p:nvPr/>
              </p:nvSpPr>
              <p:spPr bwMode="auto">
                <a:xfrm>
                  <a:off x="4471814" y="2200414"/>
                  <a:ext cx="223109" cy="218565"/>
                </a:xfrm>
                <a:custGeom>
                  <a:avLst/>
                  <a:gdLst>
                    <a:gd name="T0" fmla="*/ 2147483647 w 127"/>
                    <a:gd name="T1" fmla="*/ 2147483647 h 130"/>
                    <a:gd name="T2" fmla="*/ 2147483647 w 127"/>
                    <a:gd name="T3" fmla="*/ 2147483647 h 130"/>
                    <a:gd name="T4" fmla="*/ 2147483647 w 127"/>
                    <a:gd name="T5" fmla="*/ 2147483647 h 130"/>
                    <a:gd name="T6" fmla="*/ 2147483647 w 127"/>
                    <a:gd name="T7" fmla="*/ 2147483647 h 130"/>
                    <a:gd name="T8" fmla="*/ 2147483647 w 127"/>
                    <a:gd name="T9" fmla="*/ 2147483647 h 130"/>
                    <a:gd name="T10" fmla="*/ 2147483647 w 127"/>
                    <a:gd name="T11" fmla="*/ 2147483647 h 130"/>
                    <a:gd name="T12" fmla="*/ 2147483647 w 127"/>
                    <a:gd name="T13" fmla="*/ 2147483647 h 130"/>
                    <a:gd name="T14" fmla="*/ 2147483647 w 127"/>
                    <a:gd name="T15" fmla="*/ 2147483647 h 130"/>
                    <a:gd name="T16" fmla="*/ 2147483647 w 127"/>
                    <a:gd name="T17" fmla="*/ 2147483647 h 130"/>
                    <a:gd name="T18" fmla="*/ 2147483647 w 127"/>
                    <a:gd name="T19" fmla="*/ 2147483647 h 130"/>
                    <a:gd name="T20" fmla="*/ 2147483647 w 127"/>
                    <a:gd name="T21" fmla="*/ 2147483647 h 130"/>
                    <a:gd name="T22" fmla="*/ 2147483647 w 127"/>
                    <a:gd name="T23" fmla="*/ 2147483647 h 130"/>
                    <a:gd name="T24" fmla="*/ 2147483647 w 127"/>
                    <a:gd name="T25" fmla="*/ 2147483647 h 130"/>
                    <a:gd name="T26" fmla="*/ 2147483647 w 127"/>
                    <a:gd name="T27" fmla="*/ 2147483647 h 130"/>
                    <a:gd name="T28" fmla="*/ 2147483647 w 127"/>
                    <a:gd name="T29" fmla="*/ 2147483647 h 130"/>
                    <a:gd name="T30" fmla="*/ 2147483647 w 127"/>
                    <a:gd name="T31" fmla="*/ 2147483647 h 130"/>
                    <a:gd name="T32" fmla="*/ 2147483647 w 127"/>
                    <a:gd name="T33" fmla="*/ 2147483647 h 130"/>
                    <a:gd name="T34" fmla="*/ 2147483647 w 127"/>
                    <a:gd name="T35" fmla="*/ 2147483647 h 130"/>
                    <a:gd name="T36" fmla="*/ 2147483647 w 127"/>
                    <a:gd name="T37" fmla="*/ 2147483647 h 130"/>
                    <a:gd name="T38" fmla="*/ 2147483647 w 127"/>
                    <a:gd name="T39" fmla="*/ 0 h 130"/>
                    <a:gd name="T40" fmla="*/ 2147483647 w 127"/>
                    <a:gd name="T41" fmla="*/ 2147483647 h 130"/>
                    <a:gd name="T42" fmla="*/ 2147483647 w 127"/>
                    <a:gd name="T43" fmla="*/ 2147483647 h 130"/>
                    <a:gd name="T44" fmla="*/ 2147483647 w 127"/>
                    <a:gd name="T45" fmla="*/ 2147483647 h 130"/>
                    <a:gd name="T46" fmla="*/ 2147483647 w 127"/>
                    <a:gd name="T47" fmla="*/ 2147483647 h 130"/>
                    <a:gd name="T48" fmla="*/ 2147483647 w 127"/>
                    <a:gd name="T49" fmla="*/ 2147483647 h 130"/>
                    <a:gd name="T50" fmla="*/ 2147483647 w 127"/>
                    <a:gd name="T51" fmla="*/ 2147483647 h 130"/>
                    <a:gd name="T52" fmla="*/ 2147483647 w 127"/>
                    <a:gd name="T53" fmla="*/ 2147483647 h 130"/>
                    <a:gd name="T54" fmla="*/ 2147483647 w 127"/>
                    <a:gd name="T55" fmla="*/ 2147483647 h 130"/>
                    <a:gd name="T56" fmla="*/ 2147483647 w 127"/>
                    <a:gd name="T57" fmla="*/ 2147483647 h 130"/>
                    <a:gd name="T58" fmla="*/ 2147483647 w 127"/>
                    <a:gd name="T59" fmla="*/ 2147483647 h 130"/>
                    <a:gd name="T60" fmla="*/ 2147483647 w 127"/>
                    <a:gd name="T61" fmla="*/ 2147483647 h 130"/>
                    <a:gd name="T62" fmla="*/ 0 w 127"/>
                    <a:gd name="T63" fmla="*/ 2147483647 h 130"/>
                    <a:gd name="T64" fmla="*/ 2147483647 w 127"/>
                    <a:gd name="T65" fmla="*/ 2147483647 h 130"/>
                    <a:gd name="T66" fmla="*/ 2147483647 w 127"/>
                    <a:gd name="T67" fmla="*/ 2147483647 h 130"/>
                    <a:gd name="T68" fmla="*/ 2147483647 w 127"/>
                    <a:gd name="T69" fmla="*/ 2147483647 h 130"/>
                    <a:gd name="T70" fmla="*/ 2147483647 w 127"/>
                    <a:gd name="T71" fmla="*/ 2147483647 h 130"/>
                    <a:gd name="T72" fmla="*/ 2147483647 w 127"/>
                    <a:gd name="T73" fmla="*/ 2147483647 h 130"/>
                    <a:gd name="T74" fmla="*/ 2147483647 w 127"/>
                    <a:gd name="T75" fmla="*/ 2147483647 h 130"/>
                    <a:gd name="T76" fmla="*/ 2147483647 w 127"/>
                    <a:gd name="T77" fmla="*/ 2147483647 h 13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27"/>
                    <a:gd name="T118" fmla="*/ 0 h 130"/>
                    <a:gd name="T119" fmla="*/ 127 w 127"/>
                    <a:gd name="T120" fmla="*/ 130 h 13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27" h="130">
                      <a:moveTo>
                        <a:pt x="24" y="128"/>
                      </a:moveTo>
                      <a:lnTo>
                        <a:pt x="22" y="128"/>
                      </a:lnTo>
                      <a:lnTo>
                        <a:pt x="32" y="126"/>
                      </a:lnTo>
                      <a:lnTo>
                        <a:pt x="40" y="126"/>
                      </a:lnTo>
                      <a:lnTo>
                        <a:pt x="48" y="128"/>
                      </a:lnTo>
                      <a:lnTo>
                        <a:pt x="52" y="130"/>
                      </a:lnTo>
                      <a:lnTo>
                        <a:pt x="58" y="130"/>
                      </a:lnTo>
                      <a:lnTo>
                        <a:pt x="62" y="130"/>
                      </a:lnTo>
                      <a:lnTo>
                        <a:pt x="74" y="130"/>
                      </a:lnTo>
                      <a:lnTo>
                        <a:pt x="80" y="130"/>
                      </a:lnTo>
                      <a:lnTo>
                        <a:pt x="88" y="126"/>
                      </a:lnTo>
                      <a:lnTo>
                        <a:pt x="102" y="126"/>
                      </a:lnTo>
                      <a:lnTo>
                        <a:pt x="100" y="122"/>
                      </a:lnTo>
                      <a:lnTo>
                        <a:pt x="102" y="116"/>
                      </a:lnTo>
                      <a:lnTo>
                        <a:pt x="106" y="114"/>
                      </a:lnTo>
                      <a:lnTo>
                        <a:pt x="110" y="110"/>
                      </a:lnTo>
                      <a:lnTo>
                        <a:pt x="114" y="108"/>
                      </a:lnTo>
                      <a:lnTo>
                        <a:pt x="108" y="102"/>
                      </a:lnTo>
                      <a:lnTo>
                        <a:pt x="100" y="96"/>
                      </a:lnTo>
                      <a:lnTo>
                        <a:pt x="92" y="90"/>
                      </a:lnTo>
                      <a:lnTo>
                        <a:pt x="92" y="84"/>
                      </a:lnTo>
                      <a:lnTo>
                        <a:pt x="90" y="80"/>
                      </a:lnTo>
                      <a:lnTo>
                        <a:pt x="119" y="70"/>
                      </a:lnTo>
                      <a:lnTo>
                        <a:pt x="121" y="70"/>
                      </a:lnTo>
                      <a:lnTo>
                        <a:pt x="127" y="70"/>
                      </a:lnTo>
                      <a:lnTo>
                        <a:pt x="127" y="60"/>
                      </a:lnTo>
                      <a:lnTo>
                        <a:pt x="121" y="46"/>
                      </a:lnTo>
                      <a:lnTo>
                        <a:pt x="114" y="34"/>
                      </a:lnTo>
                      <a:lnTo>
                        <a:pt x="114" y="16"/>
                      </a:lnTo>
                      <a:lnTo>
                        <a:pt x="110" y="12"/>
                      </a:lnTo>
                      <a:lnTo>
                        <a:pt x="108" y="8"/>
                      </a:lnTo>
                      <a:lnTo>
                        <a:pt x="102" y="6"/>
                      </a:lnTo>
                      <a:lnTo>
                        <a:pt x="96" y="4"/>
                      </a:lnTo>
                      <a:lnTo>
                        <a:pt x="92" y="4"/>
                      </a:lnTo>
                      <a:lnTo>
                        <a:pt x="86" y="8"/>
                      </a:lnTo>
                      <a:lnTo>
                        <a:pt x="80" y="10"/>
                      </a:lnTo>
                      <a:lnTo>
                        <a:pt x="76" y="16"/>
                      </a:lnTo>
                      <a:lnTo>
                        <a:pt x="70" y="12"/>
                      </a:lnTo>
                      <a:lnTo>
                        <a:pt x="66" y="8"/>
                      </a:lnTo>
                      <a:lnTo>
                        <a:pt x="52" y="0"/>
                      </a:lnTo>
                      <a:lnTo>
                        <a:pt x="38" y="0"/>
                      </a:lnTo>
                      <a:lnTo>
                        <a:pt x="40" y="8"/>
                      </a:lnTo>
                      <a:lnTo>
                        <a:pt x="42" y="12"/>
                      </a:lnTo>
                      <a:lnTo>
                        <a:pt x="50" y="20"/>
                      </a:lnTo>
                      <a:lnTo>
                        <a:pt x="46" y="20"/>
                      </a:lnTo>
                      <a:lnTo>
                        <a:pt x="42" y="16"/>
                      </a:lnTo>
                      <a:lnTo>
                        <a:pt x="38" y="16"/>
                      </a:lnTo>
                      <a:lnTo>
                        <a:pt x="38" y="18"/>
                      </a:lnTo>
                      <a:lnTo>
                        <a:pt x="36" y="20"/>
                      </a:lnTo>
                      <a:lnTo>
                        <a:pt x="34" y="20"/>
                      </a:lnTo>
                      <a:lnTo>
                        <a:pt x="30" y="18"/>
                      </a:lnTo>
                      <a:lnTo>
                        <a:pt x="26" y="18"/>
                      </a:lnTo>
                      <a:lnTo>
                        <a:pt x="22" y="16"/>
                      </a:lnTo>
                      <a:lnTo>
                        <a:pt x="14" y="18"/>
                      </a:lnTo>
                      <a:lnTo>
                        <a:pt x="14" y="28"/>
                      </a:lnTo>
                      <a:lnTo>
                        <a:pt x="12" y="36"/>
                      </a:lnTo>
                      <a:lnTo>
                        <a:pt x="12" y="42"/>
                      </a:lnTo>
                      <a:lnTo>
                        <a:pt x="14" y="42"/>
                      </a:lnTo>
                      <a:lnTo>
                        <a:pt x="10" y="48"/>
                      </a:lnTo>
                      <a:lnTo>
                        <a:pt x="8" y="52"/>
                      </a:lnTo>
                      <a:lnTo>
                        <a:pt x="6" y="56"/>
                      </a:lnTo>
                      <a:lnTo>
                        <a:pt x="4" y="62"/>
                      </a:lnTo>
                      <a:lnTo>
                        <a:pt x="2" y="66"/>
                      </a:lnTo>
                      <a:lnTo>
                        <a:pt x="0" y="68"/>
                      </a:lnTo>
                      <a:lnTo>
                        <a:pt x="4" y="72"/>
                      </a:lnTo>
                      <a:lnTo>
                        <a:pt x="8" y="76"/>
                      </a:lnTo>
                      <a:lnTo>
                        <a:pt x="6" y="78"/>
                      </a:lnTo>
                      <a:lnTo>
                        <a:pt x="6" y="80"/>
                      </a:lnTo>
                      <a:lnTo>
                        <a:pt x="10" y="88"/>
                      </a:lnTo>
                      <a:lnTo>
                        <a:pt x="10" y="92"/>
                      </a:lnTo>
                      <a:lnTo>
                        <a:pt x="10" y="94"/>
                      </a:lnTo>
                      <a:lnTo>
                        <a:pt x="10" y="96"/>
                      </a:lnTo>
                      <a:lnTo>
                        <a:pt x="20" y="98"/>
                      </a:lnTo>
                      <a:lnTo>
                        <a:pt x="24" y="100"/>
                      </a:lnTo>
                      <a:lnTo>
                        <a:pt x="32" y="102"/>
                      </a:lnTo>
                      <a:lnTo>
                        <a:pt x="30" y="112"/>
                      </a:lnTo>
                      <a:lnTo>
                        <a:pt x="28" y="120"/>
                      </a:lnTo>
                      <a:lnTo>
                        <a:pt x="24" y="126"/>
                      </a:lnTo>
                      <a:lnTo>
                        <a:pt x="24" y="1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3" name="íṥ1îḓè">
                  <a:extLst>
                    <a:ext uri="{FF2B5EF4-FFF2-40B4-BE49-F238E27FC236}">
                      <a16:creationId xmlns:a16="http://schemas.microsoft.com/office/drawing/2014/main" id="{41DCA0BB-6F4D-4C6E-BBF6-E437DB6D8065}"/>
                    </a:ext>
                  </a:extLst>
                </p:cNvPr>
                <p:cNvSpPr/>
                <p:nvPr/>
              </p:nvSpPr>
              <p:spPr bwMode="auto">
                <a:xfrm>
                  <a:off x="4484208" y="2411975"/>
                  <a:ext cx="103291" cy="49037"/>
                </a:xfrm>
                <a:custGeom>
                  <a:avLst/>
                  <a:gdLst>
                    <a:gd name="T0" fmla="*/ 2147483647 w 60"/>
                    <a:gd name="T1" fmla="*/ 2147483647 h 30"/>
                    <a:gd name="T2" fmla="*/ 2147483647 w 60"/>
                    <a:gd name="T3" fmla="*/ 2147483647 h 30"/>
                    <a:gd name="T4" fmla="*/ 2147483647 w 60"/>
                    <a:gd name="T5" fmla="*/ 0 h 30"/>
                    <a:gd name="T6" fmla="*/ 2147483647 w 60"/>
                    <a:gd name="T7" fmla="*/ 0 h 30"/>
                    <a:gd name="T8" fmla="*/ 2147483647 w 60"/>
                    <a:gd name="T9" fmla="*/ 2147483647 h 30"/>
                    <a:gd name="T10" fmla="*/ 2147483647 w 60"/>
                    <a:gd name="T11" fmla="*/ 2147483647 h 30"/>
                    <a:gd name="T12" fmla="*/ 2147483647 w 60"/>
                    <a:gd name="T13" fmla="*/ 0 h 30"/>
                    <a:gd name="T14" fmla="*/ 2147483647 w 60"/>
                    <a:gd name="T15" fmla="*/ 2147483647 h 30"/>
                    <a:gd name="T16" fmla="*/ 2147483647 w 60"/>
                    <a:gd name="T17" fmla="*/ 2147483647 h 30"/>
                    <a:gd name="T18" fmla="*/ 2147483647 w 60"/>
                    <a:gd name="T19" fmla="*/ 2147483647 h 30"/>
                    <a:gd name="T20" fmla="*/ 2147483647 w 60"/>
                    <a:gd name="T21" fmla="*/ 2147483647 h 30"/>
                    <a:gd name="T22" fmla="*/ 2147483647 w 60"/>
                    <a:gd name="T23" fmla="*/ 2147483647 h 30"/>
                    <a:gd name="T24" fmla="*/ 0 w 60"/>
                    <a:gd name="T25" fmla="*/ 2147483647 h 30"/>
                    <a:gd name="T26" fmla="*/ 0 w 60"/>
                    <a:gd name="T27" fmla="*/ 2147483647 h 30"/>
                    <a:gd name="T28" fmla="*/ 2147483647 w 60"/>
                    <a:gd name="T29" fmla="*/ 2147483647 h 30"/>
                    <a:gd name="T30" fmla="*/ 2147483647 w 60"/>
                    <a:gd name="T31" fmla="*/ 2147483647 h 30"/>
                    <a:gd name="T32" fmla="*/ 2147483647 w 60"/>
                    <a:gd name="T33" fmla="*/ 2147483647 h 30"/>
                    <a:gd name="T34" fmla="*/ 2147483647 w 60"/>
                    <a:gd name="T35" fmla="*/ 2147483647 h 30"/>
                    <a:gd name="T36" fmla="*/ 2147483647 w 60"/>
                    <a:gd name="T37" fmla="*/ 2147483647 h 30"/>
                    <a:gd name="T38" fmla="*/ 2147483647 w 60"/>
                    <a:gd name="T39" fmla="*/ 2147483647 h 30"/>
                    <a:gd name="T40" fmla="*/ 2147483647 w 60"/>
                    <a:gd name="T41" fmla="*/ 2147483647 h 30"/>
                    <a:gd name="T42" fmla="*/ 2147483647 w 60"/>
                    <a:gd name="T43" fmla="*/ 2147483647 h 30"/>
                    <a:gd name="T44" fmla="*/ 2147483647 w 60"/>
                    <a:gd name="T45" fmla="*/ 2147483647 h 30"/>
                    <a:gd name="T46" fmla="*/ 2147483647 w 60"/>
                    <a:gd name="T47" fmla="*/ 2147483647 h 30"/>
                    <a:gd name="T48" fmla="*/ 2147483647 w 60"/>
                    <a:gd name="T49" fmla="*/ 2147483647 h 30"/>
                    <a:gd name="T50" fmla="*/ 2147483647 w 60"/>
                    <a:gd name="T51" fmla="*/ 2147483647 h 30"/>
                    <a:gd name="T52" fmla="*/ 2147483647 w 60"/>
                    <a:gd name="T53" fmla="*/ 2147483647 h 30"/>
                    <a:gd name="T54" fmla="*/ 2147483647 w 60"/>
                    <a:gd name="T55" fmla="*/ 2147483647 h 30"/>
                    <a:gd name="T56" fmla="*/ 2147483647 w 60"/>
                    <a:gd name="T57" fmla="*/ 2147483647 h 30"/>
                    <a:gd name="T58" fmla="*/ 2147483647 w 60"/>
                    <a:gd name="T59" fmla="*/ 2147483647 h 30"/>
                    <a:gd name="T60" fmla="*/ 2147483647 w 60"/>
                    <a:gd name="T61" fmla="*/ 2147483647 h 30"/>
                    <a:gd name="T62" fmla="*/ 2147483647 w 60"/>
                    <a:gd name="T63" fmla="*/ 2147483647 h 30"/>
                    <a:gd name="T64" fmla="*/ 2147483647 w 60"/>
                    <a:gd name="T65" fmla="*/ 2147483647 h 30"/>
                    <a:gd name="T66" fmla="*/ 2147483647 w 60"/>
                    <a:gd name="T67" fmla="*/ 2147483647 h 30"/>
                    <a:gd name="T68" fmla="*/ 2147483647 w 60"/>
                    <a:gd name="T69" fmla="*/ 2147483647 h 30"/>
                    <a:gd name="T70" fmla="*/ 2147483647 w 60"/>
                    <a:gd name="T71" fmla="*/ 2147483647 h 30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60"/>
                    <a:gd name="T109" fmla="*/ 0 h 30"/>
                    <a:gd name="T110" fmla="*/ 60 w 60"/>
                    <a:gd name="T111" fmla="*/ 30 h 30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60" h="30">
                      <a:moveTo>
                        <a:pt x="50" y="4"/>
                      </a:moveTo>
                      <a:lnTo>
                        <a:pt x="44" y="2"/>
                      </a:lnTo>
                      <a:lnTo>
                        <a:pt x="34" y="0"/>
                      </a:lnTo>
                      <a:lnTo>
                        <a:pt x="26" y="0"/>
                      </a:lnTo>
                      <a:lnTo>
                        <a:pt x="16" y="2"/>
                      </a:lnTo>
                      <a:lnTo>
                        <a:pt x="18" y="2"/>
                      </a:lnTo>
                      <a:lnTo>
                        <a:pt x="18" y="0"/>
                      </a:lnTo>
                      <a:lnTo>
                        <a:pt x="16" y="2"/>
                      </a:lnTo>
                      <a:lnTo>
                        <a:pt x="14" y="4"/>
                      </a:lnTo>
                      <a:lnTo>
                        <a:pt x="12" y="8"/>
                      </a:lnTo>
                      <a:lnTo>
                        <a:pt x="8" y="10"/>
                      </a:lnTo>
                      <a:lnTo>
                        <a:pt x="4" y="14"/>
                      </a:lnTo>
                      <a:lnTo>
                        <a:pt x="0" y="22"/>
                      </a:lnTo>
                      <a:lnTo>
                        <a:pt x="0" y="28"/>
                      </a:lnTo>
                      <a:lnTo>
                        <a:pt x="4" y="28"/>
                      </a:lnTo>
                      <a:lnTo>
                        <a:pt x="4" y="26"/>
                      </a:lnTo>
                      <a:lnTo>
                        <a:pt x="4" y="24"/>
                      </a:lnTo>
                      <a:lnTo>
                        <a:pt x="8" y="26"/>
                      </a:lnTo>
                      <a:lnTo>
                        <a:pt x="10" y="24"/>
                      </a:lnTo>
                      <a:lnTo>
                        <a:pt x="12" y="30"/>
                      </a:lnTo>
                      <a:lnTo>
                        <a:pt x="26" y="30"/>
                      </a:lnTo>
                      <a:lnTo>
                        <a:pt x="28" y="28"/>
                      </a:lnTo>
                      <a:lnTo>
                        <a:pt x="30" y="26"/>
                      </a:lnTo>
                      <a:lnTo>
                        <a:pt x="32" y="26"/>
                      </a:lnTo>
                      <a:lnTo>
                        <a:pt x="36" y="28"/>
                      </a:lnTo>
                      <a:lnTo>
                        <a:pt x="40" y="30"/>
                      </a:lnTo>
                      <a:lnTo>
                        <a:pt x="44" y="30"/>
                      </a:lnTo>
                      <a:lnTo>
                        <a:pt x="44" y="26"/>
                      </a:lnTo>
                      <a:lnTo>
                        <a:pt x="48" y="24"/>
                      </a:lnTo>
                      <a:lnTo>
                        <a:pt x="54" y="22"/>
                      </a:lnTo>
                      <a:lnTo>
                        <a:pt x="60" y="20"/>
                      </a:lnTo>
                      <a:lnTo>
                        <a:pt x="60" y="14"/>
                      </a:lnTo>
                      <a:lnTo>
                        <a:pt x="58" y="14"/>
                      </a:lnTo>
                      <a:lnTo>
                        <a:pt x="54" y="12"/>
                      </a:lnTo>
                      <a:lnTo>
                        <a:pt x="50" y="8"/>
                      </a:lnTo>
                      <a:lnTo>
                        <a:pt x="5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4" name="i$ḷiḓê">
                  <a:extLst>
                    <a:ext uri="{FF2B5EF4-FFF2-40B4-BE49-F238E27FC236}">
                      <a16:creationId xmlns:a16="http://schemas.microsoft.com/office/drawing/2014/main" id="{1080EDB1-3FC8-4418-8D93-9776A1425825}"/>
                    </a:ext>
                  </a:extLst>
                </p:cNvPr>
                <p:cNvSpPr/>
                <p:nvPr/>
              </p:nvSpPr>
              <p:spPr bwMode="auto">
                <a:xfrm>
                  <a:off x="4570973" y="2371343"/>
                  <a:ext cx="187301" cy="75657"/>
                </a:xfrm>
                <a:custGeom>
                  <a:avLst/>
                  <a:gdLst>
                    <a:gd name="T0" fmla="*/ 2147483647 w 107"/>
                    <a:gd name="T1" fmla="*/ 2147483647 h 46"/>
                    <a:gd name="T2" fmla="*/ 2147483647 w 107"/>
                    <a:gd name="T3" fmla="*/ 2147483647 h 46"/>
                    <a:gd name="T4" fmla="*/ 2147483647 w 107"/>
                    <a:gd name="T5" fmla="*/ 2147483647 h 46"/>
                    <a:gd name="T6" fmla="*/ 2147483647 w 107"/>
                    <a:gd name="T7" fmla="*/ 2147483647 h 46"/>
                    <a:gd name="T8" fmla="*/ 2147483647 w 107"/>
                    <a:gd name="T9" fmla="*/ 0 h 46"/>
                    <a:gd name="T10" fmla="*/ 2147483647 w 107"/>
                    <a:gd name="T11" fmla="*/ 2147483647 h 46"/>
                    <a:gd name="T12" fmla="*/ 2147483647 w 107"/>
                    <a:gd name="T13" fmla="*/ 2147483647 h 46"/>
                    <a:gd name="T14" fmla="*/ 2147483647 w 107"/>
                    <a:gd name="T15" fmla="*/ 2147483647 h 46"/>
                    <a:gd name="T16" fmla="*/ 2147483647 w 107"/>
                    <a:gd name="T17" fmla="*/ 2147483647 h 46"/>
                    <a:gd name="T18" fmla="*/ 2147483647 w 107"/>
                    <a:gd name="T19" fmla="*/ 2147483647 h 46"/>
                    <a:gd name="T20" fmla="*/ 2147483647 w 107"/>
                    <a:gd name="T21" fmla="*/ 2147483647 h 46"/>
                    <a:gd name="T22" fmla="*/ 2147483647 w 107"/>
                    <a:gd name="T23" fmla="*/ 2147483647 h 46"/>
                    <a:gd name="T24" fmla="*/ 2147483647 w 107"/>
                    <a:gd name="T25" fmla="*/ 2147483647 h 46"/>
                    <a:gd name="T26" fmla="*/ 2147483647 w 107"/>
                    <a:gd name="T27" fmla="*/ 2147483647 h 46"/>
                    <a:gd name="T28" fmla="*/ 2147483647 w 107"/>
                    <a:gd name="T29" fmla="*/ 2147483647 h 46"/>
                    <a:gd name="T30" fmla="*/ 2147483647 w 107"/>
                    <a:gd name="T31" fmla="*/ 2147483647 h 46"/>
                    <a:gd name="T32" fmla="*/ 2147483647 w 107"/>
                    <a:gd name="T33" fmla="*/ 2147483647 h 46"/>
                    <a:gd name="T34" fmla="*/ 2147483647 w 107"/>
                    <a:gd name="T35" fmla="*/ 2147483647 h 46"/>
                    <a:gd name="T36" fmla="*/ 2147483647 w 107"/>
                    <a:gd name="T37" fmla="*/ 2147483647 h 46"/>
                    <a:gd name="T38" fmla="*/ 2147483647 w 107"/>
                    <a:gd name="T39" fmla="*/ 2147483647 h 46"/>
                    <a:gd name="T40" fmla="*/ 2147483647 w 107"/>
                    <a:gd name="T41" fmla="*/ 2147483647 h 46"/>
                    <a:gd name="T42" fmla="*/ 2147483647 w 107"/>
                    <a:gd name="T43" fmla="*/ 2147483647 h 46"/>
                    <a:gd name="T44" fmla="*/ 2147483647 w 107"/>
                    <a:gd name="T45" fmla="*/ 2147483647 h 46"/>
                    <a:gd name="T46" fmla="*/ 2147483647 w 107"/>
                    <a:gd name="T47" fmla="*/ 2147483647 h 46"/>
                    <a:gd name="T48" fmla="*/ 2147483647 w 107"/>
                    <a:gd name="T49" fmla="*/ 2147483647 h 46"/>
                    <a:gd name="T50" fmla="*/ 2147483647 w 107"/>
                    <a:gd name="T51" fmla="*/ 2147483647 h 46"/>
                    <a:gd name="T52" fmla="*/ 2147483647 w 107"/>
                    <a:gd name="T53" fmla="*/ 2147483647 h 46"/>
                    <a:gd name="T54" fmla="*/ 2147483647 w 107"/>
                    <a:gd name="T55" fmla="*/ 2147483647 h 46"/>
                    <a:gd name="T56" fmla="*/ 0 w 107"/>
                    <a:gd name="T57" fmla="*/ 2147483647 h 46"/>
                    <a:gd name="T58" fmla="*/ 0 w 107"/>
                    <a:gd name="T59" fmla="*/ 2147483647 h 46"/>
                    <a:gd name="T60" fmla="*/ 2147483647 w 107"/>
                    <a:gd name="T61" fmla="*/ 2147483647 h 46"/>
                    <a:gd name="T62" fmla="*/ 2147483647 w 107"/>
                    <a:gd name="T63" fmla="*/ 2147483647 h 46"/>
                    <a:gd name="T64" fmla="*/ 2147483647 w 107"/>
                    <a:gd name="T65" fmla="*/ 2147483647 h 46"/>
                    <a:gd name="T66" fmla="*/ 2147483647 w 107"/>
                    <a:gd name="T67" fmla="*/ 2147483647 h 46"/>
                    <a:gd name="T68" fmla="*/ 2147483647 w 107"/>
                    <a:gd name="T69" fmla="*/ 2147483647 h 46"/>
                    <a:gd name="T70" fmla="*/ 2147483647 w 107"/>
                    <a:gd name="T71" fmla="*/ 2147483647 h 46"/>
                    <a:gd name="T72" fmla="*/ 2147483647 w 107"/>
                    <a:gd name="T73" fmla="*/ 2147483647 h 46"/>
                    <a:gd name="T74" fmla="*/ 2147483647 w 107"/>
                    <a:gd name="T75" fmla="*/ 2147483647 h 46"/>
                    <a:gd name="T76" fmla="*/ 2147483647 w 107"/>
                    <a:gd name="T77" fmla="*/ 2147483647 h 46"/>
                    <a:gd name="T78" fmla="*/ 2147483647 w 107"/>
                    <a:gd name="T79" fmla="*/ 2147483647 h 46"/>
                    <a:gd name="T80" fmla="*/ 2147483647 w 107"/>
                    <a:gd name="T81" fmla="*/ 2147483647 h 46"/>
                    <a:gd name="T82" fmla="*/ 2147483647 w 107"/>
                    <a:gd name="T83" fmla="*/ 2147483647 h 4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107"/>
                    <a:gd name="T127" fmla="*/ 0 h 46"/>
                    <a:gd name="T128" fmla="*/ 107 w 107"/>
                    <a:gd name="T129" fmla="*/ 46 h 4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107" h="46">
                      <a:moveTo>
                        <a:pt x="65" y="8"/>
                      </a:moveTo>
                      <a:lnTo>
                        <a:pt x="69" y="6"/>
                      </a:lnTo>
                      <a:lnTo>
                        <a:pt x="71" y="4"/>
                      </a:lnTo>
                      <a:lnTo>
                        <a:pt x="75" y="2"/>
                      </a:lnTo>
                      <a:lnTo>
                        <a:pt x="79" y="0"/>
                      </a:lnTo>
                      <a:lnTo>
                        <a:pt x="85" y="2"/>
                      </a:lnTo>
                      <a:lnTo>
                        <a:pt x="91" y="4"/>
                      </a:lnTo>
                      <a:lnTo>
                        <a:pt x="95" y="6"/>
                      </a:lnTo>
                      <a:lnTo>
                        <a:pt x="101" y="6"/>
                      </a:lnTo>
                      <a:lnTo>
                        <a:pt x="103" y="14"/>
                      </a:lnTo>
                      <a:lnTo>
                        <a:pt x="107" y="18"/>
                      </a:lnTo>
                      <a:lnTo>
                        <a:pt x="101" y="24"/>
                      </a:lnTo>
                      <a:lnTo>
                        <a:pt x="99" y="30"/>
                      </a:lnTo>
                      <a:lnTo>
                        <a:pt x="95" y="38"/>
                      </a:lnTo>
                      <a:lnTo>
                        <a:pt x="93" y="40"/>
                      </a:lnTo>
                      <a:lnTo>
                        <a:pt x="79" y="42"/>
                      </a:lnTo>
                      <a:lnTo>
                        <a:pt x="75" y="44"/>
                      </a:lnTo>
                      <a:lnTo>
                        <a:pt x="73" y="44"/>
                      </a:lnTo>
                      <a:lnTo>
                        <a:pt x="65" y="46"/>
                      </a:lnTo>
                      <a:lnTo>
                        <a:pt x="52" y="44"/>
                      </a:lnTo>
                      <a:lnTo>
                        <a:pt x="42" y="40"/>
                      </a:lnTo>
                      <a:lnTo>
                        <a:pt x="36" y="38"/>
                      </a:lnTo>
                      <a:lnTo>
                        <a:pt x="26" y="36"/>
                      </a:lnTo>
                      <a:lnTo>
                        <a:pt x="22" y="36"/>
                      </a:lnTo>
                      <a:lnTo>
                        <a:pt x="22" y="38"/>
                      </a:lnTo>
                      <a:lnTo>
                        <a:pt x="10" y="38"/>
                      </a:lnTo>
                      <a:lnTo>
                        <a:pt x="8" y="38"/>
                      </a:lnTo>
                      <a:lnTo>
                        <a:pt x="4" y="36"/>
                      </a:lnTo>
                      <a:lnTo>
                        <a:pt x="0" y="32"/>
                      </a:lnTo>
                      <a:lnTo>
                        <a:pt x="0" y="28"/>
                      </a:lnTo>
                      <a:lnTo>
                        <a:pt x="6" y="28"/>
                      </a:lnTo>
                      <a:lnTo>
                        <a:pt x="18" y="28"/>
                      </a:lnTo>
                      <a:lnTo>
                        <a:pt x="24" y="28"/>
                      </a:lnTo>
                      <a:lnTo>
                        <a:pt x="32" y="24"/>
                      </a:lnTo>
                      <a:lnTo>
                        <a:pt x="46" y="24"/>
                      </a:lnTo>
                      <a:lnTo>
                        <a:pt x="44" y="20"/>
                      </a:lnTo>
                      <a:lnTo>
                        <a:pt x="46" y="14"/>
                      </a:lnTo>
                      <a:lnTo>
                        <a:pt x="50" y="12"/>
                      </a:lnTo>
                      <a:lnTo>
                        <a:pt x="54" y="8"/>
                      </a:lnTo>
                      <a:lnTo>
                        <a:pt x="58" y="6"/>
                      </a:lnTo>
                      <a:lnTo>
                        <a:pt x="56" y="6"/>
                      </a:lnTo>
                      <a:lnTo>
                        <a:pt x="65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5" name="îšļîḑé">
                  <a:extLst>
                    <a:ext uri="{FF2B5EF4-FFF2-40B4-BE49-F238E27FC236}">
                      <a16:creationId xmlns:a16="http://schemas.microsoft.com/office/drawing/2014/main" id="{AC7A8EC8-B9C2-4CF2-94C2-50E3FDA15135}"/>
                    </a:ext>
                  </a:extLst>
                </p:cNvPr>
                <p:cNvSpPr/>
                <p:nvPr/>
              </p:nvSpPr>
              <p:spPr bwMode="auto">
                <a:xfrm>
                  <a:off x="4496603" y="2430188"/>
                  <a:ext cx="323646" cy="273206"/>
                </a:xfrm>
                <a:custGeom>
                  <a:avLst/>
                  <a:gdLst>
                    <a:gd name="T0" fmla="*/ 2147483647 w 185"/>
                    <a:gd name="T1" fmla="*/ 2147483647 h 162"/>
                    <a:gd name="T2" fmla="*/ 0 w 185"/>
                    <a:gd name="T3" fmla="*/ 2147483647 h 162"/>
                    <a:gd name="T4" fmla="*/ 2147483647 w 185"/>
                    <a:gd name="T5" fmla="*/ 2147483647 h 162"/>
                    <a:gd name="T6" fmla="*/ 2147483647 w 185"/>
                    <a:gd name="T7" fmla="*/ 2147483647 h 162"/>
                    <a:gd name="T8" fmla="*/ 2147483647 w 185"/>
                    <a:gd name="T9" fmla="*/ 2147483647 h 162"/>
                    <a:gd name="T10" fmla="*/ 2147483647 w 185"/>
                    <a:gd name="T11" fmla="*/ 2147483647 h 162"/>
                    <a:gd name="T12" fmla="*/ 2147483647 w 185"/>
                    <a:gd name="T13" fmla="*/ 2147483647 h 162"/>
                    <a:gd name="T14" fmla="*/ 2147483647 w 185"/>
                    <a:gd name="T15" fmla="*/ 2147483647 h 162"/>
                    <a:gd name="T16" fmla="*/ 2147483647 w 185"/>
                    <a:gd name="T17" fmla="*/ 2147483647 h 162"/>
                    <a:gd name="T18" fmla="*/ 2147483647 w 185"/>
                    <a:gd name="T19" fmla="*/ 2147483647 h 162"/>
                    <a:gd name="T20" fmla="*/ 2147483647 w 185"/>
                    <a:gd name="T21" fmla="*/ 2147483647 h 162"/>
                    <a:gd name="T22" fmla="*/ 2147483647 w 185"/>
                    <a:gd name="T23" fmla="*/ 0 h 162"/>
                    <a:gd name="T24" fmla="*/ 2147483647 w 185"/>
                    <a:gd name="T25" fmla="*/ 2147483647 h 162"/>
                    <a:gd name="T26" fmla="*/ 2147483647 w 185"/>
                    <a:gd name="T27" fmla="*/ 2147483647 h 162"/>
                    <a:gd name="T28" fmla="*/ 2147483647 w 185"/>
                    <a:gd name="T29" fmla="*/ 2147483647 h 162"/>
                    <a:gd name="T30" fmla="*/ 2147483647 w 185"/>
                    <a:gd name="T31" fmla="*/ 2147483647 h 162"/>
                    <a:gd name="T32" fmla="*/ 2147483647 w 185"/>
                    <a:gd name="T33" fmla="*/ 2147483647 h 162"/>
                    <a:gd name="T34" fmla="*/ 2147483647 w 185"/>
                    <a:gd name="T35" fmla="*/ 2147483647 h 162"/>
                    <a:gd name="T36" fmla="*/ 2147483647 w 185"/>
                    <a:gd name="T37" fmla="*/ 2147483647 h 162"/>
                    <a:gd name="T38" fmla="*/ 2147483647 w 185"/>
                    <a:gd name="T39" fmla="*/ 2147483647 h 162"/>
                    <a:gd name="T40" fmla="*/ 2147483647 w 185"/>
                    <a:gd name="T41" fmla="*/ 2147483647 h 162"/>
                    <a:gd name="T42" fmla="*/ 2147483647 w 185"/>
                    <a:gd name="T43" fmla="*/ 2147483647 h 162"/>
                    <a:gd name="T44" fmla="*/ 2147483647 w 185"/>
                    <a:gd name="T45" fmla="*/ 2147483647 h 162"/>
                    <a:gd name="T46" fmla="*/ 2147483647 w 185"/>
                    <a:gd name="T47" fmla="*/ 2147483647 h 162"/>
                    <a:gd name="T48" fmla="*/ 2147483647 w 185"/>
                    <a:gd name="T49" fmla="*/ 2147483647 h 162"/>
                    <a:gd name="T50" fmla="*/ 2147483647 w 185"/>
                    <a:gd name="T51" fmla="*/ 2147483647 h 162"/>
                    <a:gd name="T52" fmla="*/ 2147483647 w 185"/>
                    <a:gd name="T53" fmla="*/ 2147483647 h 162"/>
                    <a:gd name="T54" fmla="*/ 2147483647 w 185"/>
                    <a:gd name="T55" fmla="*/ 2147483647 h 162"/>
                    <a:gd name="T56" fmla="*/ 2147483647 w 185"/>
                    <a:gd name="T57" fmla="*/ 2147483647 h 162"/>
                    <a:gd name="T58" fmla="*/ 2147483647 w 185"/>
                    <a:gd name="T59" fmla="*/ 2147483647 h 162"/>
                    <a:gd name="T60" fmla="*/ 2147483647 w 185"/>
                    <a:gd name="T61" fmla="*/ 2147483647 h 162"/>
                    <a:gd name="T62" fmla="*/ 2147483647 w 185"/>
                    <a:gd name="T63" fmla="*/ 2147483647 h 162"/>
                    <a:gd name="T64" fmla="*/ 2147483647 w 185"/>
                    <a:gd name="T65" fmla="*/ 2147483647 h 162"/>
                    <a:gd name="T66" fmla="*/ 2147483647 w 185"/>
                    <a:gd name="T67" fmla="*/ 2147483647 h 162"/>
                    <a:gd name="T68" fmla="*/ 2147483647 w 185"/>
                    <a:gd name="T69" fmla="*/ 2147483647 h 162"/>
                    <a:gd name="T70" fmla="*/ 2147483647 w 185"/>
                    <a:gd name="T71" fmla="*/ 2147483647 h 162"/>
                    <a:gd name="T72" fmla="*/ 2147483647 w 185"/>
                    <a:gd name="T73" fmla="*/ 2147483647 h 162"/>
                    <a:gd name="T74" fmla="*/ 2147483647 w 185"/>
                    <a:gd name="T75" fmla="*/ 2147483647 h 162"/>
                    <a:gd name="T76" fmla="*/ 2147483647 w 185"/>
                    <a:gd name="T77" fmla="*/ 2147483647 h 162"/>
                    <a:gd name="T78" fmla="*/ 2147483647 w 185"/>
                    <a:gd name="T79" fmla="*/ 2147483647 h 162"/>
                    <a:gd name="T80" fmla="*/ 2147483647 w 185"/>
                    <a:gd name="T81" fmla="*/ 2147483647 h 162"/>
                    <a:gd name="T82" fmla="*/ 2147483647 w 185"/>
                    <a:gd name="T83" fmla="*/ 2147483647 h 162"/>
                    <a:gd name="T84" fmla="*/ 2147483647 w 185"/>
                    <a:gd name="T85" fmla="*/ 2147483647 h 162"/>
                    <a:gd name="T86" fmla="*/ 2147483647 w 185"/>
                    <a:gd name="T87" fmla="*/ 2147483647 h 162"/>
                    <a:gd name="T88" fmla="*/ 2147483647 w 185"/>
                    <a:gd name="T89" fmla="*/ 2147483647 h 162"/>
                    <a:gd name="T90" fmla="*/ 2147483647 w 185"/>
                    <a:gd name="T91" fmla="*/ 2147483647 h 162"/>
                    <a:gd name="T92" fmla="*/ 2147483647 w 185"/>
                    <a:gd name="T93" fmla="*/ 2147483647 h 162"/>
                    <a:gd name="T94" fmla="*/ 2147483647 w 185"/>
                    <a:gd name="T95" fmla="*/ 2147483647 h 162"/>
                    <a:gd name="T96" fmla="*/ 2147483647 w 185"/>
                    <a:gd name="T97" fmla="*/ 2147483647 h 16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85"/>
                    <a:gd name="T148" fmla="*/ 0 h 162"/>
                    <a:gd name="T149" fmla="*/ 185 w 185"/>
                    <a:gd name="T150" fmla="*/ 162 h 16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85" h="162">
                      <a:moveTo>
                        <a:pt x="18" y="56"/>
                      </a:moveTo>
                      <a:lnTo>
                        <a:pt x="12" y="52"/>
                      </a:lnTo>
                      <a:lnTo>
                        <a:pt x="8" y="46"/>
                      </a:lnTo>
                      <a:lnTo>
                        <a:pt x="0" y="36"/>
                      </a:lnTo>
                      <a:lnTo>
                        <a:pt x="8" y="30"/>
                      </a:lnTo>
                      <a:lnTo>
                        <a:pt x="8" y="28"/>
                      </a:lnTo>
                      <a:lnTo>
                        <a:pt x="6" y="26"/>
                      </a:lnTo>
                      <a:lnTo>
                        <a:pt x="4" y="24"/>
                      </a:lnTo>
                      <a:lnTo>
                        <a:pt x="4" y="22"/>
                      </a:lnTo>
                      <a:lnTo>
                        <a:pt x="4" y="18"/>
                      </a:lnTo>
                      <a:lnTo>
                        <a:pt x="18" y="18"/>
                      </a:lnTo>
                      <a:lnTo>
                        <a:pt x="20" y="16"/>
                      </a:lnTo>
                      <a:lnTo>
                        <a:pt x="22" y="14"/>
                      </a:lnTo>
                      <a:lnTo>
                        <a:pt x="24" y="14"/>
                      </a:lnTo>
                      <a:lnTo>
                        <a:pt x="28" y="16"/>
                      </a:lnTo>
                      <a:lnTo>
                        <a:pt x="32" y="18"/>
                      </a:lnTo>
                      <a:lnTo>
                        <a:pt x="36" y="18"/>
                      </a:lnTo>
                      <a:lnTo>
                        <a:pt x="36" y="14"/>
                      </a:lnTo>
                      <a:lnTo>
                        <a:pt x="40" y="12"/>
                      </a:lnTo>
                      <a:lnTo>
                        <a:pt x="46" y="10"/>
                      </a:lnTo>
                      <a:lnTo>
                        <a:pt x="52" y="8"/>
                      </a:lnTo>
                      <a:lnTo>
                        <a:pt x="52" y="2"/>
                      </a:lnTo>
                      <a:lnTo>
                        <a:pt x="64" y="2"/>
                      </a:lnTo>
                      <a:lnTo>
                        <a:pt x="64" y="0"/>
                      </a:lnTo>
                      <a:lnTo>
                        <a:pt x="68" y="0"/>
                      </a:lnTo>
                      <a:lnTo>
                        <a:pt x="74" y="2"/>
                      </a:lnTo>
                      <a:lnTo>
                        <a:pt x="80" y="2"/>
                      </a:lnTo>
                      <a:lnTo>
                        <a:pt x="94" y="8"/>
                      </a:lnTo>
                      <a:lnTo>
                        <a:pt x="96" y="8"/>
                      </a:lnTo>
                      <a:lnTo>
                        <a:pt x="96" y="16"/>
                      </a:lnTo>
                      <a:lnTo>
                        <a:pt x="88" y="24"/>
                      </a:lnTo>
                      <a:lnTo>
                        <a:pt x="86" y="28"/>
                      </a:lnTo>
                      <a:lnTo>
                        <a:pt x="86" y="32"/>
                      </a:lnTo>
                      <a:lnTo>
                        <a:pt x="84" y="38"/>
                      </a:lnTo>
                      <a:lnTo>
                        <a:pt x="84" y="44"/>
                      </a:lnTo>
                      <a:lnTo>
                        <a:pt x="84" y="48"/>
                      </a:lnTo>
                      <a:lnTo>
                        <a:pt x="88" y="52"/>
                      </a:lnTo>
                      <a:lnTo>
                        <a:pt x="96" y="58"/>
                      </a:lnTo>
                      <a:lnTo>
                        <a:pt x="107" y="62"/>
                      </a:lnTo>
                      <a:lnTo>
                        <a:pt x="109" y="64"/>
                      </a:lnTo>
                      <a:lnTo>
                        <a:pt x="115" y="68"/>
                      </a:lnTo>
                      <a:lnTo>
                        <a:pt x="119" y="72"/>
                      </a:lnTo>
                      <a:lnTo>
                        <a:pt x="121" y="80"/>
                      </a:lnTo>
                      <a:lnTo>
                        <a:pt x="125" y="86"/>
                      </a:lnTo>
                      <a:lnTo>
                        <a:pt x="131" y="90"/>
                      </a:lnTo>
                      <a:lnTo>
                        <a:pt x="135" y="92"/>
                      </a:lnTo>
                      <a:lnTo>
                        <a:pt x="137" y="92"/>
                      </a:lnTo>
                      <a:lnTo>
                        <a:pt x="139" y="90"/>
                      </a:lnTo>
                      <a:lnTo>
                        <a:pt x="141" y="94"/>
                      </a:lnTo>
                      <a:lnTo>
                        <a:pt x="145" y="98"/>
                      </a:lnTo>
                      <a:lnTo>
                        <a:pt x="149" y="102"/>
                      </a:lnTo>
                      <a:lnTo>
                        <a:pt x="161" y="108"/>
                      </a:lnTo>
                      <a:lnTo>
                        <a:pt x="173" y="114"/>
                      </a:lnTo>
                      <a:lnTo>
                        <a:pt x="179" y="120"/>
                      </a:lnTo>
                      <a:lnTo>
                        <a:pt x="185" y="124"/>
                      </a:lnTo>
                      <a:lnTo>
                        <a:pt x="179" y="124"/>
                      </a:lnTo>
                      <a:lnTo>
                        <a:pt x="173" y="124"/>
                      </a:lnTo>
                      <a:lnTo>
                        <a:pt x="169" y="122"/>
                      </a:lnTo>
                      <a:lnTo>
                        <a:pt x="163" y="118"/>
                      </a:lnTo>
                      <a:lnTo>
                        <a:pt x="159" y="118"/>
                      </a:lnTo>
                      <a:lnTo>
                        <a:pt x="153" y="120"/>
                      </a:lnTo>
                      <a:lnTo>
                        <a:pt x="153" y="124"/>
                      </a:lnTo>
                      <a:lnTo>
                        <a:pt x="153" y="126"/>
                      </a:lnTo>
                      <a:lnTo>
                        <a:pt x="155" y="128"/>
                      </a:lnTo>
                      <a:lnTo>
                        <a:pt x="159" y="132"/>
                      </a:lnTo>
                      <a:lnTo>
                        <a:pt x="161" y="136"/>
                      </a:lnTo>
                      <a:lnTo>
                        <a:pt x="163" y="138"/>
                      </a:lnTo>
                      <a:lnTo>
                        <a:pt x="163" y="140"/>
                      </a:lnTo>
                      <a:lnTo>
                        <a:pt x="163" y="144"/>
                      </a:lnTo>
                      <a:lnTo>
                        <a:pt x="161" y="146"/>
                      </a:lnTo>
                      <a:lnTo>
                        <a:pt x="155" y="144"/>
                      </a:lnTo>
                      <a:lnTo>
                        <a:pt x="155" y="152"/>
                      </a:lnTo>
                      <a:lnTo>
                        <a:pt x="155" y="154"/>
                      </a:lnTo>
                      <a:lnTo>
                        <a:pt x="151" y="158"/>
                      </a:lnTo>
                      <a:lnTo>
                        <a:pt x="147" y="162"/>
                      </a:lnTo>
                      <a:lnTo>
                        <a:pt x="141" y="162"/>
                      </a:lnTo>
                      <a:lnTo>
                        <a:pt x="141" y="156"/>
                      </a:lnTo>
                      <a:lnTo>
                        <a:pt x="145" y="152"/>
                      </a:lnTo>
                      <a:lnTo>
                        <a:pt x="147" y="148"/>
                      </a:lnTo>
                      <a:lnTo>
                        <a:pt x="147" y="142"/>
                      </a:lnTo>
                      <a:lnTo>
                        <a:pt x="147" y="136"/>
                      </a:lnTo>
                      <a:lnTo>
                        <a:pt x="145" y="132"/>
                      </a:lnTo>
                      <a:lnTo>
                        <a:pt x="141" y="126"/>
                      </a:lnTo>
                      <a:lnTo>
                        <a:pt x="135" y="124"/>
                      </a:lnTo>
                      <a:lnTo>
                        <a:pt x="129" y="120"/>
                      </a:lnTo>
                      <a:lnTo>
                        <a:pt x="119" y="112"/>
                      </a:lnTo>
                      <a:lnTo>
                        <a:pt x="107" y="104"/>
                      </a:lnTo>
                      <a:lnTo>
                        <a:pt x="84" y="92"/>
                      </a:lnTo>
                      <a:lnTo>
                        <a:pt x="74" y="84"/>
                      </a:lnTo>
                      <a:lnTo>
                        <a:pt x="64" y="74"/>
                      </a:lnTo>
                      <a:lnTo>
                        <a:pt x="56" y="64"/>
                      </a:lnTo>
                      <a:lnTo>
                        <a:pt x="52" y="50"/>
                      </a:lnTo>
                      <a:lnTo>
                        <a:pt x="42" y="48"/>
                      </a:lnTo>
                      <a:lnTo>
                        <a:pt x="36" y="44"/>
                      </a:lnTo>
                      <a:lnTo>
                        <a:pt x="30" y="46"/>
                      </a:lnTo>
                      <a:lnTo>
                        <a:pt x="28" y="50"/>
                      </a:lnTo>
                      <a:lnTo>
                        <a:pt x="24" y="54"/>
                      </a:lnTo>
                      <a:lnTo>
                        <a:pt x="20" y="56"/>
                      </a:lnTo>
                      <a:lnTo>
                        <a:pt x="18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6" name="îṩ1îḍe">
                  <a:extLst>
                    <a:ext uri="{FF2B5EF4-FFF2-40B4-BE49-F238E27FC236}">
                      <a16:creationId xmlns:a16="http://schemas.microsoft.com/office/drawing/2014/main" id="{4A46418B-9351-47CD-BF71-B232DC94F135}"/>
                    </a:ext>
                  </a:extLst>
                </p:cNvPr>
                <p:cNvSpPr/>
                <p:nvPr/>
              </p:nvSpPr>
              <p:spPr bwMode="auto">
                <a:xfrm>
                  <a:off x="4671509" y="2197612"/>
                  <a:ext cx="246522" cy="166726"/>
                </a:xfrm>
                <a:custGeom>
                  <a:avLst/>
                  <a:gdLst>
                    <a:gd name="T0" fmla="*/ 2147483647 w 141"/>
                    <a:gd name="T1" fmla="*/ 2147483647 h 100"/>
                    <a:gd name="T2" fmla="*/ 2147483647 w 141"/>
                    <a:gd name="T3" fmla="*/ 2147483647 h 100"/>
                    <a:gd name="T4" fmla="*/ 2147483647 w 141"/>
                    <a:gd name="T5" fmla="*/ 2147483647 h 100"/>
                    <a:gd name="T6" fmla="*/ 2147483647 w 141"/>
                    <a:gd name="T7" fmla="*/ 2147483647 h 100"/>
                    <a:gd name="T8" fmla="*/ 2147483647 w 141"/>
                    <a:gd name="T9" fmla="*/ 2147483647 h 100"/>
                    <a:gd name="T10" fmla="*/ 2147483647 w 141"/>
                    <a:gd name="T11" fmla="*/ 2147483647 h 100"/>
                    <a:gd name="T12" fmla="*/ 2147483647 w 141"/>
                    <a:gd name="T13" fmla="*/ 2147483647 h 100"/>
                    <a:gd name="T14" fmla="*/ 2147483647 w 141"/>
                    <a:gd name="T15" fmla="*/ 2147483647 h 100"/>
                    <a:gd name="T16" fmla="*/ 2147483647 w 141"/>
                    <a:gd name="T17" fmla="*/ 2147483647 h 100"/>
                    <a:gd name="T18" fmla="*/ 2147483647 w 141"/>
                    <a:gd name="T19" fmla="*/ 2147483647 h 100"/>
                    <a:gd name="T20" fmla="*/ 2147483647 w 141"/>
                    <a:gd name="T21" fmla="*/ 2147483647 h 100"/>
                    <a:gd name="T22" fmla="*/ 2147483647 w 141"/>
                    <a:gd name="T23" fmla="*/ 2147483647 h 100"/>
                    <a:gd name="T24" fmla="*/ 2147483647 w 141"/>
                    <a:gd name="T25" fmla="*/ 2147483647 h 100"/>
                    <a:gd name="T26" fmla="*/ 2147483647 w 141"/>
                    <a:gd name="T27" fmla="*/ 2147483647 h 100"/>
                    <a:gd name="T28" fmla="*/ 2147483647 w 141"/>
                    <a:gd name="T29" fmla="*/ 2147483647 h 100"/>
                    <a:gd name="T30" fmla="*/ 2147483647 w 141"/>
                    <a:gd name="T31" fmla="*/ 2147483647 h 100"/>
                    <a:gd name="T32" fmla="*/ 2147483647 w 141"/>
                    <a:gd name="T33" fmla="*/ 2147483647 h 100"/>
                    <a:gd name="T34" fmla="*/ 2147483647 w 141"/>
                    <a:gd name="T35" fmla="*/ 2147483647 h 100"/>
                    <a:gd name="T36" fmla="*/ 2147483647 w 141"/>
                    <a:gd name="T37" fmla="*/ 2147483647 h 100"/>
                    <a:gd name="T38" fmla="*/ 2147483647 w 141"/>
                    <a:gd name="T39" fmla="*/ 2147483647 h 100"/>
                    <a:gd name="T40" fmla="*/ 2147483647 w 141"/>
                    <a:gd name="T41" fmla="*/ 2147483647 h 100"/>
                    <a:gd name="T42" fmla="*/ 2147483647 w 141"/>
                    <a:gd name="T43" fmla="*/ 2147483647 h 100"/>
                    <a:gd name="T44" fmla="*/ 2147483647 w 141"/>
                    <a:gd name="T45" fmla="*/ 2147483647 h 100"/>
                    <a:gd name="T46" fmla="*/ 2147483647 w 141"/>
                    <a:gd name="T47" fmla="*/ 2147483647 h 100"/>
                    <a:gd name="T48" fmla="*/ 0 w 141"/>
                    <a:gd name="T49" fmla="*/ 2147483647 h 100"/>
                    <a:gd name="T50" fmla="*/ 0 w 141"/>
                    <a:gd name="T51" fmla="*/ 2147483647 h 100"/>
                    <a:gd name="T52" fmla="*/ 2147483647 w 141"/>
                    <a:gd name="T53" fmla="*/ 2147483647 h 100"/>
                    <a:gd name="T54" fmla="*/ 2147483647 w 141"/>
                    <a:gd name="T55" fmla="*/ 2147483647 h 100"/>
                    <a:gd name="T56" fmla="*/ 2147483647 w 141"/>
                    <a:gd name="T57" fmla="*/ 2147483647 h 100"/>
                    <a:gd name="T58" fmla="*/ 2147483647 w 141"/>
                    <a:gd name="T59" fmla="*/ 0 h 100"/>
                    <a:gd name="T60" fmla="*/ 2147483647 w 141"/>
                    <a:gd name="T61" fmla="*/ 0 h 100"/>
                    <a:gd name="T62" fmla="*/ 2147483647 w 141"/>
                    <a:gd name="T63" fmla="*/ 2147483647 h 100"/>
                    <a:gd name="T64" fmla="*/ 2147483647 w 141"/>
                    <a:gd name="T65" fmla="*/ 2147483647 h 100"/>
                    <a:gd name="T66" fmla="*/ 2147483647 w 141"/>
                    <a:gd name="T67" fmla="*/ 2147483647 h 100"/>
                    <a:gd name="T68" fmla="*/ 2147483647 w 141"/>
                    <a:gd name="T69" fmla="*/ 2147483647 h 100"/>
                    <a:gd name="T70" fmla="*/ 2147483647 w 141"/>
                    <a:gd name="T71" fmla="*/ 2147483647 h 100"/>
                    <a:gd name="T72" fmla="*/ 2147483647 w 141"/>
                    <a:gd name="T73" fmla="*/ 2147483647 h 100"/>
                    <a:gd name="T74" fmla="*/ 2147483647 w 141"/>
                    <a:gd name="T75" fmla="*/ 2147483647 h 100"/>
                    <a:gd name="T76" fmla="*/ 2147483647 w 141"/>
                    <a:gd name="T77" fmla="*/ 2147483647 h 100"/>
                    <a:gd name="T78" fmla="*/ 2147483647 w 141"/>
                    <a:gd name="T79" fmla="*/ 2147483647 h 100"/>
                    <a:gd name="T80" fmla="*/ 2147483647 w 141"/>
                    <a:gd name="T81" fmla="*/ 2147483647 h 100"/>
                    <a:gd name="T82" fmla="*/ 2147483647 w 141"/>
                    <a:gd name="T83" fmla="*/ 2147483647 h 100"/>
                    <a:gd name="T84" fmla="*/ 2147483647 w 141"/>
                    <a:gd name="T85" fmla="*/ 2147483647 h 100"/>
                    <a:gd name="T86" fmla="*/ 2147483647 w 141"/>
                    <a:gd name="T87" fmla="*/ 2147483647 h 100"/>
                    <a:gd name="T88" fmla="*/ 2147483647 w 141"/>
                    <a:gd name="T89" fmla="*/ 2147483647 h 100"/>
                    <a:gd name="T90" fmla="*/ 2147483647 w 141"/>
                    <a:gd name="T91" fmla="*/ 2147483647 h 100"/>
                    <a:gd name="T92" fmla="*/ 2147483647 w 141"/>
                    <a:gd name="T93" fmla="*/ 2147483647 h 100"/>
                    <a:gd name="T94" fmla="*/ 2147483647 w 141"/>
                    <a:gd name="T95" fmla="*/ 2147483647 h 100"/>
                    <a:gd name="T96" fmla="*/ 2147483647 w 141"/>
                    <a:gd name="T97" fmla="*/ 2147483647 h 100"/>
                    <a:gd name="T98" fmla="*/ 2147483647 w 141"/>
                    <a:gd name="T99" fmla="*/ 2147483647 h 100"/>
                    <a:gd name="T100" fmla="*/ 2147483647 w 141"/>
                    <a:gd name="T101" fmla="*/ 2147483647 h 100"/>
                    <a:gd name="T102" fmla="*/ 2147483647 w 141"/>
                    <a:gd name="T103" fmla="*/ 2147483647 h 100"/>
                    <a:gd name="T104" fmla="*/ 2147483647 w 141"/>
                    <a:gd name="T105" fmla="*/ 2147483647 h 100"/>
                    <a:gd name="T106" fmla="*/ 2147483647 w 141"/>
                    <a:gd name="T107" fmla="*/ 2147483647 h 100"/>
                    <a:gd name="T108" fmla="*/ 2147483647 w 141"/>
                    <a:gd name="T109" fmla="*/ 2147483647 h 100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141"/>
                    <a:gd name="T166" fmla="*/ 0 h 100"/>
                    <a:gd name="T167" fmla="*/ 141 w 141"/>
                    <a:gd name="T168" fmla="*/ 100 h 100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141" h="100">
                      <a:moveTo>
                        <a:pt x="121" y="100"/>
                      </a:moveTo>
                      <a:lnTo>
                        <a:pt x="117" y="100"/>
                      </a:lnTo>
                      <a:lnTo>
                        <a:pt x="111" y="100"/>
                      </a:lnTo>
                      <a:lnTo>
                        <a:pt x="101" y="98"/>
                      </a:lnTo>
                      <a:lnTo>
                        <a:pt x="91" y="100"/>
                      </a:lnTo>
                      <a:lnTo>
                        <a:pt x="85" y="100"/>
                      </a:lnTo>
                      <a:lnTo>
                        <a:pt x="83" y="100"/>
                      </a:lnTo>
                      <a:lnTo>
                        <a:pt x="81" y="96"/>
                      </a:lnTo>
                      <a:lnTo>
                        <a:pt x="75" y="96"/>
                      </a:lnTo>
                      <a:lnTo>
                        <a:pt x="71" y="96"/>
                      </a:lnTo>
                      <a:lnTo>
                        <a:pt x="69" y="96"/>
                      </a:lnTo>
                      <a:lnTo>
                        <a:pt x="67" y="94"/>
                      </a:lnTo>
                      <a:lnTo>
                        <a:pt x="65" y="88"/>
                      </a:lnTo>
                      <a:lnTo>
                        <a:pt x="61" y="86"/>
                      </a:lnTo>
                      <a:lnTo>
                        <a:pt x="55" y="84"/>
                      </a:lnTo>
                      <a:lnTo>
                        <a:pt x="47" y="82"/>
                      </a:lnTo>
                      <a:lnTo>
                        <a:pt x="43" y="78"/>
                      </a:lnTo>
                      <a:lnTo>
                        <a:pt x="41" y="82"/>
                      </a:lnTo>
                      <a:lnTo>
                        <a:pt x="37" y="82"/>
                      </a:lnTo>
                      <a:lnTo>
                        <a:pt x="35" y="82"/>
                      </a:lnTo>
                      <a:lnTo>
                        <a:pt x="35" y="78"/>
                      </a:lnTo>
                      <a:lnTo>
                        <a:pt x="13" y="72"/>
                      </a:lnTo>
                      <a:lnTo>
                        <a:pt x="13" y="62"/>
                      </a:lnTo>
                      <a:lnTo>
                        <a:pt x="7" y="48"/>
                      </a:lnTo>
                      <a:lnTo>
                        <a:pt x="0" y="36"/>
                      </a:lnTo>
                      <a:lnTo>
                        <a:pt x="0" y="18"/>
                      </a:lnTo>
                      <a:lnTo>
                        <a:pt x="5" y="18"/>
                      </a:lnTo>
                      <a:lnTo>
                        <a:pt x="13" y="16"/>
                      </a:lnTo>
                      <a:lnTo>
                        <a:pt x="25" y="10"/>
                      </a:lnTo>
                      <a:lnTo>
                        <a:pt x="41" y="0"/>
                      </a:lnTo>
                      <a:lnTo>
                        <a:pt x="59" y="0"/>
                      </a:lnTo>
                      <a:lnTo>
                        <a:pt x="61" y="4"/>
                      </a:lnTo>
                      <a:lnTo>
                        <a:pt x="61" y="6"/>
                      </a:lnTo>
                      <a:lnTo>
                        <a:pt x="65" y="8"/>
                      </a:lnTo>
                      <a:lnTo>
                        <a:pt x="75" y="6"/>
                      </a:lnTo>
                      <a:lnTo>
                        <a:pt x="113" y="6"/>
                      </a:lnTo>
                      <a:lnTo>
                        <a:pt x="117" y="10"/>
                      </a:lnTo>
                      <a:lnTo>
                        <a:pt x="119" y="12"/>
                      </a:lnTo>
                      <a:lnTo>
                        <a:pt x="123" y="14"/>
                      </a:lnTo>
                      <a:lnTo>
                        <a:pt x="125" y="16"/>
                      </a:lnTo>
                      <a:lnTo>
                        <a:pt x="129" y="22"/>
                      </a:lnTo>
                      <a:lnTo>
                        <a:pt x="131" y="28"/>
                      </a:lnTo>
                      <a:lnTo>
                        <a:pt x="131" y="34"/>
                      </a:lnTo>
                      <a:lnTo>
                        <a:pt x="135" y="40"/>
                      </a:lnTo>
                      <a:lnTo>
                        <a:pt x="129" y="44"/>
                      </a:lnTo>
                      <a:lnTo>
                        <a:pt x="127" y="46"/>
                      </a:lnTo>
                      <a:lnTo>
                        <a:pt x="125" y="46"/>
                      </a:lnTo>
                      <a:lnTo>
                        <a:pt x="125" y="50"/>
                      </a:lnTo>
                      <a:lnTo>
                        <a:pt x="127" y="54"/>
                      </a:lnTo>
                      <a:lnTo>
                        <a:pt x="133" y="62"/>
                      </a:lnTo>
                      <a:lnTo>
                        <a:pt x="141" y="76"/>
                      </a:lnTo>
                      <a:lnTo>
                        <a:pt x="135" y="80"/>
                      </a:lnTo>
                      <a:lnTo>
                        <a:pt x="131" y="88"/>
                      </a:lnTo>
                      <a:lnTo>
                        <a:pt x="121" y="98"/>
                      </a:lnTo>
                      <a:lnTo>
                        <a:pt x="121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7" name="iş1ïḑé">
                  <a:extLst>
                    <a:ext uri="{FF2B5EF4-FFF2-40B4-BE49-F238E27FC236}">
                      <a16:creationId xmlns:a16="http://schemas.microsoft.com/office/drawing/2014/main" id="{6A5088B8-06C8-412B-8290-220B55FBA356}"/>
                    </a:ext>
                  </a:extLst>
                </p:cNvPr>
                <p:cNvSpPr/>
                <p:nvPr/>
              </p:nvSpPr>
              <p:spPr bwMode="auto">
                <a:xfrm>
                  <a:off x="4827135" y="2566090"/>
                  <a:ext cx="49580" cy="86865"/>
                </a:xfrm>
                <a:custGeom>
                  <a:avLst/>
                  <a:gdLst>
                    <a:gd name="T0" fmla="*/ 2147483647 w 28"/>
                    <a:gd name="T1" fmla="*/ 2147483647 h 52"/>
                    <a:gd name="T2" fmla="*/ 2147483647 w 28"/>
                    <a:gd name="T3" fmla="*/ 2147483647 h 52"/>
                    <a:gd name="T4" fmla="*/ 2147483647 w 28"/>
                    <a:gd name="T5" fmla="*/ 2147483647 h 52"/>
                    <a:gd name="T6" fmla="*/ 2147483647 w 28"/>
                    <a:gd name="T7" fmla="*/ 2147483647 h 52"/>
                    <a:gd name="T8" fmla="*/ 2147483647 w 28"/>
                    <a:gd name="T9" fmla="*/ 2147483647 h 52"/>
                    <a:gd name="T10" fmla="*/ 2147483647 w 28"/>
                    <a:gd name="T11" fmla="*/ 2147483647 h 52"/>
                    <a:gd name="T12" fmla="*/ 2147483647 w 28"/>
                    <a:gd name="T13" fmla="*/ 2147483647 h 52"/>
                    <a:gd name="T14" fmla="*/ 2147483647 w 28"/>
                    <a:gd name="T15" fmla="*/ 2147483647 h 52"/>
                    <a:gd name="T16" fmla="*/ 2147483647 w 28"/>
                    <a:gd name="T17" fmla="*/ 2147483647 h 52"/>
                    <a:gd name="T18" fmla="*/ 0 w 28"/>
                    <a:gd name="T19" fmla="*/ 2147483647 h 52"/>
                    <a:gd name="T20" fmla="*/ 2147483647 w 28"/>
                    <a:gd name="T21" fmla="*/ 2147483647 h 52"/>
                    <a:gd name="T22" fmla="*/ 2147483647 w 28"/>
                    <a:gd name="T23" fmla="*/ 2147483647 h 52"/>
                    <a:gd name="T24" fmla="*/ 2147483647 w 28"/>
                    <a:gd name="T25" fmla="*/ 0 h 52"/>
                    <a:gd name="T26" fmla="*/ 2147483647 w 28"/>
                    <a:gd name="T27" fmla="*/ 0 h 52"/>
                    <a:gd name="T28" fmla="*/ 2147483647 w 28"/>
                    <a:gd name="T29" fmla="*/ 0 h 52"/>
                    <a:gd name="T30" fmla="*/ 2147483647 w 28"/>
                    <a:gd name="T31" fmla="*/ 2147483647 h 52"/>
                    <a:gd name="T32" fmla="*/ 2147483647 w 28"/>
                    <a:gd name="T33" fmla="*/ 2147483647 h 52"/>
                    <a:gd name="T34" fmla="*/ 2147483647 w 28"/>
                    <a:gd name="T35" fmla="*/ 2147483647 h 52"/>
                    <a:gd name="T36" fmla="*/ 2147483647 w 28"/>
                    <a:gd name="T37" fmla="*/ 2147483647 h 52"/>
                    <a:gd name="T38" fmla="*/ 2147483647 w 28"/>
                    <a:gd name="T39" fmla="*/ 2147483647 h 52"/>
                    <a:gd name="T40" fmla="*/ 2147483647 w 28"/>
                    <a:gd name="T41" fmla="*/ 2147483647 h 52"/>
                    <a:gd name="T42" fmla="*/ 2147483647 w 28"/>
                    <a:gd name="T43" fmla="*/ 2147483647 h 52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28"/>
                    <a:gd name="T67" fmla="*/ 0 h 52"/>
                    <a:gd name="T68" fmla="*/ 28 w 28"/>
                    <a:gd name="T69" fmla="*/ 52 h 52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28" h="52">
                      <a:moveTo>
                        <a:pt x="28" y="30"/>
                      </a:moveTo>
                      <a:lnTo>
                        <a:pt x="28" y="38"/>
                      </a:lnTo>
                      <a:lnTo>
                        <a:pt x="24" y="42"/>
                      </a:lnTo>
                      <a:lnTo>
                        <a:pt x="20" y="46"/>
                      </a:lnTo>
                      <a:lnTo>
                        <a:pt x="16" y="52"/>
                      </a:lnTo>
                      <a:lnTo>
                        <a:pt x="12" y="46"/>
                      </a:lnTo>
                      <a:lnTo>
                        <a:pt x="8" y="42"/>
                      </a:lnTo>
                      <a:lnTo>
                        <a:pt x="6" y="26"/>
                      </a:lnTo>
                      <a:lnTo>
                        <a:pt x="4" y="16"/>
                      </a:lnTo>
                      <a:lnTo>
                        <a:pt x="0" y="8"/>
                      </a:lnTo>
                      <a:lnTo>
                        <a:pt x="2" y="6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2" y="2"/>
                      </a:lnTo>
                      <a:lnTo>
                        <a:pt x="18" y="8"/>
                      </a:lnTo>
                      <a:lnTo>
                        <a:pt x="18" y="16"/>
                      </a:lnTo>
                      <a:lnTo>
                        <a:pt x="18" y="22"/>
                      </a:lnTo>
                      <a:lnTo>
                        <a:pt x="22" y="28"/>
                      </a:lnTo>
                      <a:lnTo>
                        <a:pt x="26" y="28"/>
                      </a:lnTo>
                      <a:lnTo>
                        <a:pt x="28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8" name="íṥľiḑê">
                  <a:extLst>
                    <a:ext uri="{FF2B5EF4-FFF2-40B4-BE49-F238E27FC236}">
                      <a16:creationId xmlns:a16="http://schemas.microsoft.com/office/drawing/2014/main" id="{3AD25DDB-4C2F-496F-B9E9-645CC79FC984}"/>
                    </a:ext>
                  </a:extLst>
                </p:cNvPr>
                <p:cNvSpPr/>
                <p:nvPr/>
              </p:nvSpPr>
              <p:spPr bwMode="auto">
                <a:xfrm>
                  <a:off x="4854680" y="2591308"/>
                  <a:ext cx="165266" cy="163924"/>
                </a:xfrm>
                <a:custGeom>
                  <a:avLst/>
                  <a:gdLst>
                    <a:gd name="T0" fmla="*/ 2147483647 w 94"/>
                    <a:gd name="T1" fmla="*/ 2147483647 h 98"/>
                    <a:gd name="T2" fmla="*/ 2147483647 w 94"/>
                    <a:gd name="T3" fmla="*/ 2147483647 h 98"/>
                    <a:gd name="T4" fmla="*/ 2147483647 w 94"/>
                    <a:gd name="T5" fmla="*/ 2147483647 h 98"/>
                    <a:gd name="T6" fmla="*/ 2147483647 w 94"/>
                    <a:gd name="T7" fmla="*/ 2147483647 h 98"/>
                    <a:gd name="T8" fmla="*/ 2147483647 w 94"/>
                    <a:gd name="T9" fmla="*/ 2147483647 h 98"/>
                    <a:gd name="T10" fmla="*/ 2147483647 w 94"/>
                    <a:gd name="T11" fmla="*/ 2147483647 h 98"/>
                    <a:gd name="T12" fmla="*/ 2147483647 w 94"/>
                    <a:gd name="T13" fmla="*/ 2147483647 h 98"/>
                    <a:gd name="T14" fmla="*/ 2147483647 w 94"/>
                    <a:gd name="T15" fmla="*/ 2147483647 h 98"/>
                    <a:gd name="T16" fmla="*/ 2147483647 w 94"/>
                    <a:gd name="T17" fmla="*/ 2147483647 h 98"/>
                    <a:gd name="T18" fmla="*/ 2147483647 w 94"/>
                    <a:gd name="T19" fmla="*/ 0 h 98"/>
                    <a:gd name="T20" fmla="*/ 2147483647 w 94"/>
                    <a:gd name="T21" fmla="*/ 2147483647 h 98"/>
                    <a:gd name="T22" fmla="*/ 2147483647 w 94"/>
                    <a:gd name="T23" fmla="*/ 2147483647 h 98"/>
                    <a:gd name="T24" fmla="*/ 2147483647 w 94"/>
                    <a:gd name="T25" fmla="*/ 2147483647 h 98"/>
                    <a:gd name="T26" fmla="*/ 2147483647 w 94"/>
                    <a:gd name="T27" fmla="*/ 2147483647 h 98"/>
                    <a:gd name="T28" fmla="*/ 2147483647 w 94"/>
                    <a:gd name="T29" fmla="*/ 2147483647 h 98"/>
                    <a:gd name="T30" fmla="*/ 2147483647 w 94"/>
                    <a:gd name="T31" fmla="*/ 2147483647 h 98"/>
                    <a:gd name="T32" fmla="*/ 2147483647 w 94"/>
                    <a:gd name="T33" fmla="*/ 2147483647 h 98"/>
                    <a:gd name="T34" fmla="*/ 2147483647 w 94"/>
                    <a:gd name="T35" fmla="*/ 2147483647 h 98"/>
                    <a:gd name="T36" fmla="*/ 2147483647 w 94"/>
                    <a:gd name="T37" fmla="*/ 2147483647 h 98"/>
                    <a:gd name="T38" fmla="*/ 2147483647 w 94"/>
                    <a:gd name="T39" fmla="*/ 2147483647 h 98"/>
                    <a:gd name="T40" fmla="*/ 2147483647 w 94"/>
                    <a:gd name="T41" fmla="*/ 2147483647 h 98"/>
                    <a:gd name="T42" fmla="*/ 2147483647 w 94"/>
                    <a:gd name="T43" fmla="*/ 2147483647 h 98"/>
                    <a:gd name="T44" fmla="*/ 2147483647 w 94"/>
                    <a:gd name="T45" fmla="*/ 2147483647 h 98"/>
                    <a:gd name="T46" fmla="*/ 2147483647 w 94"/>
                    <a:gd name="T47" fmla="*/ 2147483647 h 98"/>
                    <a:gd name="T48" fmla="*/ 2147483647 w 94"/>
                    <a:gd name="T49" fmla="*/ 2147483647 h 98"/>
                    <a:gd name="T50" fmla="*/ 2147483647 w 94"/>
                    <a:gd name="T51" fmla="*/ 2147483647 h 98"/>
                    <a:gd name="T52" fmla="*/ 2147483647 w 94"/>
                    <a:gd name="T53" fmla="*/ 2147483647 h 98"/>
                    <a:gd name="T54" fmla="*/ 2147483647 w 94"/>
                    <a:gd name="T55" fmla="*/ 2147483647 h 98"/>
                    <a:gd name="T56" fmla="*/ 2147483647 w 94"/>
                    <a:gd name="T57" fmla="*/ 2147483647 h 98"/>
                    <a:gd name="T58" fmla="*/ 2147483647 w 94"/>
                    <a:gd name="T59" fmla="*/ 2147483647 h 98"/>
                    <a:gd name="T60" fmla="*/ 2147483647 w 94"/>
                    <a:gd name="T61" fmla="*/ 2147483647 h 98"/>
                    <a:gd name="T62" fmla="*/ 2147483647 w 94"/>
                    <a:gd name="T63" fmla="*/ 2147483647 h 98"/>
                    <a:gd name="T64" fmla="*/ 2147483647 w 94"/>
                    <a:gd name="T65" fmla="*/ 2147483647 h 98"/>
                    <a:gd name="T66" fmla="*/ 2147483647 w 94"/>
                    <a:gd name="T67" fmla="*/ 2147483647 h 98"/>
                    <a:gd name="T68" fmla="*/ 2147483647 w 94"/>
                    <a:gd name="T69" fmla="*/ 2147483647 h 98"/>
                    <a:gd name="T70" fmla="*/ 2147483647 w 94"/>
                    <a:gd name="T71" fmla="*/ 2147483647 h 98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94"/>
                    <a:gd name="T109" fmla="*/ 0 h 98"/>
                    <a:gd name="T110" fmla="*/ 94 w 94"/>
                    <a:gd name="T111" fmla="*/ 98 h 98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94" h="98">
                      <a:moveTo>
                        <a:pt x="12" y="14"/>
                      </a:moveTo>
                      <a:lnTo>
                        <a:pt x="20" y="12"/>
                      </a:lnTo>
                      <a:lnTo>
                        <a:pt x="30" y="10"/>
                      </a:lnTo>
                      <a:lnTo>
                        <a:pt x="36" y="8"/>
                      </a:lnTo>
                      <a:lnTo>
                        <a:pt x="38" y="6"/>
                      </a:lnTo>
                      <a:lnTo>
                        <a:pt x="38" y="2"/>
                      </a:lnTo>
                      <a:lnTo>
                        <a:pt x="38" y="4"/>
                      </a:lnTo>
                      <a:lnTo>
                        <a:pt x="42" y="4"/>
                      </a:lnTo>
                      <a:lnTo>
                        <a:pt x="48" y="4"/>
                      </a:lnTo>
                      <a:lnTo>
                        <a:pt x="54" y="2"/>
                      </a:lnTo>
                      <a:lnTo>
                        <a:pt x="60" y="0"/>
                      </a:lnTo>
                      <a:lnTo>
                        <a:pt x="64" y="2"/>
                      </a:lnTo>
                      <a:lnTo>
                        <a:pt x="66" y="4"/>
                      </a:lnTo>
                      <a:lnTo>
                        <a:pt x="70" y="6"/>
                      </a:lnTo>
                      <a:lnTo>
                        <a:pt x="76" y="6"/>
                      </a:lnTo>
                      <a:lnTo>
                        <a:pt x="78" y="6"/>
                      </a:lnTo>
                      <a:lnTo>
                        <a:pt x="80" y="4"/>
                      </a:lnTo>
                      <a:lnTo>
                        <a:pt x="84" y="4"/>
                      </a:lnTo>
                      <a:lnTo>
                        <a:pt x="86" y="0"/>
                      </a:lnTo>
                      <a:lnTo>
                        <a:pt x="88" y="0"/>
                      </a:lnTo>
                      <a:lnTo>
                        <a:pt x="90" y="2"/>
                      </a:lnTo>
                      <a:lnTo>
                        <a:pt x="90" y="4"/>
                      </a:lnTo>
                      <a:lnTo>
                        <a:pt x="94" y="6"/>
                      </a:lnTo>
                      <a:lnTo>
                        <a:pt x="94" y="16"/>
                      </a:lnTo>
                      <a:lnTo>
                        <a:pt x="58" y="16"/>
                      </a:lnTo>
                      <a:lnTo>
                        <a:pt x="60" y="20"/>
                      </a:lnTo>
                      <a:lnTo>
                        <a:pt x="62" y="24"/>
                      </a:lnTo>
                      <a:lnTo>
                        <a:pt x="58" y="24"/>
                      </a:lnTo>
                      <a:lnTo>
                        <a:pt x="56" y="26"/>
                      </a:lnTo>
                      <a:lnTo>
                        <a:pt x="56" y="28"/>
                      </a:lnTo>
                      <a:lnTo>
                        <a:pt x="50" y="28"/>
                      </a:lnTo>
                      <a:lnTo>
                        <a:pt x="46" y="26"/>
                      </a:lnTo>
                      <a:lnTo>
                        <a:pt x="40" y="20"/>
                      </a:lnTo>
                      <a:lnTo>
                        <a:pt x="38" y="22"/>
                      </a:lnTo>
                      <a:lnTo>
                        <a:pt x="38" y="24"/>
                      </a:lnTo>
                      <a:lnTo>
                        <a:pt x="40" y="28"/>
                      </a:lnTo>
                      <a:lnTo>
                        <a:pt x="40" y="32"/>
                      </a:lnTo>
                      <a:lnTo>
                        <a:pt x="44" y="38"/>
                      </a:lnTo>
                      <a:lnTo>
                        <a:pt x="48" y="44"/>
                      </a:lnTo>
                      <a:lnTo>
                        <a:pt x="54" y="48"/>
                      </a:lnTo>
                      <a:lnTo>
                        <a:pt x="66" y="56"/>
                      </a:lnTo>
                      <a:lnTo>
                        <a:pt x="70" y="60"/>
                      </a:lnTo>
                      <a:lnTo>
                        <a:pt x="74" y="64"/>
                      </a:lnTo>
                      <a:lnTo>
                        <a:pt x="66" y="64"/>
                      </a:lnTo>
                      <a:lnTo>
                        <a:pt x="64" y="68"/>
                      </a:lnTo>
                      <a:lnTo>
                        <a:pt x="60" y="68"/>
                      </a:lnTo>
                      <a:lnTo>
                        <a:pt x="56" y="66"/>
                      </a:lnTo>
                      <a:lnTo>
                        <a:pt x="52" y="64"/>
                      </a:lnTo>
                      <a:lnTo>
                        <a:pt x="54" y="70"/>
                      </a:lnTo>
                      <a:lnTo>
                        <a:pt x="58" y="74"/>
                      </a:lnTo>
                      <a:lnTo>
                        <a:pt x="52" y="76"/>
                      </a:lnTo>
                      <a:lnTo>
                        <a:pt x="46" y="74"/>
                      </a:lnTo>
                      <a:lnTo>
                        <a:pt x="48" y="82"/>
                      </a:lnTo>
                      <a:lnTo>
                        <a:pt x="50" y="84"/>
                      </a:lnTo>
                      <a:lnTo>
                        <a:pt x="52" y="90"/>
                      </a:lnTo>
                      <a:lnTo>
                        <a:pt x="54" y="98"/>
                      </a:lnTo>
                      <a:lnTo>
                        <a:pt x="48" y="92"/>
                      </a:lnTo>
                      <a:lnTo>
                        <a:pt x="42" y="90"/>
                      </a:lnTo>
                      <a:lnTo>
                        <a:pt x="38" y="88"/>
                      </a:lnTo>
                      <a:lnTo>
                        <a:pt x="38" y="84"/>
                      </a:lnTo>
                      <a:lnTo>
                        <a:pt x="34" y="84"/>
                      </a:lnTo>
                      <a:lnTo>
                        <a:pt x="30" y="82"/>
                      </a:lnTo>
                      <a:lnTo>
                        <a:pt x="26" y="82"/>
                      </a:lnTo>
                      <a:lnTo>
                        <a:pt x="24" y="78"/>
                      </a:lnTo>
                      <a:lnTo>
                        <a:pt x="20" y="68"/>
                      </a:lnTo>
                      <a:lnTo>
                        <a:pt x="18" y="58"/>
                      </a:lnTo>
                      <a:lnTo>
                        <a:pt x="14" y="48"/>
                      </a:lnTo>
                      <a:lnTo>
                        <a:pt x="12" y="46"/>
                      </a:lnTo>
                      <a:lnTo>
                        <a:pt x="0" y="36"/>
                      </a:lnTo>
                      <a:lnTo>
                        <a:pt x="4" y="30"/>
                      </a:lnTo>
                      <a:lnTo>
                        <a:pt x="8" y="26"/>
                      </a:lnTo>
                      <a:lnTo>
                        <a:pt x="12" y="22"/>
                      </a:lnTo>
                      <a:lnTo>
                        <a:pt x="12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9" name="îṧḻïḓé">
                  <a:extLst>
                    <a:ext uri="{FF2B5EF4-FFF2-40B4-BE49-F238E27FC236}">
                      <a16:creationId xmlns:a16="http://schemas.microsoft.com/office/drawing/2014/main" id="{60EE00C8-6217-46E5-A12B-6018FCDE5CD6}"/>
                    </a:ext>
                  </a:extLst>
                </p:cNvPr>
                <p:cNvSpPr/>
                <p:nvPr/>
              </p:nvSpPr>
              <p:spPr bwMode="auto">
                <a:xfrm>
                  <a:off x="4747256" y="2346124"/>
                  <a:ext cx="136343" cy="65850"/>
                </a:xfrm>
                <a:custGeom>
                  <a:avLst/>
                  <a:gdLst>
                    <a:gd name="T0" fmla="*/ 2147483647 w 78"/>
                    <a:gd name="T1" fmla="*/ 0 h 40"/>
                    <a:gd name="T2" fmla="*/ 2147483647 w 78"/>
                    <a:gd name="T3" fmla="*/ 2147483647 h 40"/>
                    <a:gd name="T4" fmla="*/ 2147483647 w 78"/>
                    <a:gd name="T5" fmla="*/ 2147483647 h 40"/>
                    <a:gd name="T6" fmla="*/ 2147483647 w 78"/>
                    <a:gd name="T7" fmla="*/ 2147483647 h 40"/>
                    <a:gd name="T8" fmla="*/ 2147483647 w 78"/>
                    <a:gd name="T9" fmla="*/ 2147483647 h 40"/>
                    <a:gd name="T10" fmla="*/ 2147483647 w 78"/>
                    <a:gd name="T11" fmla="*/ 2147483647 h 40"/>
                    <a:gd name="T12" fmla="*/ 2147483647 w 78"/>
                    <a:gd name="T13" fmla="*/ 2147483647 h 40"/>
                    <a:gd name="T14" fmla="*/ 2147483647 w 78"/>
                    <a:gd name="T15" fmla="*/ 2147483647 h 40"/>
                    <a:gd name="T16" fmla="*/ 2147483647 w 78"/>
                    <a:gd name="T17" fmla="*/ 2147483647 h 40"/>
                    <a:gd name="T18" fmla="*/ 2147483647 w 78"/>
                    <a:gd name="T19" fmla="*/ 2147483647 h 40"/>
                    <a:gd name="T20" fmla="*/ 2147483647 w 78"/>
                    <a:gd name="T21" fmla="*/ 2147483647 h 40"/>
                    <a:gd name="T22" fmla="*/ 2147483647 w 78"/>
                    <a:gd name="T23" fmla="*/ 2147483647 h 40"/>
                    <a:gd name="T24" fmla="*/ 2147483647 w 78"/>
                    <a:gd name="T25" fmla="*/ 2147483647 h 40"/>
                    <a:gd name="T26" fmla="*/ 2147483647 w 78"/>
                    <a:gd name="T27" fmla="*/ 2147483647 h 40"/>
                    <a:gd name="T28" fmla="*/ 2147483647 w 78"/>
                    <a:gd name="T29" fmla="*/ 2147483647 h 40"/>
                    <a:gd name="T30" fmla="*/ 2147483647 w 78"/>
                    <a:gd name="T31" fmla="*/ 2147483647 h 40"/>
                    <a:gd name="T32" fmla="*/ 2147483647 w 78"/>
                    <a:gd name="T33" fmla="*/ 2147483647 h 40"/>
                    <a:gd name="T34" fmla="*/ 2147483647 w 78"/>
                    <a:gd name="T35" fmla="*/ 2147483647 h 40"/>
                    <a:gd name="T36" fmla="*/ 2147483647 w 78"/>
                    <a:gd name="T37" fmla="*/ 2147483647 h 40"/>
                    <a:gd name="T38" fmla="*/ 2147483647 w 78"/>
                    <a:gd name="T39" fmla="*/ 2147483647 h 40"/>
                    <a:gd name="T40" fmla="*/ 2147483647 w 78"/>
                    <a:gd name="T41" fmla="*/ 2147483647 h 40"/>
                    <a:gd name="T42" fmla="*/ 2147483647 w 78"/>
                    <a:gd name="T43" fmla="*/ 2147483647 h 40"/>
                    <a:gd name="T44" fmla="*/ 2147483647 w 78"/>
                    <a:gd name="T45" fmla="*/ 2147483647 h 40"/>
                    <a:gd name="T46" fmla="*/ 2147483647 w 78"/>
                    <a:gd name="T47" fmla="*/ 2147483647 h 40"/>
                    <a:gd name="T48" fmla="*/ 2147483647 w 78"/>
                    <a:gd name="T49" fmla="*/ 2147483647 h 40"/>
                    <a:gd name="T50" fmla="*/ 2147483647 w 78"/>
                    <a:gd name="T51" fmla="*/ 2147483647 h 40"/>
                    <a:gd name="T52" fmla="*/ 2147483647 w 78"/>
                    <a:gd name="T53" fmla="*/ 2147483647 h 40"/>
                    <a:gd name="T54" fmla="*/ 0 w 78"/>
                    <a:gd name="T55" fmla="*/ 2147483647 h 40"/>
                    <a:gd name="T56" fmla="*/ 2147483647 w 78"/>
                    <a:gd name="T57" fmla="*/ 2147483647 h 40"/>
                    <a:gd name="T58" fmla="*/ 2147483647 w 78"/>
                    <a:gd name="T59" fmla="*/ 2147483647 h 40"/>
                    <a:gd name="T60" fmla="*/ 2147483647 w 78"/>
                    <a:gd name="T61" fmla="*/ 2147483647 h 40"/>
                    <a:gd name="T62" fmla="*/ 2147483647 w 78"/>
                    <a:gd name="T63" fmla="*/ 2147483647 h 40"/>
                    <a:gd name="T64" fmla="*/ 2147483647 w 78"/>
                    <a:gd name="T65" fmla="*/ 2147483647 h 40"/>
                    <a:gd name="T66" fmla="*/ 2147483647 w 78"/>
                    <a:gd name="T67" fmla="*/ 2147483647 h 40"/>
                    <a:gd name="T68" fmla="*/ 2147483647 w 78"/>
                    <a:gd name="T69" fmla="*/ 0 h 4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"/>
                    <a:gd name="T106" fmla="*/ 0 h 40"/>
                    <a:gd name="T107" fmla="*/ 78 w 78"/>
                    <a:gd name="T108" fmla="*/ 40 h 4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" h="40">
                      <a:moveTo>
                        <a:pt x="22" y="0"/>
                      </a:moveTo>
                      <a:lnTo>
                        <a:pt x="24" y="6"/>
                      </a:lnTo>
                      <a:lnTo>
                        <a:pt x="26" y="8"/>
                      </a:lnTo>
                      <a:lnTo>
                        <a:pt x="28" y="8"/>
                      </a:lnTo>
                      <a:lnTo>
                        <a:pt x="32" y="8"/>
                      </a:lnTo>
                      <a:lnTo>
                        <a:pt x="38" y="8"/>
                      </a:lnTo>
                      <a:lnTo>
                        <a:pt x="40" y="12"/>
                      </a:lnTo>
                      <a:lnTo>
                        <a:pt x="42" y="12"/>
                      </a:lnTo>
                      <a:lnTo>
                        <a:pt x="48" y="12"/>
                      </a:lnTo>
                      <a:lnTo>
                        <a:pt x="58" y="10"/>
                      </a:lnTo>
                      <a:lnTo>
                        <a:pt x="68" y="12"/>
                      </a:lnTo>
                      <a:lnTo>
                        <a:pt x="74" y="12"/>
                      </a:lnTo>
                      <a:lnTo>
                        <a:pt x="78" y="12"/>
                      </a:lnTo>
                      <a:lnTo>
                        <a:pt x="78" y="16"/>
                      </a:lnTo>
                      <a:lnTo>
                        <a:pt x="76" y="24"/>
                      </a:lnTo>
                      <a:lnTo>
                        <a:pt x="76" y="26"/>
                      </a:lnTo>
                      <a:lnTo>
                        <a:pt x="72" y="26"/>
                      </a:lnTo>
                      <a:lnTo>
                        <a:pt x="64" y="24"/>
                      </a:lnTo>
                      <a:lnTo>
                        <a:pt x="56" y="24"/>
                      </a:lnTo>
                      <a:lnTo>
                        <a:pt x="52" y="24"/>
                      </a:lnTo>
                      <a:lnTo>
                        <a:pt x="50" y="26"/>
                      </a:lnTo>
                      <a:lnTo>
                        <a:pt x="46" y="30"/>
                      </a:lnTo>
                      <a:lnTo>
                        <a:pt x="36" y="34"/>
                      </a:lnTo>
                      <a:lnTo>
                        <a:pt x="20" y="40"/>
                      </a:lnTo>
                      <a:lnTo>
                        <a:pt x="12" y="38"/>
                      </a:lnTo>
                      <a:lnTo>
                        <a:pt x="6" y="34"/>
                      </a:lnTo>
                      <a:lnTo>
                        <a:pt x="2" y="30"/>
                      </a:lnTo>
                      <a:lnTo>
                        <a:pt x="0" y="22"/>
                      </a:lnTo>
                      <a:lnTo>
                        <a:pt x="6" y="16"/>
                      </a:lnTo>
                      <a:lnTo>
                        <a:pt x="12" y="14"/>
                      </a:lnTo>
                      <a:lnTo>
                        <a:pt x="18" y="12"/>
                      </a:lnTo>
                      <a:lnTo>
                        <a:pt x="18" y="10"/>
                      </a:lnTo>
                      <a:lnTo>
                        <a:pt x="18" y="6"/>
                      </a:lnTo>
                      <a:lnTo>
                        <a:pt x="20" y="6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0" name="íṣḻíḍe">
                  <a:extLst>
                    <a:ext uri="{FF2B5EF4-FFF2-40B4-BE49-F238E27FC236}">
                      <a16:creationId xmlns:a16="http://schemas.microsoft.com/office/drawing/2014/main" id="{38285879-4594-4DFE-B515-88C19848BEF0}"/>
                    </a:ext>
                  </a:extLst>
                </p:cNvPr>
                <p:cNvSpPr/>
                <p:nvPr/>
              </p:nvSpPr>
              <p:spPr bwMode="auto">
                <a:xfrm>
                  <a:off x="4628815" y="2319504"/>
                  <a:ext cx="157003" cy="65850"/>
                </a:xfrm>
                <a:custGeom>
                  <a:avLst/>
                  <a:gdLst>
                    <a:gd name="T0" fmla="*/ 2147483647 w 89"/>
                    <a:gd name="T1" fmla="*/ 2147483647 h 40"/>
                    <a:gd name="T2" fmla="*/ 2147483647 w 89"/>
                    <a:gd name="T3" fmla="*/ 2147483647 h 40"/>
                    <a:gd name="T4" fmla="*/ 2147483647 w 89"/>
                    <a:gd name="T5" fmla="*/ 2147483647 h 40"/>
                    <a:gd name="T6" fmla="*/ 2147483647 w 89"/>
                    <a:gd name="T7" fmla="*/ 2147483647 h 40"/>
                    <a:gd name="T8" fmla="*/ 2147483647 w 89"/>
                    <a:gd name="T9" fmla="*/ 2147483647 h 40"/>
                    <a:gd name="T10" fmla="*/ 2147483647 w 89"/>
                    <a:gd name="T11" fmla="*/ 2147483647 h 40"/>
                    <a:gd name="T12" fmla="*/ 2147483647 w 89"/>
                    <a:gd name="T13" fmla="*/ 2147483647 h 40"/>
                    <a:gd name="T14" fmla="*/ 2147483647 w 89"/>
                    <a:gd name="T15" fmla="*/ 2147483647 h 40"/>
                    <a:gd name="T16" fmla="*/ 2147483647 w 89"/>
                    <a:gd name="T17" fmla="*/ 2147483647 h 40"/>
                    <a:gd name="T18" fmla="*/ 2147483647 w 89"/>
                    <a:gd name="T19" fmla="*/ 0 h 40"/>
                    <a:gd name="T20" fmla="*/ 2147483647 w 89"/>
                    <a:gd name="T21" fmla="*/ 0 h 40"/>
                    <a:gd name="T22" fmla="*/ 2147483647 w 89"/>
                    <a:gd name="T23" fmla="*/ 0 h 40"/>
                    <a:gd name="T24" fmla="*/ 0 w 89"/>
                    <a:gd name="T25" fmla="*/ 2147483647 h 40"/>
                    <a:gd name="T26" fmla="*/ 2147483647 w 89"/>
                    <a:gd name="T27" fmla="*/ 2147483647 h 40"/>
                    <a:gd name="T28" fmla="*/ 2147483647 w 89"/>
                    <a:gd name="T29" fmla="*/ 2147483647 h 40"/>
                    <a:gd name="T30" fmla="*/ 2147483647 w 89"/>
                    <a:gd name="T31" fmla="*/ 2147483647 h 40"/>
                    <a:gd name="T32" fmla="*/ 2147483647 w 89"/>
                    <a:gd name="T33" fmla="*/ 2147483647 h 40"/>
                    <a:gd name="T34" fmla="*/ 2147483647 w 89"/>
                    <a:gd name="T35" fmla="*/ 2147483647 h 40"/>
                    <a:gd name="T36" fmla="*/ 2147483647 w 89"/>
                    <a:gd name="T37" fmla="*/ 2147483647 h 40"/>
                    <a:gd name="T38" fmla="*/ 2147483647 w 89"/>
                    <a:gd name="T39" fmla="*/ 2147483647 h 40"/>
                    <a:gd name="T40" fmla="*/ 2147483647 w 89"/>
                    <a:gd name="T41" fmla="*/ 2147483647 h 40"/>
                    <a:gd name="T42" fmla="*/ 2147483647 w 89"/>
                    <a:gd name="T43" fmla="*/ 2147483647 h 40"/>
                    <a:gd name="T44" fmla="*/ 2147483647 w 89"/>
                    <a:gd name="T45" fmla="*/ 2147483647 h 40"/>
                    <a:gd name="T46" fmla="*/ 2147483647 w 89"/>
                    <a:gd name="T47" fmla="*/ 2147483647 h 40"/>
                    <a:gd name="T48" fmla="*/ 2147483647 w 89"/>
                    <a:gd name="T49" fmla="*/ 2147483647 h 40"/>
                    <a:gd name="T50" fmla="*/ 2147483647 w 89"/>
                    <a:gd name="T51" fmla="*/ 2147483647 h 40"/>
                    <a:gd name="T52" fmla="*/ 2147483647 w 89"/>
                    <a:gd name="T53" fmla="*/ 2147483647 h 40"/>
                    <a:gd name="T54" fmla="*/ 2147483647 w 89"/>
                    <a:gd name="T55" fmla="*/ 2147483647 h 40"/>
                    <a:gd name="T56" fmla="*/ 2147483647 w 89"/>
                    <a:gd name="T57" fmla="*/ 2147483647 h 40"/>
                    <a:gd name="T58" fmla="*/ 2147483647 w 89"/>
                    <a:gd name="T59" fmla="*/ 2147483647 h 40"/>
                    <a:gd name="T60" fmla="*/ 2147483647 w 89"/>
                    <a:gd name="T61" fmla="*/ 2147483647 h 40"/>
                    <a:gd name="T62" fmla="*/ 2147483647 w 89"/>
                    <a:gd name="T63" fmla="*/ 2147483647 h 40"/>
                    <a:gd name="T64" fmla="*/ 2147483647 w 89"/>
                    <a:gd name="T65" fmla="*/ 2147483647 h 40"/>
                    <a:gd name="T66" fmla="*/ 2147483647 w 89"/>
                    <a:gd name="T67" fmla="*/ 2147483647 h 40"/>
                    <a:gd name="T68" fmla="*/ 2147483647 w 89"/>
                    <a:gd name="T69" fmla="*/ 2147483647 h 4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9"/>
                    <a:gd name="T106" fmla="*/ 0 h 40"/>
                    <a:gd name="T107" fmla="*/ 89 w 89"/>
                    <a:gd name="T108" fmla="*/ 40 h 4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9" h="40">
                      <a:moveTo>
                        <a:pt x="89" y="16"/>
                      </a:moveTo>
                      <a:lnTo>
                        <a:pt x="85" y="14"/>
                      </a:lnTo>
                      <a:lnTo>
                        <a:pt x="79" y="12"/>
                      </a:lnTo>
                      <a:lnTo>
                        <a:pt x="71" y="10"/>
                      </a:lnTo>
                      <a:lnTo>
                        <a:pt x="67" y="6"/>
                      </a:lnTo>
                      <a:lnTo>
                        <a:pt x="65" y="10"/>
                      </a:lnTo>
                      <a:lnTo>
                        <a:pt x="61" y="10"/>
                      </a:lnTo>
                      <a:lnTo>
                        <a:pt x="59" y="10"/>
                      </a:lnTo>
                      <a:lnTo>
                        <a:pt x="59" y="6"/>
                      </a:lnTo>
                      <a:lnTo>
                        <a:pt x="37" y="0"/>
                      </a:lnTo>
                      <a:lnTo>
                        <a:pt x="31" y="0"/>
                      </a:lnTo>
                      <a:lnTo>
                        <a:pt x="29" y="0"/>
                      </a:lnTo>
                      <a:lnTo>
                        <a:pt x="0" y="10"/>
                      </a:lnTo>
                      <a:lnTo>
                        <a:pt x="2" y="14"/>
                      </a:lnTo>
                      <a:lnTo>
                        <a:pt x="2" y="20"/>
                      </a:lnTo>
                      <a:lnTo>
                        <a:pt x="10" y="26"/>
                      </a:lnTo>
                      <a:lnTo>
                        <a:pt x="18" y="32"/>
                      </a:lnTo>
                      <a:lnTo>
                        <a:pt x="24" y="38"/>
                      </a:lnTo>
                      <a:lnTo>
                        <a:pt x="31" y="40"/>
                      </a:lnTo>
                      <a:lnTo>
                        <a:pt x="35" y="38"/>
                      </a:lnTo>
                      <a:lnTo>
                        <a:pt x="37" y="36"/>
                      </a:lnTo>
                      <a:lnTo>
                        <a:pt x="41" y="34"/>
                      </a:lnTo>
                      <a:lnTo>
                        <a:pt x="45" y="32"/>
                      </a:lnTo>
                      <a:lnTo>
                        <a:pt x="51" y="34"/>
                      </a:lnTo>
                      <a:lnTo>
                        <a:pt x="55" y="36"/>
                      </a:lnTo>
                      <a:lnTo>
                        <a:pt x="61" y="38"/>
                      </a:lnTo>
                      <a:lnTo>
                        <a:pt x="65" y="38"/>
                      </a:lnTo>
                      <a:lnTo>
                        <a:pt x="67" y="38"/>
                      </a:lnTo>
                      <a:lnTo>
                        <a:pt x="73" y="32"/>
                      </a:lnTo>
                      <a:lnTo>
                        <a:pt x="79" y="30"/>
                      </a:lnTo>
                      <a:lnTo>
                        <a:pt x="85" y="28"/>
                      </a:lnTo>
                      <a:lnTo>
                        <a:pt x="85" y="26"/>
                      </a:lnTo>
                      <a:lnTo>
                        <a:pt x="85" y="22"/>
                      </a:lnTo>
                      <a:lnTo>
                        <a:pt x="87" y="22"/>
                      </a:lnTo>
                      <a:lnTo>
                        <a:pt x="89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1" name="iSḻïḍê">
                  <a:extLst>
                    <a:ext uri="{FF2B5EF4-FFF2-40B4-BE49-F238E27FC236}">
                      <a16:creationId xmlns:a16="http://schemas.microsoft.com/office/drawing/2014/main" id="{75691794-A9D1-4057-9022-6DC9BF7C6B7A}"/>
                    </a:ext>
                  </a:extLst>
                </p:cNvPr>
                <p:cNvSpPr/>
                <p:nvPr/>
              </p:nvSpPr>
              <p:spPr bwMode="auto">
                <a:xfrm>
                  <a:off x="4995154" y="2381150"/>
                  <a:ext cx="86765" cy="82662"/>
                </a:xfrm>
                <a:custGeom>
                  <a:avLst/>
                  <a:gdLst>
                    <a:gd name="T0" fmla="*/ 2147483647 w 50"/>
                    <a:gd name="T1" fmla="*/ 2147483647 h 50"/>
                    <a:gd name="T2" fmla="*/ 2147483647 w 50"/>
                    <a:gd name="T3" fmla="*/ 2147483647 h 50"/>
                    <a:gd name="T4" fmla="*/ 2147483647 w 50"/>
                    <a:gd name="T5" fmla="*/ 2147483647 h 50"/>
                    <a:gd name="T6" fmla="*/ 2147483647 w 50"/>
                    <a:gd name="T7" fmla="*/ 2147483647 h 50"/>
                    <a:gd name="T8" fmla="*/ 2147483647 w 50"/>
                    <a:gd name="T9" fmla="*/ 2147483647 h 50"/>
                    <a:gd name="T10" fmla="*/ 0 w 50"/>
                    <a:gd name="T11" fmla="*/ 2147483647 h 50"/>
                    <a:gd name="T12" fmla="*/ 2147483647 w 50"/>
                    <a:gd name="T13" fmla="*/ 0 h 50"/>
                    <a:gd name="T14" fmla="*/ 2147483647 w 50"/>
                    <a:gd name="T15" fmla="*/ 2147483647 h 50"/>
                    <a:gd name="T16" fmla="*/ 2147483647 w 50"/>
                    <a:gd name="T17" fmla="*/ 2147483647 h 50"/>
                    <a:gd name="T18" fmla="*/ 2147483647 w 50"/>
                    <a:gd name="T19" fmla="*/ 2147483647 h 50"/>
                    <a:gd name="T20" fmla="*/ 2147483647 w 50"/>
                    <a:gd name="T21" fmla="*/ 2147483647 h 50"/>
                    <a:gd name="T22" fmla="*/ 2147483647 w 50"/>
                    <a:gd name="T23" fmla="*/ 2147483647 h 50"/>
                    <a:gd name="T24" fmla="*/ 2147483647 w 50"/>
                    <a:gd name="T25" fmla="*/ 2147483647 h 50"/>
                    <a:gd name="T26" fmla="*/ 2147483647 w 50"/>
                    <a:gd name="T27" fmla="*/ 2147483647 h 50"/>
                    <a:gd name="T28" fmla="*/ 2147483647 w 50"/>
                    <a:gd name="T29" fmla="*/ 2147483647 h 50"/>
                    <a:gd name="T30" fmla="*/ 2147483647 w 50"/>
                    <a:gd name="T31" fmla="*/ 2147483647 h 5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0"/>
                    <a:gd name="T49" fmla="*/ 0 h 50"/>
                    <a:gd name="T50" fmla="*/ 50 w 50"/>
                    <a:gd name="T51" fmla="*/ 50 h 50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0" h="50">
                      <a:moveTo>
                        <a:pt x="26" y="50"/>
                      </a:moveTo>
                      <a:lnTo>
                        <a:pt x="22" y="34"/>
                      </a:lnTo>
                      <a:lnTo>
                        <a:pt x="18" y="24"/>
                      </a:lnTo>
                      <a:lnTo>
                        <a:pt x="14" y="16"/>
                      </a:lnTo>
                      <a:lnTo>
                        <a:pt x="8" y="10"/>
                      </a:lnTo>
                      <a:lnTo>
                        <a:pt x="0" y="8"/>
                      </a:lnTo>
                      <a:lnTo>
                        <a:pt x="16" y="0"/>
                      </a:lnTo>
                      <a:lnTo>
                        <a:pt x="24" y="2"/>
                      </a:lnTo>
                      <a:lnTo>
                        <a:pt x="32" y="6"/>
                      </a:lnTo>
                      <a:lnTo>
                        <a:pt x="40" y="18"/>
                      </a:lnTo>
                      <a:lnTo>
                        <a:pt x="44" y="24"/>
                      </a:lnTo>
                      <a:lnTo>
                        <a:pt x="50" y="36"/>
                      </a:lnTo>
                      <a:lnTo>
                        <a:pt x="34" y="34"/>
                      </a:lnTo>
                      <a:lnTo>
                        <a:pt x="34" y="44"/>
                      </a:lnTo>
                      <a:lnTo>
                        <a:pt x="26" y="48"/>
                      </a:lnTo>
                      <a:lnTo>
                        <a:pt x="26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2" name="ïṣlïḍé">
                  <a:extLst>
                    <a:ext uri="{FF2B5EF4-FFF2-40B4-BE49-F238E27FC236}">
                      <a16:creationId xmlns:a16="http://schemas.microsoft.com/office/drawing/2014/main" id="{386BC7AA-8893-4654-8D83-7C40E15AEE05}"/>
                    </a:ext>
                  </a:extLst>
                </p:cNvPr>
                <p:cNvSpPr/>
                <p:nvPr/>
              </p:nvSpPr>
              <p:spPr bwMode="auto">
                <a:xfrm>
                  <a:off x="4733484" y="2385353"/>
                  <a:ext cx="168021" cy="84063"/>
                </a:xfrm>
                <a:custGeom>
                  <a:avLst/>
                  <a:gdLst>
                    <a:gd name="T0" fmla="*/ 2147483647 w 96"/>
                    <a:gd name="T1" fmla="*/ 2147483647 h 50"/>
                    <a:gd name="T2" fmla="*/ 2147483647 w 96"/>
                    <a:gd name="T3" fmla="*/ 2147483647 h 50"/>
                    <a:gd name="T4" fmla="*/ 2147483647 w 96"/>
                    <a:gd name="T5" fmla="*/ 2147483647 h 50"/>
                    <a:gd name="T6" fmla="*/ 2147483647 w 96"/>
                    <a:gd name="T7" fmla="*/ 2147483647 h 50"/>
                    <a:gd name="T8" fmla="*/ 2147483647 w 96"/>
                    <a:gd name="T9" fmla="*/ 2147483647 h 50"/>
                    <a:gd name="T10" fmla="*/ 2147483647 w 96"/>
                    <a:gd name="T11" fmla="*/ 2147483647 h 50"/>
                    <a:gd name="T12" fmla="*/ 2147483647 w 96"/>
                    <a:gd name="T13" fmla="*/ 2147483647 h 50"/>
                    <a:gd name="T14" fmla="*/ 2147483647 w 96"/>
                    <a:gd name="T15" fmla="*/ 2147483647 h 50"/>
                    <a:gd name="T16" fmla="*/ 2147483647 w 96"/>
                    <a:gd name="T17" fmla="*/ 2147483647 h 50"/>
                    <a:gd name="T18" fmla="*/ 2147483647 w 96"/>
                    <a:gd name="T19" fmla="*/ 2147483647 h 50"/>
                    <a:gd name="T20" fmla="*/ 0 w 96"/>
                    <a:gd name="T21" fmla="*/ 2147483647 h 50"/>
                    <a:gd name="T22" fmla="*/ 2147483647 w 96"/>
                    <a:gd name="T23" fmla="*/ 2147483647 h 50"/>
                    <a:gd name="T24" fmla="*/ 2147483647 w 96"/>
                    <a:gd name="T25" fmla="*/ 2147483647 h 50"/>
                    <a:gd name="T26" fmla="*/ 2147483647 w 96"/>
                    <a:gd name="T27" fmla="*/ 2147483647 h 50"/>
                    <a:gd name="T28" fmla="*/ 2147483647 w 96"/>
                    <a:gd name="T29" fmla="*/ 2147483647 h 50"/>
                    <a:gd name="T30" fmla="*/ 2147483647 w 96"/>
                    <a:gd name="T31" fmla="*/ 2147483647 h 50"/>
                    <a:gd name="T32" fmla="*/ 2147483647 w 96"/>
                    <a:gd name="T33" fmla="*/ 2147483647 h 50"/>
                    <a:gd name="T34" fmla="*/ 2147483647 w 96"/>
                    <a:gd name="T35" fmla="*/ 2147483647 h 50"/>
                    <a:gd name="T36" fmla="*/ 2147483647 w 96"/>
                    <a:gd name="T37" fmla="*/ 2147483647 h 50"/>
                    <a:gd name="T38" fmla="*/ 2147483647 w 96"/>
                    <a:gd name="T39" fmla="*/ 2147483647 h 50"/>
                    <a:gd name="T40" fmla="*/ 2147483647 w 96"/>
                    <a:gd name="T41" fmla="*/ 0 h 50"/>
                    <a:gd name="T42" fmla="*/ 2147483647 w 96"/>
                    <a:gd name="T43" fmla="*/ 0 h 50"/>
                    <a:gd name="T44" fmla="*/ 2147483647 w 96"/>
                    <a:gd name="T45" fmla="*/ 0 h 50"/>
                    <a:gd name="T46" fmla="*/ 2147483647 w 96"/>
                    <a:gd name="T47" fmla="*/ 2147483647 h 50"/>
                    <a:gd name="T48" fmla="*/ 2147483647 w 96"/>
                    <a:gd name="T49" fmla="*/ 2147483647 h 50"/>
                    <a:gd name="T50" fmla="*/ 2147483647 w 96"/>
                    <a:gd name="T51" fmla="*/ 2147483647 h 50"/>
                    <a:gd name="T52" fmla="*/ 2147483647 w 96"/>
                    <a:gd name="T53" fmla="*/ 2147483647 h 50"/>
                    <a:gd name="T54" fmla="*/ 2147483647 w 96"/>
                    <a:gd name="T55" fmla="*/ 2147483647 h 50"/>
                    <a:gd name="T56" fmla="*/ 2147483647 w 96"/>
                    <a:gd name="T57" fmla="*/ 2147483647 h 50"/>
                    <a:gd name="T58" fmla="*/ 2147483647 w 96"/>
                    <a:gd name="T59" fmla="*/ 2147483647 h 50"/>
                    <a:gd name="T60" fmla="*/ 2147483647 w 96"/>
                    <a:gd name="T61" fmla="*/ 2147483647 h 50"/>
                    <a:gd name="T62" fmla="*/ 2147483647 w 96"/>
                    <a:gd name="T63" fmla="*/ 2147483647 h 50"/>
                    <a:gd name="T64" fmla="*/ 2147483647 w 96"/>
                    <a:gd name="T65" fmla="*/ 2147483647 h 50"/>
                    <a:gd name="T66" fmla="*/ 2147483647 w 96"/>
                    <a:gd name="T67" fmla="*/ 2147483647 h 50"/>
                    <a:gd name="T68" fmla="*/ 2147483647 w 96"/>
                    <a:gd name="T69" fmla="*/ 2147483647 h 50"/>
                    <a:gd name="T70" fmla="*/ 2147483647 w 96"/>
                    <a:gd name="T71" fmla="*/ 2147483647 h 50"/>
                    <a:gd name="T72" fmla="*/ 2147483647 w 96"/>
                    <a:gd name="T73" fmla="*/ 2147483647 h 50"/>
                    <a:gd name="T74" fmla="*/ 2147483647 w 96"/>
                    <a:gd name="T75" fmla="*/ 2147483647 h 50"/>
                    <a:gd name="T76" fmla="*/ 2147483647 w 96"/>
                    <a:gd name="T77" fmla="*/ 2147483647 h 5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96"/>
                    <a:gd name="T118" fmla="*/ 0 h 50"/>
                    <a:gd name="T119" fmla="*/ 96 w 96"/>
                    <a:gd name="T120" fmla="*/ 50 h 5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96" h="50">
                      <a:moveTo>
                        <a:pt x="58" y="46"/>
                      </a:moveTo>
                      <a:lnTo>
                        <a:pt x="56" y="44"/>
                      </a:lnTo>
                      <a:lnTo>
                        <a:pt x="54" y="42"/>
                      </a:lnTo>
                      <a:lnTo>
                        <a:pt x="44" y="46"/>
                      </a:lnTo>
                      <a:lnTo>
                        <a:pt x="38" y="48"/>
                      </a:lnTo>
                      <a:lnTo>
                        <a:pt x="30" y="50"/>
                      </a:lnTo>
                      <a:lnTo>
                        <a:pt x="26" y="50"/>
                      </a:lnTo>
                      <a:lnTo>
                        <a:pt x="22" y="48"/>
                      </a:lnTo>
                      <a:lnTo>
                        <a:pt x="16" y="44"/>
                      </a:lnTo>
                      <a:lnTo>
                        <a:pt x="8" y="38"/>
                      </a:lnTo>
                      <a:lnTo>
                        <a:pt x="0" y="32"/>
                      </a:lnTo>
                      <a:lnTo>
                        <a:pt x="2" y="30"/>
                      </a:lnTo>
                      <a:lnTo>
                        <a:pt x="6" y="22"/>
                      </a:lnTo>
                      <a:lnTo>
                        <a:pt x="8" y="16"/>
                      </a:lnTo>
                      <a:lnTo>
                        <a:pt x="14" y="10"/>
                      </a:lnTo>
                      <a:lnTo>
                        <a:pt x="20" y="14"/>
                      </a:lnTo>
                      <a:lnTo>
                        <a:pt x="28" y="16"/>
                      </a:lnTo>
                      <a:lnTo>
                        <a:pt x="44" y="10"/>
                      </a:lnTo>
                      <a:lnTo>
                        <a:pt x="54" y="6"/>
                      </a:lnTo>
                      <a:lnTo>
                        <a:pt x="58" y="2"/>
                      </a:lnTo>
                      <a:lnTo>
                        <a:pt x="60" y="0"/>
                      </a:lnTo>
                      <a:lnTo>
                        <a:pt x="64" y="0"/>
                      </a:lnTo>
                      <a:lnTo>
                        <a:pt x="72" y="0"/>
                      </a:lnTo>
                      <a:lnTo>
                        <a:pt x="80" y="2"/>
                      </a:lnTo>
                      <a:lnTo>
                        <a:pt x="84" y="2"/>
                      </a:lnTo>
                      <a:lnTo>
                        <a:pt x="86" y="4"/>
                      </a:lnTo>
                      <a:lnTo>
                        <a:pt x="90" y="6"/>
                      </a:lnTo>
                      <a:lnTo>
                        <a:pt x="96" y="8"/>
                      </a:lnTo>
                      <a:lnTo>
                        <a:pt x="94" y="14"/>
                      </a:lnTo>
                      <a:lnTo>
                        <a:pt x="90" y="16"/>
                      </a:lnTo>
                      <a:lnTo>
                        <a:pt x="86" y="18"/>
                      </a:lnTo>
                      <a:lnTo>
                        <a:pt x="82" y="22"/>
                      </a:lnTo>
                      <a:lnTo>
                        <a:pt x="82" y="30"/>
                      </a:lnTo>
                      <a:lnTo>
                        <a:pt x="80" y="36"/>
                      </a:lnTo>
                      <a:lnTo>
                        <a:pt x="78" y="38"/>
                      </a:lnTo>
                      <a:lnTo>
                        <a:pt x="74" y="42"/>
                      </a:lnTo>
                      <a:lnTo>
                        <a:pt x="68" y="42"/>
                      </a:lnTo>
                      <a:lnTo>
                        <a:pt x="62" y="42"/>
                      </a:lnTo>
                      <a:lnTo>
                        <a:pt x="58" y="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3" name="i$ļiḑe">
                  <a:extLst>
                    <a:ext uri="{FF2B5EF4-FFF2-40B4-BE49-F238E27FC236}">
                      <a16:creationId xmlns:a16="http://schemas.microsoft.com/office/drawing/2014/main" id="{36288792-A473-4228-B7F8-312729CA5CF0}"/>
                    </a:ext>
                  </a:extLst>
                </p:cNvPr>
                <p:cNvSpPr/>
                <p:nvPr/>
              </p:nvSpPr>
              <p:spPr bwMode="auto">
                <a:xfrm>
                  <a:off x="4879469" y="2257857"/>
                  <a:ext cx="454481" cy="247988"/>
                </a:xfrm>
                <a:custGeom>
                  <a:avLst/>
                  <a:gdLst>
                    <a:gd name="T0" fmla="*/ 2147483647 w 260"/>
                    <a:gd name="T1" fmla="*/ 2147483647 h 148"/>
                    <a:gd name="T2" fmla="*/ 2147483647 w 260"/>
                    <a:gd name="T3" fmla="*/ 2147483647 h 148"/>
                    <a:gd name="T4" fmla="*/ 2147483647 w 260"/>
                    <a:gd name="T5" fmla="*/ 2147483647 h 148"/>
                    <a:gd name="T6" fmla="*/ 2147483647 w 260"/>
                    <a:gd name="T7" fmla="*/ 2147483647 h 148"/>
                    <a:gd name="T8" fmla="*/ 2147483647 w 260"/>
                    <a:gd name="T9" fmla="*/ 2147483647 h 148"/>
                    <a:gd name="T10" fmla="*/ 2147483647 w 260"/>
                    <a:gd name="T11" fmla="*/ 2147483647 h 148"/>
                    <a:gd name="T12" fmla="*/ 2147483647 w 260"/>
                    <a:gd name="T13" fmla="*/ 2147483647 h 148"/>
                    <a:gd name="T14" fmla="*/ 2147483647 w 260"/>
                    <a:gd name="T15" fmla="*/ 2147483647 h 148"/>
                    <a:gd name="T16" fmla="*/ 2147483647 w 260"/>
                    <a:gd name="T17" fmla="*/ 2147483647 h 148"/>
                    <a:gd name="T18" fmla="*/ 2147483647 w 260"/>
                    <a:gd name="T19" fmla="*/ 2147483647 h 148"/>
                    <a:gd name="T20" fmla="*/ 2147483647 w 260"/>
                    <a:gd name="T21" fmla="*/ 2147483647 h 148"/>
                    <a:gd name="T22" fmla="*/ 2147483647 w 260"/>
                    <a:gd name="T23" fmla="*/ 2147483647 h 148"/>
                    <a:gd name="T24" fmla="*/ 2147483647 w 260"/>
                    <a:gd name="T25" fmla="*/ 2147483647 h 148"/>
                    <a:gd name="T26" fmla="*/ 2147483647 w 260"/>
                    <a:gd name="T27" fmla="*/ 2147483647 h 148"/>
                    <a:gd name="T28" fmla="*/ 2147483647 w 260"/>
                    <a:gd name="T29" fmla="*/ 2147483647 h 148"/>
                    <a:gd name="T30" fmla="*/ 2147483647 w 260"/>
                    <a:gd name="T31" fmla="*/ 2147483647 h 148"/>
                    <a:gd name="T32" fmla="*/ 2147483647 w 260"/>
                    <a:gd name="T33" fmla="*/ 2147483647 h 148"/>
                    <a:gd name="T34" fmla="*/ 2147483647 w 260"/>
                    <a:gd name="T35" fmla="*/ 2147483647 h 148"/>
                    <a:gd name="T36" fmla="*/ 2147483647 w 260"/>
                    <a:gd name="T37" fmla="*/ 2147483647 h 148"/>
                    <a:gd name="T38" fmla="*/ 2147483647 w 260"/>
                    <a:gd name="T39" fmla="*/ 2147483647 h 148"/>
                    <a:gd name="T40" fmla="*/ 2147483647 w 260"/>
                    <a:gd name="T41" fmla="*/ 2147483647 h 148"/>
                    <a:gd name="T42" fmla="*/ 2147483647 w 260"/>
                    <a:gd name="T43" fmla="*/ 2147483647 h 148"/>
                    <a:gd name="T44" fmla="*/ 2147483647 w 260"/>
                    <a:gd name="T45" fmla="*/ 2147483647 h 148"/>
                    <a:gd name="T46" fmla="*/ 2147483647 w 260"/>
                    <a:gd name="T47" fmla="*/ 2147483647 h 148"/>
                    <a:gd name="T48" fmla="*/ 2147483647 w 260"/>
                    <a:gd name="T49" fmla="*/ 2147483647 h 148"/>
                    <a:gd name="T50" fmla="*/ 2147483647 w 260"/>
                    <a:gd name="T51" fmla="*/ 2147483647 h 148"/>
                    <a:gd name="T52" fmla="*/ 2147483647 w 260"/>
                    <a:gd name="T53" fmla="*/ 2147483647 h 148"/>
                    <a:gd name="T54" fmla="*/ 2147483647 w 260"/>
                    <a:gd name="T55" fmla="*/ 2147483647 h 148"/>
                    <a:gd name="T56" fmla="*/ 2147483647 w 260"/>
                    <a:gd name="T57" fmla="*/ 2147483647 h 148"/>
                    <a:gd name="T58" fmla="*/ 2147483647 w 260"/>
                    <a:gd name="T59" fmla="*/ 2147483647 h 148"/>
                    <a:gd name="T60" fmla="*/ 2147483647 w 260"/>
                    <a:gd name="T61" fmla="*/ 2147483647 h 148"/>
                    <a:gd name="T62" fmla="*/ 2147483647 w 260"/>
                    <a:gd name="T63" fmla="*/ 2147483647 h 148"/>
                    <a:gd name="T64" fmla="*/ 2147483647 w 260"/>
                    <a:gd name="T65" fmla="*/ 2147483647 h 148"/>
                    <a:gd name="T66" fmla="*/ 2147483647 w 260"/>
                    <a:gd name="T67" fmla="*/ 2147483647 h 148"/>
                    <a:gd name="T68" fmla="*/ 2147483647 w 260"/>
                    <a:gd name="T69" fmla="*/ 2147483647 h 148"/>
                    <a:gd name="T70" fmla="*/ 2147483647 w 260"/>
                    <a:gd name="T71" fmla="*/ 2147483647 h 148"/>
                    <a:gd name="T72" fmla="*/ 2147483647 w 260"/>
                    <a:gd name="T73" fmla="*/ 2147483647 h 148"/>
                    <a:gd name="T74" fmla="*/ 2147483647 w 260"/>
                    <a:gd name="T75" fmla="*/ 2147483647 h 148"/>
                    <a:gd name="T76" fmla="*/ 2147483647 w 260"/>
                    <a:gd name="T77" fmla="*/ 2147483647 h 148"/>
                    <a:gd name="T78" fmla="*/ 2147483647 w 260"/>
                    <a:gd name="T79" fmla="*/ 2147483647 h 148"/>
                    <a:gd name="T80" fmla="*/ 2147483647 w 260"/>
                    <a:gd name="T81" fmla="*/ 2147483647 h 148"/>
                    <a:gd name="T82" fmla="*/ 2147483647 w 260"/>
                    <a:gd name="T83" fmla="*/ 2147483647 h 148"/>
                    <a:gd name="T84" fmla="*/ 2147483647 w 260"/>
                    <a:gd name="T85" fmla="*/ 2147483647 h 148"/>
                    <a:gd name="T86" fmla="*/ 2147483647 w 260"/>
                    <a:gd name="T87" fmla="*/ 2147483647 h 148"/>
                    <a:gd name="T88" fmla="*/ 2147483647 w 260"/>
                    <a:gd name="T89" fmla="*/ 2147483647 h 148"/>
                    <a:gd name="T90" fmla="*/ 2147483647 w 260"/>
                    <a:gd name="T91" fmla="*/ 2147483647 h 148"/>
                    <a:gd name="T92" fmla="*/ 2147483647 w 260"/>
                    <a:gd name="T93" fmla="*/ 2147483647 h 148"/>
                    <a:gd name="T94" fmla="*/ 2147483647 w 260"/>
                    <a:gd name="T95" fmla="*/ 2147483647 h 148"/>
                    <a:gd name="T96" fmla="*/ 2147483647 w 260"/>
                    <a:gd name="T97" fmla="*/ 2147483647 h 14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260"/>
                    <a:gd name="T148" fmla="*/ 0 h 148"/>
                    <a:gd name="T149" fmla="*/ 260 w 260"/>
                    <a:gd name="T150" fmla="*/ 148 h 14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260" h="148">
                      <a:moveTo>
                        <a:pt x="66" y="82"/>
                      </a:moveTo>
                      <a:lnTo>
                        <a:pt x="60" y="84"/>
                      </a:lnTo>
                      <a:lnTo>
                        <a:pt x="54" y="88"/>
                      </a:lnTo>
                      <a:lnTo>
                        <a:pt x="44" y="90"/>
                      </a:lnTo>
                      <a:lnTo>
                        <a:pt x="36" y="90"/>
                      </a:lnTo>
                      <a:lnTo>
                        <a:pt x="26" y="88"/>
                      </a:lnTo>
                      <a:lnTo>
                        <a:pt x="18" y="84"/>
                      </a:lnTo>
                      <a:lnTo>
                        <a:pt x="12" y="84"/>
                      </a:lnTo>
                      <a:lnTo>
                        <a:pt x="6" y="82"/>
                      </a:lnTo>
                      <a:lnTo>
                        <a:pt x="2" y="80"/>
                      </a:lnTo>
                      <a:lnTo>
                        <a:pt x="0" y="78"/>
                      </a:lnTo>
                      <a:lnTo>
                        <a:pt x="2" y="66"/>
                      </a:lnTo>
                      <a:lnTo>
                        <a:pt x="2" y="62"/>
                      </a:lnTo>
                      <a:lnTo>
                        <a:pt x="12" y="52"/>
                      </a:lnTo>
                      <a:lnTo>
                        <a:pt x="16" y="44"/>
                      </a:lnTo>
                      <a:lnTo>
                        <a:pt x="22" y="38"/>
                      </a:lnTo>
                      <a:lnTo>
                        <a:pt x="16" y="30"/>
                      </a:lnTo>
                      <a:lnTo>
                        <a:pt x="8" y="20"/>
                      </a:lnTo>
                      <a:lnTo>
                        <a:pt x="6" y="14"/>
                      </a:lnTo>
                      <a:lnTo>
                        <a:pt x="24" y="10"/>
                      </a:lnTo>
                      <a:lnTo>
                        <a:pt x="46" y="10"/>
                      </a:lnTo>
                      <a:lnTo>
                        <a:pt x="64" y="10"/>
                      </a:lnTo>
                      <a:lnTo>
                        <a:pt x="80" y="16"/>
                      </a:lnTo>
                      <a:lnTo>
                        <a:pt x="96" y="14"/>
                      </a:lnTo>
                      <a:lnTo>
                        <a:pt x="112" y="16"/>
                      </a:lnTo>
                      <a:lnTo>
                        <a:pt x="116" y="8"/>
                      </a:lnTo>
                      <a:lnTo>
                        <a:pt x="128" y="6"/>
                      </a:lnTo>
                      <a:lnTo>
                        <a:pt x="138" y="6"/>
                      </a:lnTo>
                      <a:lnTo>
                        <a:pt x="156" y="0"/>
                      </a:lnTo>
                      <a:lnTo>
                        <a:pt x="166" y="8"/>
                      </a:lnTo>
                      <a:lnTo>
                        <a:pt x="166" y="14"/>
                      </a:lnTo>
                      <a:lnTo>
                        <a:pt x="168" y="22"/>
                      </a:lnTo>
                      <a:lnTo>
                        <a:pt x="184" y="24"/>
                      </a:lnTo>
                      <a:lnTo>
                        <a:pt x="186" y="30"/>
                      </a:lnTo>
                      <a:lnTo>
                        <a:pt x="188" y="36"/>
                      </a:lnTo>
                      <a:lnTo>
                        <a:pt x="198" y="36"/>
                      </a:lnTo>
                      <a:lnTo>
                        <a:pt x="202" y="40"/>
                      </a:lnTo>
                      <a:lnTo>
                        <a:pt x="216" y="36"/>
                      </a:lnTo>
                      <a:lnTo>
                        <a:pt x="222" y="44"/>
                      </a:lnTo>
                      <a:lnTo>
                        <a:pt x="234" y="48"/>
                      </a:lnTo>
                      <a:lnTo>
                        <a:pt x="248" y="50"/>
                      </a:lnTo>
                      <a:lnTo>
                        <a:pt x="260" y="56"/>
                      </a:lnTo>
                      <a:lnTo>
                        <a:pt x="260" y="58"/>
                      </a:lnTo>
                      <a:lnTo>
                        <a:pt x="254" y="64"/>
                      </a:lnTo>
                      <a:lnTo>
                        <a:pt x="258" y="72"/>
                      </a:lnTo>
                      <a:lnTo>
                        <a:pt x="260" y="78"/>
                      </a:lnTo>
                      <a:lnTo>
                        <a:pt x="260" y="84"/>
                      </a:lnTo>
                      <a:lnTo>
                        <a:pt x="244" y="84"/>
                      </a:lnTo>
                      <a:lnTo>
                        <a:pt x="240" y="88"/>
                      </a:lnTo>
                      <a:lnTo>
                        <a:pt x="236" y="92"/>
                      </a:lnTo>
                      <a:lnTo>
                        <a:pt x="236" y="100"/>
                      </a:lnTo>
                      <a:lnTo>
                        <a:pt x="226" y="100"/>
                      </a:lnTo>
                      <a:lnTo>
                        <a:pt x="216" y="100"/>
                      </a:lnTo>
                      <a:lnTo>
                        <a:pt x="208" y="106"/>
                      </a:lnTo>
                      <a:lnTo>
                        <a:pt x="204" y="108"/>
                      </a:lnTo>
                      <a:lnTo>
                        <a:pt x="190" y="112"/>
                      </a:lnTo>
                      <a:lnTo>
                        <a:pt x="182" y="116"/>
                      </a:lnTo>
                      <a:lnTo>
                        <a:pt x="184" y="118"/>
                      </a:lnTo>
                      <a:lnTo>
                        <a:pt x="186" y="122"/>
                      </a:lnTo>
                      <a:lnTo>
                        <a:pt x="194" y="128"/>
                      </a:lnTo>
                      <a:lnTo>
                        <a:pt x="204" y="130"/>
                      </a:lnTo>
                      <a:lnTo>
                        <a:pt x="212" y="138"/>
                      </a:lnTo>
                      <a:lnTo>
                        <a:pt x="204" y="138"/>
                      </a:lnTo>
                      <a:lnTo>
                        <a:pt x="200" y="140"/>
                      </a:lnTo>
                      <a:lnTo>
                        <a:pt x="192" y="144"/>
                      </a:lnTo>
                      <a:lnTo>
                        <a:pt x="186" y="146"/>
                      </a:lnTo>
                      <a:lnTo>
                        <a:pt x="176" y="148"/>
                      </a:lnTo>
                      <a:lnTo>
                        <a:pt x="174" y="138"/>
                      </a:lnTo>
                      <a:lnTo>
                        <a:pt x="170" y="134"/>
                      </a:lnTo>
                      <a:lnTo>
                        <a:pt x="160" y="128"/>
                      </a:lnTo>
                      <a:lnTo>
                        <a:pt x="166" y="120"/>
                      </a:lnTo>
                      <a:lnTo>
                        <a:pt x="172" y="118"/>
                      </a:lnTo>
                      <a:lnTo>
                        <a:pt x="164" y="118"/>
                      </a:lnTo>
                      <a:lnTo>
                        <a:pt x="160" y="118"/>
                      </a:lnTo>
                      <a:lnTo>
                        <a:pt x="152" y="116"/>
                      </a:lnTo>
                      <a:lnTo>
                        <a:pt x="146" y="114"/>
                      </a:lnTo>
                      <a:lnTo>
                        <a:pt x="144" y="112"/>
                      </a:lnTo>
                      <a:lnTo>
                        <a:pt x="140" y="108"/>
                      </a:lnTo>
                      <a:lnTo>
                        <a:pt x="132" y="108"/>
                      </a:lnTo>
                      <a:lnTo>
                        <a:pt x="130" y="112"/>
                      </a:lnTo>
                      <a:lnTo>
                        <a:pt x="128" y="116"/>
                      </a:lnTo>
                      <a:lnTo>
                        <a:pt x="124" y="120"/>
                      </a:lnTo>
                      <a:lnTo>
                        <a:pt x="118" y="126"/>
                      </a:lnTo>
                      <a:lnTo>
                        <a:pt x="114" y="128"/>
                      </a:lnTo>
                      <a:lnTo>
                        <a:pt x="110" y="126"/>
                      </a:lnTo>
                      <a:lnTo>
                        <a:pt x="102" y="128"/>
                      </a:lnTo>
                      <a:lnTo>
                        <a:pt x="94" y="132"/>
                      </a:lnTo>
                      <a:lnTo>
                        <a:pt x="92" y="124"/>
                      </a:lnTo>
                      <a:lnTo>
                        <a:pt x="100" y="118"/>
                      </a:lnTo>
                      <a:lnTo>
                        <a:pt x="100" y="108"/>
                      </a:lnTo>
                      <a:lnTo>
                        <a:pt x="106" y="108"/>
                      </a:lnTo>
                      <a:lnTo>
                        <a:pt x="116" y="110"/>
                      </a:lnTo>
                      <a:lnTo>
                        <a:pt x="110" y="98"/>
                      </a:lnTo>
                      <a:lnTo>
                        <a:pt x="106" y="92"/>
                      </a:lnTo>
                      <a:lnTo>
                        <a:pt x="98" y="80"/>
                      </a:lnTo>
                      <a:lnTo>
                        <a:pt x="90" y="76"/>
                      </a:lnTo>
                      <a:lnTo>
                        <a:pt x="82" y="74"/>
                      </a:lnTo>
                      <a:lnTo>
                        <a:pt x="74" y="78"/>
                      </a:lnTo>
                      <a:lnTo>
                        <a:pt x="66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4" name="íṥlïdê">
                  <a:extLst>
                    <a:ext uri="{FF2B5EF4-FFF2-40B4-BE49-F238E27FC236}">
                      <a16:creationId xmlns:a16="http://schemas.microsoft.com/office/drawing/2014/main" id="{A5D3557C-2B43-47C1-944D-47F8F42D2D4F}"/>
                    </a:ext>
                  </a:extLst>
                </p:cNvPr>
                <p:cNvSpPr/>
                <p:nvPr/>
              </p:nvSpPr>
              <p:spPr bwMode="auto">
                <a:xfrm>
                  <a:off x="4890486" y="2148575"/>
                  <a:ext cx="231372" cy="135904"/>
                </a:xfrm>
                <a:custGeom>
                  <a:avLst/>
                  <a:gdLst>
                    <a:gd name="T0" fmla="*/ 2147483647 w 132"/>
                    <a:gd name="T1" fmla="*/ 2147483647 h 82"/>
                    <a:gd name="T2" fmla="*/ 2147483647 w 132"/>
                    <a:gd name="T3" fmla="*/ 2147483647 h 82"/>
                    <a:gd name="T4" fmla="*/ 2147483647 w 132"/>
                    <a:gd name="T5" fmla="*/ 2147483647 h 82"/>
                    <a:gd name="T6" fmla="*/ 2147483647 w 132"/>
                    <a:gd name="T7" fmla="*/ 2147483647 h 82"/>
                    <a:gd name="T8" fmla="*/ 2147483647 w 132"/>
                    <a:gd name="T9" fmla="*/ 2147483647 h 82"/>
                    <a:gd name="T10" fmla="*/ 2147483647 w 132"/>
                    <a:gd name="T11" fmla="*/ 2147483647 h 82"/>
                    <a:gd name="T12" fmla="*/ 2147483647 w 132"/>
                    <a:gd name="T13" fmla="*/ 2147483647 h 82"/>
                    <a:gd name="T14" fmla="*/ 2147483647 w 132"/>
                    <a:gd name="T15" fmla="*/ 2147483647 h 82"/>
                    <a:gd name="T16" fmla="*/ 2147483647 w 132"/>
                    <a:gd name="T17" fmla="*/ 2147483647 h 82"/>
                    <a:gd name="T18" fmla="*/ 2147483647 w 132"/>
                    <a:gd name="T19" fmla="*/ 2147483647 h 82"/>
                    <a:gd name="T20" fmla="*/ 2147483647 w 132"/>
                    <a:gd name="T21" fmla="*/ 2147483647 h 82"/>
                    <a:gd name="T22" fmla="*/ 2147483647 w 132"/>
                    <a:gd name="T23" fmla="*/ 2147483647 h 82"/>
                    <a:gd name="T24" fmla="*/ 2147483647 w 132"/>
                    <a:gd name="T25" fmla="*/ 2147483647 h 82"/>
                    <a:gd name="T26" fmla="*/ 0 w 132"/>
                    <a:gd name="T27" fmla="*/ 2147483647 h 82"/>
                    <a:gd name="T28" fmla="*/ 0 w 132"/>
                    <a:gd name="T29" fmla="*/ 2147483647 h 82"/>
                    <a:gd name="T30" fmla="*/ 2147483647 w 132"/>
                    <a:gd name="T31" fmla="*/ 2147483647 h 82"/>
                    <a:gd name="T32" fmla="*/ 2147483647 w 132"/>
                    <a:gd name="T33" fmla="*/ 2147483647 h 82"/>
                    <a:gd name="T34" fmla="*/ 2147483647 w 132"/>
                    <a:gd name="T35" fmla="*/ 2147483647 h 82"/>
                    <a:gd name="T36" fmla="*/ 2147483647 w 132"/>
                    <a:gd name="T37" fmla="*/ 2147483647 h 82"/>
                    <a:gd name="T38" fmla="*/ 2147483647 w 132"/>
                    <a:gd name="T39" fmla="*/ 2147483647 h 82"/>
                    <a:gd name="T40" fmla="*/ 2147483647 w 132"/>
                    <a:gd name="T41" fmla="*/ 2147483647 h 82"/>
                    <a:gd name="T42" fmla="*/ 2147483647 w 132"/>
                    <a:gd name="T43" fmla="*/ 2147483647 h 82"/>
                    <a:gd name="T44" fmla="*/ 2147483647 w 132"/>
                    <a:gd name="T45" fmla="*/ 2147483647 h 82"/>
                    <a:gd name="T46" fmla="*/ 2147483647 w 132"/>
                    <a:gd name="T47" fmla="*/ 2147483647 h 82"/>
                    <a:gd name="T48" fmla="*/ 2147483647 w 132"/>
                    <a:gd name="T49" fmla="*/ 2147483647 h 82"/>
                    <a:gd name="T50" fmla="*/ 2147483647 w 132"/>
                    <a:gd name="T51" fmla="*/ 2147483647 h 82"/>
                    <a:gd name="T52" fmla="*/ 2147483647 w 132"/>
                    <a:gd name="T53" fmla="*/ 2147483647 h 82"/>
                    <a:gd name="T54" fmla="*/ 2147483647 w 132"/>
                    <a:gd name="T55" fmla="*/ 2147483647 h 82"/>
                    <a:gd name="T56" fmla="*/ 2147483647 w 132"/>
                    <a:gd name="T57" fmla="*/ 0 h 82"/>
                    <a:gd name="T58" fmla="*/ 2147483647 w 132"/>
                    <a:gd name="T59" fmla="*/ 2147483647 h 82"/>
                    <a:gd name="T60" fmla="*/ 2147483647 w 132"/>
                    <a:gd name="T61" fmla="*/ 2147483647 h 82"/>
                    <a:gd name="T62" fmla="*/ 2147483647 w 132"/>
                    <a:gd name="T63" fmla="*/ 2147483647 h 82"/>
                    <a:gd name="T64" fmla="*/ 2147483647 w 132"/>
                    <a:gd name="T65" fmla="*/ 2147483647 h 82"/>
                    <a:gd name="T66" fmla="*/ 2147483647 w 132"/>
                    <a:gd name="T67" fmla="*/ 2147483647 h 82"/>
                    <a:gd name="T68" fmla="*/ 2147483647 w 132"/>
                    <a:gd name="T69" fmla="*/ 2147483647 h 82"/>
                    <a:gd name="T70" fmla="*/ 2147483647 w 132"/>
                    <a:gd name="T71" fmla="*/ 2147483647 h 82"/>
                    <a:gd name="T72" fmla="*/ 2147483647 w 132"/>
                    <a:gd name="T73" fmla="*/ 2147483647 h 82"/>
                    <a:gd name="T74" fmla="*/ 2147483647 w 132"/>
                    <a:gd name="T75" fmla="*/ 2147483647 h 82"/>
                    <a:gd name="T76" fmla="*/ 2147483647 w 132"/>
                    <a:gd name="T77" fmla="*/ 2147483647 h 82"/>
                    <a:gd name="T78" fmla="*/ 2147483647 w 132"/>
                    <a:gd name="T79" fmla="*/ 2147483647 h 82"/>
                    <a:gd name="T80" fmla="*/ 2147483647 w 132"/>
                    <a:gd name="T81" fmla="*/ 2147483647 h 82"/>
                    <a:gd name="T82" fmla="*/ 2147483647 w 132"/>
                    <a:gd name="T83" fmla="*/ 2147483647 h 82"/>
                    <a:gd name="T84" fmla="*/ 2147483647 w 132"/>
                    <a:gd name="T85" fmla="*/ 2147483647 h 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32"/>
                    <a:gd name="T130" fmla="*/ 0 h 82"/>
                    <a:gd name="T131" fmla="*/ 132 w 132"/>
                    <a:gd name="T132" fmla="*/ 82 h 82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32" h="82">
                      <a:moveTo>
                        <a:pt x="122" y="72"/>
                      </a:moveTo>
                      <a:lnTo>
                        <a:pt x="110" y="74"/>
                      </a:lnTo>
                      <a:lnTo>
                        <a:pt x="106" y="82"/>
                      </a:lnTo>
                      <a:lnTo>
                        <a:pt x="98" y="82"/>
                      </a:lnTo>
                      <a:lnTo>
                        <a:pt x="90" y="80"/>
                      </a:lnTo>
                      <a:lnTo>
                        <a:pt x="80" y="82"/>
                      </a:lnTo>
                      <a:lnTo>
                        <a:pt x="74" y="82"/>
                      </a:lnTo>
                      <a:lnTo>
                        <a:pt x="62" y="78"/>
                      </a:lnTo>
                      <a:lnTo>
                        <a:pt x="58" y="76"/>
                      </a:lnTo>
                      <a:lnTo>
                        <a:pt x="40" y="76"/>
                      </a:lnTo>
                      <a:lnTo>
                        <a:pt x="30" y="76"/>
                      </a:lnTo>
                      <a:lnTo>
                        <a:pt x="22" y="76"/>
                      </a:lnTo>
                      <a:lnTo>
                        <a:pt x="16" y="78"/>
                      </a:lnTo>
                      <a:lnTo>
                        <a:pt x="0" y="80"/>
                      </a:lnTo>
                      <a:lnTo>
                        <a:pt x="0" y="76"/>
                      </a:lnTo>
                      <a:lnTo>
                        <a:pt x="10" y="70"/>
                      </a:lnTo>
                      <a:lnTo>
                        <a:pt x="6" y="64"/>
                      </a:lnTo>
                      <a:lnTo>
                        <a:pt x="4" y="52"/>
                      </a:lnTo>
                      <a:lnTo>
                        <a:pt x="2" y="48"/>
                      </a:lnTo>
                      <a:lnTo>
                        <a:pt x="12" y="46"/>
                      </a:lnTo>
                      <a:lnTo>
                        <a:pt x="18" y="34"/>
                      </a:lnTo>
                      <a:lnTo>
                        <a:pt x="26" y="24"/>
                      </a:lnTo>
                      <a:lnTo>
                        <a:pt x="26" y="18"/>
                      </a:lnTo>
                      <a:lnTo>
                        <a:pt x="30" y="18"/>
                      </a:lnTo>
                      <a:lnTo>
                        <a:pt x="36" y="18"/>
                      </a:lnTo>
                      <a:lnTo>
                        <a:pt x="46" y="14"/>
                      </a:lnTo>
                      <a:lnTo>
                        <a:pt x="48" y="6"/>
                      </a:lnTo>
                      <a:lnTo>
                        <a:pt x="60" y="4"/>
                      </a:lnTo>
                      <a:lnTo>
                        <a:pt x="68" y="0"/>
                      </a:lnTo>
                      <a:lnTo>
                        <a:pt x="76" y="4"/>
                      </a:lnTo>
                      <a:lnTo>
                        <a:pt x="98" y="4"/>
                      </a:lnTo>
                      <a:lnTo>
                        <a:pt x="106" y="16"/>
                      </a:lnTo>
                      <a:lnTo>
                        <a:pt x="106" y="24"/>
                      </a:lnTo>
                      <a:lnTo>
                        <a:pt x="112" y="28"/>
                      </a:lnTo>
                      <a:lnTo>
                        <a:pt x="116" y="34"/>
                      </a:lnTo>
                      <a:lnTo>
                        <a:pt x="120" y="40"/>
                      </a:lnTo>
                      <a:lnTo>
                        <a:pt x="122" y="42"/>
                      </a:lnTo>
                      <a:lnTo>
                        <a:pt x="130" y="44"/>
                      </a:lnTo>
                      <a:lnTo>
                        <a:pt x="132" y="50"/>
                      </a:lnTo>
                      <a:lnTo>
                        <a:pt x="126" y="52"/>
                      </a:lnTo>
                      <a:lnTo>
                        <a:pt x="114" y="54"/>
                      </a:lnTo>
                      <a:lnTo>
                        <a:pt x="118" y="62"/>
                      </a:lnTo>
                      <a:lnTo>
                        <a:pt x="122" y="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5" name="ïṧḷíḋê">
                  <a:extLst>
                    <a:ext uri="{FF2B5EF4-FFF2-40B4-BE49-F238E27FC236}">
                      <a16:creationId xmlns:a16="http://schemas.microsoft.com/office/drawing/2014/main" id="{D55D4AE7-9E8F-4E8D-A831-BFD769A8A65C}"/>
                    </a:ext>
                  </a:extLst>
                </p:cNvPr>
                <p:cNvSpPr/>
                <p:nvPr/>
              </p:nvSpPr>
              <p:spPr bwMode="auto">
                <a:xfrm>
                  <a:off x="4666001" y="2437193"/>
                  <a:ext cx="85388" cy="61646"/>
                </a:xfrm>
                <a:custGeom>
                  <a:avLst/>
                  <a:gdLst>
                    <a:gd name="T0" fmla="*/ 0 w 49"/>
                    <a:gd name="T1" fmla="*/ 2147483647 h 36"/>
                    <a:gd name="T2" fmla="*/ 2147483647 w 49"/>
                    <a:gd name="T3" fmla="*/ 2147483647 h 36"/>
                    <a:gd name="T4" fmla="*/ 2147483647 w 49"/>
                    <a:gd name="T5" fmla="*/ 2147483647 h 36"/>
                    <a:gd name="T6" fmla="*/ 2147483647 w 49"/>
                    <a:gd name="T7" fmla="*/ 2147483647 h 36"/>
                    <a:gd name="T8" fmla="*/ 2147483647 w 49"/>
                    <a:gd name="T9" fmla="*/ 0 h 36"/>
                    <a:gd name="T10" fmla="*/ 2147483647 w 49"/>
                    <a:gd name="T11" fmla="*/ 2147483647 h 36"/>
                    <a:gd name="T12" fmla="*/ 2147483647 w 49"/>
                    <a:gd name="T13" fmla="*/ 2147483647 h 36"/>
                    <a:gd name="T14" fmla="*/ 2147483647 w 49"/>
                    <a:gd name="T15" fmla="*/ 2147483647 h 36"/>
                    <a:gd name="T16" fmla="*/ 2147483647 w 49"/>
                    <a:gd name="T17" fmla="*/ 2147483647 h 36"/>
                    <a:gd name="T18" fmla="*/ 2147483647 w 49"/>
                    <a:gd name="T19" fmla="*/ 2147483647 h 36"/>
                    <a:gd name="T20" fmla="*/ 2147483647 w 49"/>
                    <a:gd name="T21" fmla="*/ 2147483647 h 36"/>
                    <a:gd name="T22" fmla="*/ 2147483647 w 49"/>
                    <a:gd name="T23" fmla="*/ 2147483647 h 36"/>
                    <a:gd name="T24" fmla="*/ 2147483647 w 49"/>
                    <a:gd name="T25" fmla="*/ 2147483647 h 36"/>
                    <a:gd name="T26" fmla="*/ 2147483647 w 49"/>
                    <a:gd name="T27" fmla="*/ 2147483647 h 36"/>
                    <a:gd name="T28" fmla="*/ 2147483647 w 49"/>
                    <a:gd name="T29" fmla="*/ 2147483647 h 36"/>
                    <a:gd name="T30" fmla="*/ 0 w 49"/>
                    <a:gd name="T31" fmla="*/ 2147483647 h 36"/>
                    <a:gd name="T32" fmla="*/ 0 w 49"/>
                    <a:gd name="T33" fmla="*/ 2147483647 h 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49"/>
                    <a:gd name="T52" fmla="*/ 0 h 36"/>
                    <a:gd name="T53" fmla="*/ 49 w 49"/>
                    <a:gd name="T54" fmla="*/ 36 h 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49" h="36">
                      <a:moveTo>
                        <a:pt x="0" y="4"/>
                      </a:moveTo>
                      <a:lnTo>
                        <a:pt x="13" y="6"/>
                      </a:lnTo>
                      <a:lnTo>
                        <a:pt x="21" y="4"/>
                      </a:lnTo>
                      <a:lnTo>
                        <a:pt x="25" y="2"/>
                      </a:lnTo>
                      <a:lnTo>
                        <a:pt x="39" y="0"/>
                      </a:lnTo>
                      <a:lnTo>
                        <a:pt x="49" y="6"/>
                      </a:lnTo>
                      <a:lnTo>
                        <a:pt x="35" y="10"/>
                      </a:lnTo>
                      <a:lnTo>
                        <a:pt x="33" y="16"/>
                      </a:lnTo>
                      <a:lnTo>
                        <a:pt x="29" y="24"/>
                      </a:lnTo>
                      <a:lnTo>
                        <a:pt x="21" y="24"/>
                      </a:lnTo>
                      <a:lnTo>
                        <a:pt x="17" y="28"/>
                      </a:lnTo>
                      <a:lnTo>
                        <a:pt x="15" y="36"/>
                      </a:lnTo>
                      <a:lnTo>
                        <a:pt x="11" y="32"/>
                      </a:lnTo>
                      <a:lnTo>
                        <a:pt x="7" y="26"/>
                      </a:lnTo>
                      <a:lnTo>
                        <a:pt x="4" y="18"/>
                      </a:lnTo>
                      <a:lnTo>
                        <a:pt x="0" y="14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6" name="iṧļïḓé">
                  <a:extLst>
                    <a:ext uri="{FF2B5EF4-FFF2-40B4-BE49-F238E27FC236}">
                      <a16:creationId xmlns:a16="http://schemas.microsoft.com/office/drawing/2014/main" id="{2A2DBEF7-E7B7-4D17-A03B-7AA19DE2C32B}"/>
                    </a:ext>
                  </a:extLst>
                </p:cNvPr>
                <p:cNvSpPr/>
                <p:nvPr/>
              </p:nvSpPr>
              <p:spPr bwMode="auto">
                <a:xfrm>
                  <a:off x="4858811" y="2574496"/>
                  <a:ext cx="61975" cy="39230"/>
                </a:xfrm>
                <a:custGeom>
                  <a:avLst/>
                  <a:gdLst>
                    <a:gd name="T0" fmla="*/ 2147483647 w 36"/>
                    <a:gd name="T1" fmla="*/ 0 h 24"/>
                    <a:gd name="T2" fmla="*/ 2147483647 w 36"/>
                    <a:gd name="T3" fmla="*/ 2147483647 h 24"/>
                    <a:gd name="T4" fmla="*/ 2147483647 w 36"/>
                    <a:gd name="T5" fmla="*/ 2147483647 h 24"/>
                    <a:gd name="T6" fmla="*/ 2147483647 w 36"/>
                    <a:gd name="T7" fmla="*/ 2147483647 h 24"/>
                    <a:gd name="T8" fmla="*/ 2147483647 w 36"/>
                    <a:gd name="T9" fmla="*/ 2147483647 h 24"/>
                    <a:gd name="T10" fmla="*/ 2147483647 w 36"/>
                    <a:gd name="T11" fmla="*/ 2147483647 h 24"/>
                    <a:gd name="T12" fmla="*/ 2147483647 w 36"/>
                    <a:gd name="T13" fmla="*/ 2147483647 h 24"/>
                    <a:gd name="T14" fmla="*/ 0 w 36"/>
                    <a:gd name="T15" fmla="*/ 2147483647 h 24"/>
                    <a:gd name="T16" fmla="*/ 0 w 36"/>
                    <a:gd name="T17" fmla="*/ 2147483647 h 24"/>
                    <a:gd name="T18" fmla="*/ 2147483647 w 36"/>
                    <a:gd name="T19" fmla="*/ 2147483647 h 24"/>
                    <a:gd name="T20" fmla="*/ 2147483647 w 36"/>
                    <a:gd name="T21" fmla="*/ 0 h 24"/>
                    <a:gd name="T22" fmla="*/ 2147483647 w 36"/>
                    <a:gd name="T23" fmla="*/ 0 h 2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6"/>
                    <a:gd name="T37" fmla="*/ 0 h 24"/>
                    <a:gd name="T38" fmla="*/ 36 w 36"/>
                    <a:gd name="T39" fmla="*/ 24 h 2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6" h="24">
                      <a:moveTo>
                        <a:pt x="26" y="0"/>
                      </a:moveTo>
                      <a:lnTo>
                        <a:pt x="36" y="4"/>
                      </a:lnTo>
                      <a:lnTo>
                        <a:pt x="36" y="16"/>
                      </a:lnTo>
                      <a:lnTo>
                        <a:pt x="30" y="20"/>
                      </a:lnTo>
                      <a:lnTo>
                        <a:pt x="10" y="24"/>
                      </a:lnTo>
                      <a:lnTo>
                        <a:pt x="6" y="22"/>
                      </a:lnTo>
                      <a:lnTo>
                        <a:pt x="4" y="22"/>
                      </a:lnTo>
                      <a:lnTo>
                        <a:pt x="0" y="16"/>
                      </a:lnTo>
                      <a:lnTo>
                        <a:pt x="0" y="2"/>
                      </a:lnTo>
                      <a:lnTo>
                        <a:pt x="8" y="2"/>
                      </a:lnTo>
                      <a:lnTo>
                        <a:pt x="12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7" name="ïṣ1îḍê">
                  <a:extLst>
                    <a:ext uri="{FF2B5EF4-FFF2-40B4-BE49-F238E27FC236}">
                      <a16:creationId xmlns:a16="http://schemas.microsoft.com/office/drawing/2014/main" id="{5248BF67-F64F-48C4-9B15-2684FC208467}"/>
                    </a:ext>
                  </a:extLst>
                </p:cNvPr>
                <p:cNvSpPr/>
                <p:nvPr/>
              </p:nvSpPr>
              <p:spPr bwMode="auto">
                <a:xfrm>
                  <a:off x="4834021" y="2395161"/>
                  <a:ext cx="247898" cy="133100"/>
                </a:xfrm>
                <a:custGeom>
                  <a:avLst/>
                  <a:gdLst>
                    <a:gd name="T0" fmla="*/ 2147483647 w 142"/>
                    <a:gd name="T1" fmla="*/ 2147483647 h 80"/>
                    <a:gd name="T2" fmla="*/ 2147483647 w 142"/>
                    <a:gd name="T3" fmla="*/ 2147483647 h 80"/>
                    <a:gd name="T4" fmla="*/ 2147483647 w 142"/>
                    <a:gd name="T5" fmla="*/ 2147483647 h 80"/>
                    <a:gd name="T6" fmla="*/ 2147483647 w 142"/>
                    <a:gd name="T7" fmla="*/ 2147483647 h 80"/>
                    <a:gd name="T8" fmla="*/ 2147483647 w 142"/>
                    <a:gd name="T9" fmla="*/ 2147483647 h 80"/>
                    <a:gd name="T10" fmla="*/ 2147483647 w 142"/>
                    <a:gd name="T11" fmla="*/ 2147483647 h 80"/>
                    <a:gd name="T12" fmla="*/ 2147483647 w 142"/>
                    <a:gd name="T13" fmla="*/ 2147483647 h 80"/>
                    <a:gd name="T14" fmla="*/ 2147483647 w 142"/>
                    <a:gd name="T15" fmla="*/ 2147483647 h 80"/>
                    <a:gd name="T16" fmla="*/ 2147483647 w 142"/>
                    <a:gd name="T17" fmla="*/ 2147483647 h 80"/>
                    <a:gd name="T18" fmla="*/ 2147483647 w 142"/>
                    <a:gd name="T19" fmla="*/ 2147483647 h 80"/>
                    <a:gd name="T20" fmla="*/ 2147483647 w 142"/>
                    <a:gd name="T21" fmla="*/ 2147483647 h 80"/>
                    <a:gd name="T22" fmla="*/ 0 w 142"/>
                    <a:gd name="T23" fmla="*/ 2147483647 h 80"/>
                    <a:gd name="T24" fmla="*/ 2147483647 w 142"/>
                    <a:gd name="T25" fmla="*/ 2147483647 h 80"/>
                    <a:gd name="T26" fmla="*/ 2147483647 w 142"/>
                    <a:gd name="T27" fmla="*/ 2147483647 h 80"/>
                    <a:gd name="T28" fmla="*/ 2147483647 w 142"/>
                    <a:gd name="T29" fmla="*/ 2147483647 h 80"/>
                    <a:gd name="T30" fmla="*/ 2147483647 w 142"/>
                    <a:gd name="T31" fmla="*/ 2147483647 h 80"/>
                    <a:gd name="T32" fmla="*/ 2147483647 w 142"/>
                    <a:gd name="T33" fmla="*/ 2147483647 h 80"/>
                    <a:gd name="T34" fmla="*/ 2147483647 w 142"/>
                    <a:gd name="T35" fmla="*/ 2147483647 h 80"/>
                    <a:gd name="T36" fmla="*/ 2147483647 w 142"/>
                    <a:gd name="T37" fmla="*/ 2147483647 h 80"/>
                    <a:gd name="T38" fmla="*/ 2147483647 w 142"/>
                    <a:gd name="T39" fmla="*/ 2147483647 h 80"/>
                    <a:gd name="T40" fmla="*/ 2147483647 w 142"/>
                    <a:gd name="T41" fmla="*/ 2147483647 h 80"/>
                    <a:gd name="T42" fmla="*/ 2147483647 w 142"/>
                    <a:gd name="T43" fmla="*/ 2147483647 h 80"/>
                    <a:gd name="T44" fmla="*/ 2147483647 w 142"/>
                    <a:gd name="T45" fmla="*/ 2147483647 h 80"/>
                    <a:gd name="T46" fmla="*/ 2147483647 w 142"/>
                    <a:gd name="T47" fmla="*/ 2147483647 h 80"/>
                    <a:gd name="T48" fmla="*/ 2147483647 w 142"/>
                    <a:gd name="T49" fmla="*/ 2147483647 h 80"/>
                    <a:gd name="T50" fmla="*/ 2147483647 w 142"/>
                    <a:gd name="T51" fmla="*/ 2147483647 h 80"/>
                    <a:gd name="T52" fmla="*/ 2147483647 w 142"/>
                    <a:gd name="T53" fmla="*/ 2147483647 h 80"/>
                    <a:gd name="T54" fmla="*/ 2147483647 w 142"/>
                    <a:gd name="T55" fmla="*/ 2147483647 h 80"/>
                    <a:gd name="T56" fmla="*/ 2147483647 w 142"/>
                    <a:gd name="T57" fmla="*/ 0 h 80"/>
                    <a:gd name="T58" fmla="*/ 2147483647 w 142"/>
                    <a:gd name="T59" fmla="*/ 2147483647 h 80"/>
                    <a:gd name="T60" fmla="*/ 2147483647 w 142"/>
                    <a:gd name="T61" fmla="*/ 2147483647 h 80"/>
                    <a:gd name="T62" fmla="*/ 2147483647 w 142"/>
                    <a:gd name="T63" fmla="*/ 2147483647 h 80"/>
                    <a:gd name="T64" fmla="*/ 2147483647 w 142"/>
                    <a:gd name="T65" fmla="*/ 2147483647 h 80"/>
                    <a:gd name="T66" fmla="*/ 2147483647 w 142"/>
                    <a:gd name="T67" fmla="*/ 2147483647 h 80"/>
                    <a:gd name="T68" fmla="*/ 2147483647 w 142"/>
                    <a:gd name="T69" fmla="*/ 2147483647 h 80"/>
                    <a:gd name="T70" fmla="*/ 2147483647 w 142"/>
                    <a:gd name="T71" fmla="*/ 2147483647 h 80"/>
                    <a:gd name="T72" fmla="*/ 2147483647 w 142"/>
                    <a:gd name="T73" fmla="*/ 2147483647 h 80"/>
                    <a:gd name="T74" fmla="*/ 2147483647 w 142"/>
                    <a:gd name="T75" fmla="*/ 2147483647 h 80"/>
                    <a:gd name="T76" fmla="*/ 2147483647 w 142"/>
                    <a:gd name="T77" fmla="*/ 2147483647 h 80"/>
                    <a:gd name="T78" fmla="*/ 2147483647 w 142"/>
                    <a:gd name="T79" fmla="*/ 2147483647 h 80"/>
                    <a:gd name="T80" fmla="*/ 2147483647 w 142"/>
                    <a:gd name="T81" fmla="*/ 2147483647 h 80"/>
                    <a:gd name="T82" fmla="*/ 2147483647 w 142"/>
                    <a:gd name="T83" fmla="*/ 2147483647 h 80"/>
                    <a:gd name="T84" fmla="*/ 2147483647 w 142"/>
                    <a:gd name="T85" fmla="*/ 2147483647 h 80"/>
                    <a:gd name="T86" fmla="*/ 2147483647 w 142"/>
                    <a:gd name="T87" fmla="*/ 2147483647 h 80"/>
                    <a:gd name="T88" fmla="*/ 2147483647 w 142"/>
                    <a:gd name="T89" fmla="*/ 2147483647 h 80"/>
                    <a:gd name="T90" fmla="*/ 2147483647 w 142"/>
                    <a:gd name="T91" fmla="*/ 2147483647 h 80"/>
                    <a:gd name="T92" fmla="*/ 2147483647 w 142"/>
                    <a:gd name="T93" fmla="*/ 2147483647 h 80"/>
                    <a:gd name="T94" fmla="*/ 2147483647 w 142"/>
                    <a:gd name="T95" fmla="*/ 2147483647 h 80"/>
                    <a:gd name="T96" fmla="*/ 2147483647 w 142"/>
                    <a:gd name="T97" fmla="*/ 2147483647 h 80"/>
                    <a:gd name="T98" fmla="*/ 2147483647 w 142"/>
                    <a:gd name="T99" fmla="*/ 2147483647 h 80"/>
                    <a:gd name="T100" fmla="*/ 2147483647 w 142"/>
                    <a:gd name="T101" fmla="*/ 2147483647 h 80"/>
                    <a:gd name="T102" fmla="*/ 2147483647 w 142"/>
                    <a:gd name="T103" fmla="*/ 2147483647 h 80"/>
                    <a:gd name="T104" fmla="*/ 2147483647 w 142"/>
                    <a:gd name="T105" fmla="*/ 2147483647 h 80"/>
                    <a:gd name="T106" fmla="*/ 2147483647 w 142"/>
                    <a:gd name="T107" fmla="*/ 2147483647 h 80"/>
                    <a:gd name="T108" fmla="*/ 2147483647 w 142"/>
                    <a:gd name="T109" fmla="*/ 2147483647 h 80"/>
                    <a:gd name="T110" fmla="*/ 2147483647 w 142"/>
                    <a:gd name="T111" fmla="*/ 2147483647 h 80"/>
                    <a:gd name="T112" fmla="*/ 2147483647 w 142"/>
                    <a:gd name="T113" fmla="*/ 2147483647 h 80"/>
                    <a:gd name="T114" fmla="*/ 2147483647 w 142"/>
                    <a:gd name="T115" fmla="*/ 2147483647 h 80"/>
                    <a:gd name="T116" fmla="*/ 2147483647 w 142"/>
                    <a:gd name="T117" fmla="*/ 2147483647 h 80"/>
                    <a:gd name="T118" fmla="*/ 2147483647 w 142"/>
                    <a:gd name="T119" fmla="*/ 2147483647 h 80"/>
                    <a:gd name="T120" fmla="*/ 2147483647 w 142"/>
                    <a:gd name="T121" fmla="*/ 2147483647 h 80"/>
                    <a:gd name="T122" fmla="*/ 2147483647 w 142"/>
                    <a:gd name="T123" fmla="*/ 2147483647 h 80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142"/>
                    <a:gd name="T187" fmla="*/ 0 h 80"/>
                    <a:gd name="T188" fmla="*/ 142 w 142"/>
                    <a:gd name="T189" fmla="*/ 80 h 80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142" h="80">
                      <a:moveTo>
                        <a:pt x="36" y="68"/>
                      </a:moveTo>
                      <a:lnTo>
                        <a:pt x="28" y="64"/>
                      </a:lnTo>
                      <a:lnTo>
                        <a:pt x="26" y="64"/>
                      </a:lnTo>
                      <a:lnTo>
                        <a:pt x="24" y="62"/>
                      </a:lnTo>
                      <a:lnTo>
                        <a:pt x="22" y="58"/>
                      </a:lnTo>
                      <a:lnTo>
                        <a:pt x="20" y="54"/>
                      </a:lnTo>
                      <a:lnTo>
                        <a:pt x="16" y="52"/>
                      </a:lnTo>
                      <a:lnTo>
                        <a:pt x="14" y="52"/>
                      </a:lnTo>
                      <a:lnTo>
                        <a:pt x="14" y="48"/>
                      </a:lnTo>
                      <a:lnTo>
                        <a:pt x="10" y="46"/>
                      </a:lnTo>
                      <a:lnTo>
                        <a:pt x="8" y="40"/>
                      </a:lnTo>
                      <a:lnTo>
                        <a:pt x="0" y="40"/>
                      </a:lnTo>
                      <a:lnTo>
                        <a:pt x="4" y="36"/>
                      </a:lnTo>
                      <a:lnTo>
                        <a:pt x="10" y="36"/>
                      </a:lnTo>
                      <a:lnTo>
                        <a:pt x="16" y="36"/>
                      </a:lnTo>
                      <a:lnTo>
                        <a:pt x="20" y="32"/>
                      </a:lnTo>
                      <a:lnTo>
                        <a:pt x="22" y="30"/>
                      </a:lnTo>
                      <a:lnTo>
                        <a:pt x="24" y="24"/>
                      </a:lnTo>
                      <a:lnTo>
                        <a:pt x="24" y="16"/>
                      </a:lnTo>
                      <a:lnTo>
                        <a:pt x="28" y="12"/>
                      </a:lnTo>
                      <a:lnTo>
                        <a:pt x="32" y="10"/>
                      </a:lnTo>
                      <a:lnTo>
                        <a:pt x="36" y="8"/>
                      </a:lnTo>
                      <a:lnTo>
                        <a:pt x="38" y="2"/>
                      </a:lnTo>
                      <a:lnTo>
                        <a:pt x="56" y="6"/>
                      </a:lnTo>
                      <a:lnTo>
                        <a:pt x="70" y="10"/>
                      </a:lnTo>
                      <a:lnTo>
                        <a:pt x="76" y="8"/>
                      </a:lnTo>
                      <a:lnTo>
                        <a:pt x="80" y="6"/>
                      </a:lnTo>
                      <a:lnTo>
                        <a:pt x="86" y="2"/>
                      </a:lnTo>
                      <a:lnTo>
                        <a:pt x="92" y="0"/>
                      </a:lnTo>
                      <a:lnTo>
                        <a:pt x="100" y="2"/>
                      </a:lnTo>
                      <a:lnTo>
                        <a:pt x="106" y="8"/>
                      </a:lnTo>
                      <a:lnTo>
                        <a:pt x="108" y="12"/>
                      </a:lnTo>
                      <a:lnTo>
                        <a:pt x="112" y="20"/>
                      </a:lnTo>
                      <a:lnTo>
                        <a:pt x="116" y="36"/>
                      </a:lnTo>
                      <a:lnTo>
                        <a:pt x="118" y="44"/>
                      </a:lnTo>
                      <a:lnTo>
                        <a:pt x="120" y="50"/>
                      </a:lnTo>
                      <a:lnTo>
                        <a:pt x="128" y="46"/>
                      </a:lnTo>
                      <a:lnTo>
                        <a:pt x="136" y="44"/>
                      </a:lnTo>
                      <a:lnTo>
                        <a:pt x="140" y="46"/>
                      </a:lnTo>
                      <a:lnTo>
                        <a:pt x="142" y="50"/>
                      </a:lnTo>
                      <a:lnTo>
                        <a:pt x="142" y="54"/>
                      </a:lnTo>
                      <a:lnTo>
                        <a:pt x="140" y="56"/>
                      </a:lnTo>
                      <a:lnTo>
                        <a:pt x="138" y="56"/>
                      </a:lnTo>
                      <a:lnTo>
                        <a:pt x="132" y="56"/>
                      </a:lnTo>
                      <a:lnTo>
                        <a:pt x="130" y="68"/>
                      </a:lnTo>
                      <a:lnTo>
                        <a:pt x="126" y="80"/>
                      </a:lnTo>
                      <a:lnTo>
                        <a:pt x="116" y="74"/>
                      </a:lnTo>
                      <a:lnTo>
                        <a:pt x="110" y="72"/>
                      </a:lnTo>
                      <a:lnTo>
                        <a:pt x="106" y="72"/>
                      </a:lnTo>
                      <a:lnTo>
                        <a:pt x="100" y="74"/>
                      </a:lnTo>
                      <a:lnTo>
                        <a:pt x="96" y="76"/>
                      </a:lnTo>
                      <a:lnTo>
                        <a:pt x="92" y="80"/>
                      </a:lnTo>
                      <a:lnTo>
                        <a:pt x="86" y="80"/>
                      </a:lnTo>
                      <a:lnTo>
                        <a:pt x="64" y="80"/>
                      </a:lnTo>
                      <a:lnTo>
                        <a:pt x="60" y="78"/>
                      </a:lnTo>
                      <a:lnTo>
                        <a:pt x="54" y="78"/>
                      </a:lnTo>
                      <a:lnTo>
                        <a:pt x="50" y="78"/>
                      </a:lnTo>
                      <a:lnTo>
                        <a:pt x="46" y="76"/>
                      </a:lnTo>
                      <a:lnTo>
                        <a:pt x="44" y="76"/>
                      </a:lnTo>
                      <a:lnTo>
                        <a:pt x="42" y="74"/>
                      </a:lnTo>
                      <a:lnTo>
                        <a:pt x="42" y="72"/>
                      </a:lnTo>
                      <a:lnTo>
                        <a:pt x="36" y="6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8" name="îŝľiḑè">
                  <a:extLst>
                    <a:ext uri="{FF2B5EF4-FFF2-40B4-BE49-F238E27FC236}">
                      <a16:creationId xmlns:a16="http://schemas.microsoft.com/office/drawing/2014/main" id="{65C5F971-701D-4CA9-84FF-11CAAA77106F}"/>
                    </a:ext>
                  </a:extLst>
                </p:cNvPr>
                <p:cNvSpPr/>
                <p:nvPr/>
              </p:nvSpPr>
              <p:spPr bwMode="auto">
                <a:xfrm>
                  <a:off x="4799591" y="2451203"/>
                  <a:ext cx="118441" cy="128898"/>
                </a:xfrm>
                <a:custGeom>
                  <a:avLst/>
                  <a:gdLst>
                    <a:gd name="T0" fmla="*/ 2147483647 w 68"/>
                    <a:gd name="T1" fmla="*/ 2147483647 h 76"/>
                    <a:gd name="T2" fmla="*/ 2147483647 w 68"/>
                    <a:gd name="T3" fmla="*/ 2147483647 h 76"/>
                    <a:gd name="T4" fmla="*/ 2147483647 w 68"/>
                    <a:gd name="T5" fmla="*/ 0 h 76"/>
                    <a:gd name="T6" fmla="*/ 2147483647 w 68"/>
                    <a:gd name="T7" fmla="*/ 2147483647 h 76"/>
                    <a:gd name="T8" fmla="*/ 2147483647 w 68"/>
                    <a:gd name="T9" fmla="*/ 2147483647 h 76"/>
                    <a:gd name="T10" fmla="*/ 2147483647 w 68"/>
                    <a:gd name="T11" fmla="*/ 2147483647 h 76"/>
                    <a:gd name="T12" fmla="*/ 2147483647 w 68"/>
                    <a:gd name="T13" fmla="*/ 2147483647 h 76"/>
                    <a:gd name="T14" fmla="*/ 2147483647 w 68"/>
                    <a:gd name="T15" fmla="*/ 2147483647 h 76"/>
                    <a:gd name="T16" fmla="*/ 2147483647 w 68"/>
                    <a:gd name="T17" fmla="*/ 2147483647 h 76"/>
                    <a:gd name="T18" fmla="*/ 2147483647 w 68"/>
                    <a:gd name="T19" fmla="*/ 2147483647 h 76"/>
                    <a:gd name="T20" fmla="*/ 2147483647 w 68"/>
                    <a:gd name="T21" fmla="*/ 2147483647 h 76"/>
                    <a:gd name="T22" fmla="*/ 2147483647 w 68"/>
                    <a:gd name="T23" fmla="*/ 2147483647 h 76"/>
                    <a:gd name="T24" fmla="*/ 2147483647 w 68"/>
                    <a:gd name="T25" fmla="*/ 2147483647 h 76"/>
                    <a:gd name="T26" fmla="*/ 2147483647 w 68"/>
                    <a:gd name="T27" fmla="*/ 2147483647 h 76"/>
                    <a:gd name="T28" fmla="*/ 2147483647 w 68"/>
                    <a:gd name="T29" fmla="*/ 2147483647 h 76"/>
                    <a:gd name="T30" fmla="*/ 2147483647 w 68"/>
                    <a:gd name="T31" fmla="*/ 2147483647 h 76"/>
                    <a:gd name="T32" fmla="*/ 2147483647 w 68"/>
                    <a:gd name="T33" fmla="*/ 2147483647 h 76"/>
                    <a:gd name="T34" fmla="*/ 2147483647 w 68"/>
                    <a:gd name="T35" fmla="*/ 2147483647 h 76"/>
                    <a:gd name="T36" fmla="*/ 2147483647 w 68"/>
                    <a:gd name="T37" fmla="*/ 2147483647 h 76"/>
                    <a:gd name="T38" fmla="*/ 2147483647 w 68"/>
                    <a:gd name="T39" fmla="*/ 2147483647 h 76"/>
                    <a:gd name="T40" fmla="*/ 2147483647 w 68"/>
                    <a:gd name="T41" fmla="*/ 2147483647 h 76"/>
                    <a:gd name="T42" fmla="*/ 2147483647 w 68"/>
                    <a:gd name="T43" fmla="*/ 2147483647 h 76"/>
                    <a:gd name="T44" fmla="*/ 2147483647 w 68"/>
                    <a:gd name="T45" fmla="*/ 2147483647 h 76"/>
                    <a:gd name="T46" fmla="*/ 2147483647 w 68"/>
                    <a:gd name="T47" fmla="*/ 2147483647 h 76"/>
                    <a:gd name="T48" fmla="*/ 2147483647 w 68"/>
                    <a:gd name="T49" fmla="*/ 2147483647 h 76"/>
                    <a:gd name="T50" fmla="*/ 2147483647 w 68"/>
                    <a:gd name="T51" fmla="*/ 2147483647 h 76"/>
                    <a:gd name="T52" fmla="*/ 2147483647 w 68"/>
                    <a:gd name="T53" fmla="*/ 2147483647 h 76"/>
                    <a:gd name="T54" fmla="*/ 2147483647 w 68"/>
                    <a:gd name="T55" fmla="*/ 2147483647 h 76"/>
                    <a:gd name="T56" fmla="*/ 2147483647 w 68"/>
                    <a:gd name="T57" fmla="*/ 2147483647 h 76"/>
                    <a:gd name="T58" fmla="*/ 0 w 68"/>
                    <a:gd name="T59" fmla="*/ 2147483647 h 76"/>
                    <a:gd name="T60" fmla="*/ 2147483647 w 68"/>
                    <a:gd name="T61" fmla="*/ 2147483647 h 76"/>
                    <a:gd name="T62" fmla="*/ 2147483647 w 68"/>
                    <a:gd name="T63" fmla="*/ 2147483647 h 76"/>
                    <a:gd name="T64" fmla="*/ 2147483647 w 68"/>
                    <a:gd name="T65" fmla="*/ 2147483647 h 76"/>
                    <a:gd name="T66" fmla="*/ 2147483647 w 68"/>
                    <a:gd name="T67" fmla="*/ 2147483647 h 76"/>
                    <a:gd name="T68" fmla="*/ 2147483647 w 68"/>
                    <a:gd name="T69" fmla="*/ 2147483647 h 76"/>
                    <a:gd name="T70" fmla="*/ 2147483647 w 68"/>
                    <a:gd name="T71" fmla="*/ 2147483647 h 76"/>
                    <a:gd name="T72" fmla="*/ 2147483647 w 68"/>
                    <a:gd name="T73" fmla="*/ 2147483647 h 7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68"/>
                    <a:gd name="T112" fmla="*/ 0 h 76"/>
                    <a:gd name="T113" fmla="*/ 68 w 68"/>
                    <a:gd name="T114" fmla="*/ 76 h 7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68" h="76">
                      <a:moveTo>
                        <a:pt x="2" y="8"/>
                      </a:moveTo>
                      <a:lnTo>
                        <a:pt x="6" y="6"/>
                      </a:lnTo>
                      <a:lnTo>
                        <a:pt x="16" y="0"/>
                      </a:lnTo>
                      <a:lnTo>
                        <a:pt x="20" y="6"/>
                      </a:lnTo>
                      <a:lnTo>
                        <a:pt x="28" y="6"/>
                      </a:lnTo>
                      <a:lnTo>
                        <a:pt x="30" y="12"/>
                      </a:lnTo>
                      <a:lnTo>
                        <a:pt x="34" y="14"/>
                      </a:lnTo>
                      <a:lnTo>
                        <a:pt x="34" y="18"/>
                      </a:lnTo>
                      <a:lnTo>
                        <a:pt x="36" y="18"/>
                      </a:lnTo>
                      <a:lnTo>
                        <a:pt x="40" y="20"/>
                      </a:lnTo>
                      <a:lnTo>
                        <a:pt x="42" y="28"/>
                      </a:lnTo>
                      <a:lnTo>
                        <a:pt x="48" y="30"/>
                      </a:lnTo>
                      <a:lnTo>
                        <a:pt x="56" y="34"/>
                      </a:lnTo>
                      <a:lnTo>
                        <a:pt x="62" y="38"/>
                      </a:lnTo>
                      <a:lnTo>
                        <a:pt x="62" y="44"/>
                      </a:lnTo>
                      <a:lnTo>
                        <a:pt x="64" y="48"/>
                      </a:lnTo>
                      <a:lnTo>
                        <a:pt x="68" y="56"/>
                      </a:lnTo>
                      <a:lnTo>
                        <a:pt x="64" y="62"/>
                      </a:lnTo>
                      <a:lnTo>
                        <a:pt x="60" y="70"/>
                      </a:lnTo>
                      <a:lnTo>
                        <a:pt x="60" y="74"/>
                      </a:lnTo>
                      <a:lnTo>
                        <a:pt x="46" y="74"/>
                      </a:lnTo>
                      <a:lnTo>
                        <a:pt x="42" y="76"/>
                      </a:lnTo>
                      <a:lnTo>
                        <a:pt x="34" y="76"/>
                      </a:lnTo>
                      <a:lnTo>
                        <a:pt x="26" y="68"/>
                      </a:lnTo>
                      <a:lnTo>
                        <a:pt x="18" y="68"/>
                      </a:lnTo>
                      <a:lnTo>
                        <a:pt x="18" y="70"/>
                      </a:lnTo>
                      <a:lnTo>
                        <a:pt x="16" y="74"/>
                      </a:lnTo>
                      <a:lnTo>
                        <a:pt x="16" y="76"/>
                      </a:lnTo>
                      <a:lnTo>
                        <a:pt x="10" y="66"/>
                      </a:lnTo>
                      <a:lnTo>
                        <a:pt x="0" y="60"/>
                      </a:lnTo>
                      <a:lnTo>
                        <a:pt x="4" y="52"/>
                      </a:lnTo>
                      <a:lnTo>
                        <a:pt x="12" y="50"/>
                      </a:lnTo>
                      <a:lnTo>
                        <a:pt x="14" y="44"/>
                      </a:lnTo>
                      <a:lnTo>
                        <a:pt x="8" y="38"/>
                      </a:lnTo>
                      <a:lnTo>
                        <a:pt x="6" y="28"/>
                      </a:lnTo>
                      <a:lnTo>
                        <a:pt x="8" y="22"/>
                      </a:lnTo>
                      <a:lnTo>
                        <a:pt x="2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9" name="i$ḻîďê">
                  <a:extLst>
                    <a:ext uri="{FF2B5EF4-FFF2-40B4-BE49-F238E27FC236}">
                      <a16:creationId xmlns:a16="http://schemas.microsoft.com/office/drawing/2014/main" id="{F6DD8586-7A23-4EA0-B5A1-B5DC5DB34692}"/>
                    </a:ext>
                  </a:extLst>
                </p:cNvPr>
                <p:cNvSpPr/>
                <p:nvPr/>
              </p:nvSpPr>
              <p:spPr bwMode="auto">
                <a:xfrm>
                  <a:off x="4904259" y="2514251"/>
                  <a:ext cx="152871" cy="85465"/>
                </a:xfrm>
                <a:custGeom>
                  <a:avLst/>
                  <a:gdLst>
                    <a:gd name="T0" fmla="*/ 2147483647 w 88"/>
                    <a:gd name="T1" fmla="*/ 2147483647 h 52"/>
                    <a:gd name="T2" fmla="*/ 2147483647 w 88"/>
                    <a:gd name="T3" fmla="*/ 2147483647 h 52"/>
                    <a:gd name="T4" fmla="*/ 2147483647 w 88"/>
                    <a:gd name="T5" fmla="*/ 2147483647 h 52"/>
                    <a:gd name="T6" fmla="*/ 0 w 88"/>
                    <a:gd name="T7" fmla="*/ 2147483647 h 52"/>
                    <a:gd name="T8" fmla="*/ 2147483647 w 88"/>
                    <a:gd name="T9" fmla="*/ 2147483647 h 52"/>
                    <a:gd name="T10" fmla="*/ 2147483647 w 88"/>
                    <a:gd name="T11" fmla="*/ 2147483647 h 52"/>
                    <a:gd name="T12" fmla="*/ 2147483647 w 88"/>
                    <a:gd name="T13" fmla="*/ 2147483647 h 52"/>
                    <a:gd name="T14" fmla="*/ 2147483647 w 88"/>
                    <a:gd name="T15" fmla="*/ 2147483647 h 52"/>
                    <a:gd name="T16" fmla="*/ 2147483647 w 88"/>
                    <a:gd name="T17" fmla="*/ 2147483647 h 52"/>
                    <a:gd name="T18" fmla="*/ 2147483647 w 88"/>
                    <a:gd name="T19" fmla="*/ 2147483647 h 52"/>
                    <a:gd name="T20" fmla="*/ 2147483647 w 88"/>
                    <a:gd name="T21" fmla="*/ 2147483647 h 52"/>
                    <a:gd name="T22" fmla="*/ 2147483647 w 88"/>
                    <a:gd name="T23" fmla="*/ 2147483647 h 52"/>
                    <a:gd name="T24" fmla="*/ 2147483647 w 88"/>
                    <a:gd name="T25" fmla="*/ 2147483647 h 52"/>
                    <a:gd name="T26" fmla="*/ 2147483647 w 88"/>
                    <a:gd name="T27" fmla="*/ 2147483647 h 52"/>
                    <a:gd name="T28" fmla="*/ 2147483647 w 88"/>
                    <a:gd name="T29" fmla="*/ 2147483647 h 52"/>
                    <a:gd name="T30" fmla="*/ 2147483647 w 88"/>
                    <a:gd name="T31" fmla="*/ 2147483647 h 52"/>
                    <a:gd name="T32" fmla="*/ 2147483647 w 88"/>
                    <a:gd name="T33" fmla="*/ 2147483647 h 52"/>
                    <a:gd name="T34" fmla="*/ 2147483647 w 88"/>
                    <a:gd name="T35" fmla="*/ 2147483647 h 52"/>
                    <a:gd name="T36" fmla="*/ 2147483647 w 88"/>
                    <a:gd name="T37" fmla="*/ 2147483647 h 52"/>
                    <a:gd name="T38" fmla="*/ 2147483647 w 88"/>
                    <a:gd name="T39" fmla="*/ 2147483647 h 52"/>
                    <a:gd name="T40" fmla="*/ 2147483647 w 88"/>
                    <a:gd name="T41" fmla="*/ 2147483647 h 52"/>
                    <a:gd name="T42" fmla="*/ 2147483647 w 88"/>
                    <a:gd name="T43" fmla="*/ 0 h 52"/>
                    <a:gd name="T44" fmla="*/ 2147483647 w 88"/>
                    <a:gd name="T45" fmla="*/ 0 h 52"/>
                    <a:gd name="T46" fmla="*/ 2147483647 w 88"/>
                    <a:gd name="T47" fmla="*/ 2147483647 h 52"/>
                    <a:gd name="T48" fmla="*/ 2147483647 w 88"/>
                    <a:gd name="T49" fmla="*/ 2147483647 h 52"/>
                    <a:gd name="T50" fmla="*/ 2147483647 w 88"/>
                    <a:gd name="T51" fmla="*/ 2147483647 h 52"/>
                    <a:gd name="T52" fmla="*/ 2147483647 w 88"/>
                    <a:gd name="T53" fmla="*/ 2147483647 h 52"/>
                    <a:gd name="T54" fmla="*/ 2147483647 w 88"/>
                    <a:gd name="T55" fmla="*/ 2147483647 h 52"/>
                    <a:gd name="T56" fmla="*/ 2147483647 w 88"/>
                    <a:gd name="T57" fmla="*/ 2147483647 h 52"/>
                    <a:gd name="T58" fmla="*/ 2147483647 w 88"/>
                    <a:gd name="T59" fmla="*/ 2147483647 h 52"/>
                    <a:gd name="T60" fmla="*/ 2147483647 w 88"/>
                    <a:gd name="T61" fmla="*/ 2147483647 h 52"/>
                    <a:gd name="T62" fmla="*/ 2147483647 w 88"/>
                    <a:gd name="T63" fmla="*/ 2147483647 h 52"/>
                    <a:gd name="T64" fmla="*/ 2147483647 w 88"/>
                    <a:gd name="T65" fmla="*/ 2147483647 h 52"/>
                    <a:gd name="T66" fmla="*/ 2147483647 w 88"/>
                    <a:gd name="T67" fmla="*/ 2147483647 h 52"/>
                    <a:gd name="T68" fmla="*/ 2147483647 w 88"/>
                    <a:gd name="T69" fmla="*/ 2147483647 h 52"/>
                    <a:gd name="T70" fmla="*/ 2147483647 w 88"/>
                    <a:gd name="T71" fmla="*/ 2147483647 h 52"/>
                    <a:gd name="T72" fmla="*/ 2147483647 w 88"/>
                    <a:gd name="T73" fmla="*/ 2147483647 h 52"/>
                    <a:gd name="T74" fmla="*/ 2147483647 w 88"/>
                    <a:gd name="T75" fmla="*/ 2147483647 h 52"/>
                    <a:gd name="T76" fmla="*/ 2147483647 w 88"/>
                    <a:gd name="T77" fmla="*/ 2147483647 h 52"/>
                    <a:gd name="T78" fmla="*/ 2147483647 w 88"/>
                    <a:gd name="T79" fmla="*/ 2147483647 h 52"/>
                    <a:gd name="T80" fmla="*/ 2147483647 w 88"/>
                    <a:gd name="T81" fmla="*/ 2147483647 h 52"/>
                    <a:gd name="T82" fmla="*/ 2147483647 w 88"/>
                    <a:gd name="T83" fmla="*/ 2147483647 h 52"/>
                    <a:gd name="T84" fmla="*/ 2147483647 w 88"/>
                    <a:gd name="T85" fmla="*/ 2147483647 h 52"/>
                    <a:gd name="T86" fmla="*/ 2147483647 w 88"/>
                    <a:gd name="T87" fmla="*/ 2147483647 h 52"/>
                    <a:gd name="T88" fmla="*/ 2147483647 w 88"/>
                    <a:gd name="T89" fmla="*/ 2147483647 h 52"/>
                    <a:gd name="T90" fmla="*/ 2147483647 w 88"/>
                    <a:gd name="T91" fmla="*/ 2147483647 h 52"/>
                    <a:gd name="T92" fmla="*/ 2147483647 w 88"/>
                    <a:gd name="T93" fmla="*/ 2147483647 h 5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88"/>
                    <a:gd name="T142" fmla="*/ 0 h 52"/>
                    <a:gd name="T143" fmla="*/ 88 w 88"/>
                    <a:gd name="T144" fmla="*/ 52 h 52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88" h="52">
                      <a:moveTo>
                        <a:pt x="10" y="48"/>
                      </a:moveTo>
                      <a:lnTo>
                        <a:pt x="8" y="40"/>
                      </a:lnTo>
                      <a:lnTo>
                        <a:pt x="6" y="38"/>
                      </a:lnTo>
                      <a:lnTo>
                        <a:pt x="0" y="36"/>
                      </a:lnTo>
                      <a:lnTo>
                        <a:pt x="2" y="32"/>
                      </a:lnTo>
                      <a:lnTo>
                        <a:pt x="4" y="24"/>
                      </a:lnTo>
                      <a:lnTo>
                        <a:pt x="8" y="18"/>
                      </a:lnTo>
                      <a:lnTo>
                        <a:pt x="4" y="12"/>
                      </a:lnTo>
                      <a:lnTo>
                        <a:pt x="2" y="6"/>
                      </a:lnTo>
                      <a:lnTo>
                        <a:pt x="2" y="4"/>
                      </a:lnTo>
                      <a:lnTo>
                        <a:pt x="2" y="2"/>
                      </a:lnTo>
                      <a:lnTo>
                        <a:pt x="4" y="4"/>
                      </a:lnTo>
                      <a:lnTo>
                        <a:pt x="6" y="4"/>
                      </a:lnTo>
                      <a:lnTo>
                        <a:pt x="10" y="6"/>
                      </a:lnTo>
                      <a:lnTo>
                        <a:pt x="14" y="6"/>
                      </a:lnTo>
                      <a:lnTo>
                        <a:pt x="20" y="6"/>
                      </a:lnTo>
                      <a:lnTo>
                        <a:pt x="24" y="8"/>
                      </a:lnTo>
                      <a:lnTo>
                        <a:pt x="46" y="8"/>
                      </a:lnTo>
                      <a:lnTo>
                        <a:pt x="52" y="8"/>
                      </a:lnTo>
                      <a:lnTo>
                        <a:pt x="56" y="4"/>
                      </a:lnTo>
                      <a:lnTo>
                        <a:pt x="60" y="2"/>
                      </a:lnTo>
                      <a:lnTo>
                        <a:pt x="66" y="0"/>
                      </a:lnTo>
                      <a:lnTo>
                        <a:pt x="70" y="0"/>
                      </a:lnTo>
                      <a:lnTo>
                        <a:pt x="76" y="2"/>
                      </a:lnTo>
                      <a:lnTo>
                        <a:pt x="86" y="8"/>
                      </a:lnTo>
                      <a:lnTo>
                        <a:pt x="84" y="14"/>
                      </a:lnTo>
                      <a:lnTo>
                        <a:pt x="84" y="22"/>
                      </a:lnTo>
                      <a:lnTo>
                        <a:pt x="84" y="30"/>
                      </a:lnTo>
                      <a:lnTo>
                        <a:pt x="88" y="38"/>
                      </a:lnTo>
                      <a:lnTo>
                        <a:pt x="70" y="40"/>
                      </a:lnTo>
                      <a:lnTo>
                        <a:pt x="64" y="42"/>
                      </a:lnTo>
                      <a:lnTo>
                        <a:pt x="62" y="44"/>
                      </a:lnTo>
                      <a:lnTo>
                        <a:pt x="60" y="46"/>
                      </a:lnTo>
                      <a:lnTo>
                        <a:pt x="58" y="46"/>
                      </a:lnTo>
                      <a:lnTo>
                        <a:pt x="56" y="50"/>
                      </a:lnTo>
                      <a:lnTo>
                        <a:pt x="52" y="50"/>
                      </a:lnTo>
                      <a:lnTo>
                        <a:pt x="50" y="52"/>
                      </a:lnTo>
                      <a:lnTo>
                        <a:pt x="48" y="52"/>
                      </a:lnTo>
                      <a:lnTo>
                        <a:pt x="42" y="52"/>
                      </a:lnTo>
                      <a:lnTo>
                        <a:pt x="38" y="50"/>
                      </a:lnTo>
                      <a:lnTo>
                        <a:pt x="36" y="48"/>
                      </a:lnTo>
                      <a:lnTo>
                        <a:pt x="32" y="46"/>
                      </a:lnTo>
                      <a:lnTo>
                        <a:pt x="26" y="48"/>
                      </a:lnTo>
                      <a:lnTo>
                        <a:pt x="20" y="50"/>
                      </a:lnTo>
                      <a:lnTo>
                        <a:pt x="14" y="50"/>
                      </a:lnTo>
                      <a:lnTo>
                        <a:pt x="10" y="50"/>
                      </a:lnTo>
                      <a:lnTo>
                        <a:pt x="1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0" name="ï$ḻidé">
                  <a:extLst>
                    <a:ext uri="{FF2B5EF4-FFF2-40B4-BE49-F238E27FC236}">
                      <a16:creationId xmlns:a16="http://schemas.microsoft.com/office/drawing/2014/main" id="{1EAD2A57-1F03-4617-BE0A-6BA7A5DE9E22}"/>
                    </a:ext>
                  </a:extLst>
                </p:cNvPr>
                <p:cNvSpPr/>
                <p:nvPr/>
              </p:nvSpPr>
              <p:spPr bwMode="auto">
                <a:xfrm>
                  <a:off x="4575104" y="2192007"/>
                  <a:ext cx="22036" cy="5604"/>
                </a:xfrm>
                <a:custGeom>
                  <a:avLst/>
                  <a:gdLst>
                    <a:gd name="T0" fmla="*/ 0 w 14"/>
                    <a:gd name="T1" fmla="*/ 2147483647 h 4"/>
                    <a:gd name="T2" fmla="*/ 2147483647 w 14"/>
                    <a:gd name="T3" fmla="*/ 2147483647 h 4"/>
                    <a:gd name="T4" fmla="*/ 2147483647 w 14"/>
                    <a:gd name="T5" fmla="*/ 2147483647 h 4"/>
                    <a:gd name="T6" fmla="*/ 2147483647 w 14"/>
                    <a:gd name="T7" fmla="*/ 2147483647 h 4"/>
                    <a:gd name="T8" fmla="*/ 2147483647 w 14"/>
                    <a:gd name="T9" fmla="*/ 0 h 4"/>
                    <a:gd name="T10" fmla="*/ 2147483647 w 14"/>
                    <a:gd name="T11" fmla="*/ 0 h 4"/>
                    <a:gd name="T12" fmla="*/ 0 w 14"/>
                    <a:gd name="T13" fmla="*/ 2147483647 h 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"/>
                    <a:gd name="T22" fmla="*/ 0 h 4"/>
                    <a:gd name="T23" fmla="*/ 14 w 14"/>
                    <a:gd name="T24" fmla="*/ 4 h 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" h="4">
                      <a:moveTo>
                        <a:pt x="0" y="2"/>
                      </a:moveTo>
                      <a:lnTo>
                        <a:pt x="6" y="4"/>
                      </a:lnTo>
                      <a:lnTo>
                        <a:pt x="8" y="4"/>
                      </a:lnTo>
                      <a:lnTo>
                        <a:pt x="14" y="2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1" name="iṩlíḓé">
                  <a:extLst>
                    <a:ext uri="{FF2B5EF4-FFF2-40B4-BE49-F238E27FC236}">
                      <a16:creationId xmlns:a16="http://schemas.microsoft.com/office/drawing/2014/main" id="{A24EF143-4FBA-4440-93D1-7E962CE7B781}"/>
                    </a:ext>
                  </a:extLst>
                </p:cNvPr>
                <p:cNvSpPr/>
                <p:nvPr/>
              </p:nvSpPr>
              <p:spPr bwMode="auto">
                <a:xfrm>
                  <a:off x="4361637" y="2561886"/>
                  <a:ext cx="26167" cy="12610"/>
                </a:xfrm>
                <a:custGeom>
                  <a:avLst/>
                  <a:gdLst>
                    <a:gd name="T0" fmla="*/ 2147483647 w 16"/>
                    <a:gd name="T1" fmla="*/ 2147483647 h 8"/>
                    <a:gd name="T2" fmla="*/ 2147483647 w 16"/>
                    <a:gd name="T3" fmla="*/ 2147483647 h 8"/>
                    <a:gd name="T4" fmla="*/ 2147483647 w 16"/>
                    <a:gd name="T5" fmla="*/ 2147483647 h 8"/>
                    <a:gd name="T6" fmla="*/ 2147483647 w 16"/>
                    <a:gd name="T7" fmla="*/ 2147483647 h 8"/>
                    <a:gd name="T8" fmla="*/ 0 w 16"/>
                    <a:gd name="T9" fmla="*/ 2147483647 h 8"/>
                    <a:gd name="T10" fmla="*/ 0 w 16"/>
                    <a:gd name="T11" fmla="*/ 2147483647 h 8"/>
                    <a:gd name="T12" fmla="*/ 2147483647 w 16"/>
                    <a:gd name="T13" fmla="*/ 0 h 8"/>
                    <a:gd name="T14" fmla="*/ 2147483647 w 16"/>
                    <a:gd name="T15" fmla="*/ 0 h 8"/>
                    <a:gd name="T16" fmla="*/ 2147483647 w 16"/>
                    <a:gd name="T17" fmla="*/ 0 h 8"/>
                    <a:gd name="T18" fmla="*/ 2147483647 w 16"/>
                    <a:gd name="T19" fmla="*/ 2147483647 h 8"/>
                    <a:gd name="T20" fmla="*/ 2147483647 w 16"/>
                    <a:gd name="T21" fmla="*/ 2147483647 h 8"/>
                    <a:gd name="T22" fmla="*/ 2147483647 w 16"/>
                    <a:gd name="T23" fmla="*/ 2147483647 h 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6"/>
                    <a:gd name="T37" fmla="*/ 0 h 8"/>
                    <a:gd name="T38" fmla="*/ 16 w 16"/>
                    <a:gd name="T39" fmla="*/ 8 h 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6" h="8">
                      <a:moveTo>
                        <a:pt x="14" y="4"/>
                      </a:moveTo>
                      <a:lnTo>
                        <a:pt x="12" y="6"/>
                      </a:lnTo>
                      <a:lnTo>
                        <a:pt x="6" y="8"/>
                      </a:ln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6" y="6"/>
                      </a:lnTo>
                      <a:lnTo>
                        <a:pt x="14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2" name="iśľiḋê">
                  <a:extLst>
                    <a:ext uri="{FF2B5EF4-FFF2-40B4-BE49-F238E27FC236}">
                      <a16:creationId xmlns:a16="http://schemas.microsoft.com/office/drawing/2014/main" id="{AC3E9559-D4DA-413C-AE2C-658A46E34638}"/>
                    </a:ext>
                  </a:extLst>
                </p:cNvPr>
                <p:cNvSpPr/>
                <p:nvPr/>
              </p:nvSpPr>
              <p:spPr bwMode="auto">
                <a:xfrm>
                  <a:off x="4469059" y="2334916"/>
                  <a:ext cx="20657" cy="26620"/>
                </a:xfrm>
                <a:custGeom>
                  <a:avLst/>
                  <a:gdLst>
                    <a:gd name="T0" fmla="*/ 2147483647 w 12"/>
                    <a:gd name="T1" fmla="*/ 0 h 16"/>
                    <a:gd name="T2" fmla="*/ 2147483647 w 12"/>
                    <a:gd name="T3" fmla="*/ 2147483647 h 16"/>
                    <a:gd name="T4" fmla="*/ 2147483647 w 12"/>
                    <a:gd name="T5" fmla="*/ 2147483647 h 16"/>
                    <a:gd name="T6" fmla="*/ 2147483647 w 12"/>
                    <a:gd name="T7" fmla="*/ 2147483647 h 16"/>
                    <a:gd name="T8" fmla="*/ 0 w 12"/>
                    <a:gd name="T9" fmla="*/ 2147483647 h 16"/>
                    <a:gd name="T10" fmla="*/ 2147483647 w 12"/>
                    <a:gd name="T11" fmla="*/ 2147483647 h 16"/>
                    <a:gd name="T12" fmla="*/ 2147483647 w 12"/>
                    <a:gd name="T13" fmla="*/ 2147483647 h 16"/>
                    <a:gd name="T14" fmla="*/ 2147483647 w 12"/>
                    <a:gd name="T15" fmla="*/ 2147483647 h 16"/>
                    <a:gd name="T16" fmla="*/ 2147483647 w 12"/>
                    <a:gd name="T17" fmla="*/ 2147483647 h 16"/>
                    <a:gd name="T18" fmla="*/ 2147483647 w 12"/>
                    <a:gd name="T19" fmla="*/ 2147483647 h 16"/>
                    <a:gd name="T20" fmla="*/ 2147483647 w 12"/>
                    <a:gd name="T21" fmla="*/ 2147483647 h 16"/>
                    <a:gd name="T22" fmla="*/ 2147483647 w 12"/>
                    <a:gd name="T23" fmla="*/ 0 h 1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2"/>
                    <a:gd name="T37" fmla="*/ 0 h 16"/>
                    <a:gd name="T38" fmla="*/ 12 w 12"/>
                    <a:gd name="T39" fmla="*/ 16 h 1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2" h="16">
                      <a:moveTo>
                        <a:pt x="8" y="0"/>
                      </a:moveTo>
                      <a:lnTo>
                        <a:pt x="6" y="2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0" y="8"/>
                      </a:lnTo>
                      <a:lnTo>
                        <a:pt x="2" y="12"/>
                      </a:lnTo>
                      <a:lnTo>
                        <a:pt x="2" y="14"/>
                      </a:lnTo>
                      <a:lnTo>
                        <a:pt x="8" y="14"/>
                      </a:lnTo>
                      <a:lnTo>
                        <a:pt x="12" y="16"/>
                      </a:lnTo>
                      <a:lnTo>
                        <a:pt x="12" y="12"/>
                      </a:lnTo>
                      <a:lnTo>
                        <a:pt x="12" y="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3" name="iš1íḍè">
                  <a:extLst>
                    <a:ext uri="{FF2B5EF4-FFF2-40B4-BE49-F238E27FC236}">
                      <a16:creationId xmlns:a16="http://schemas.microsoft.com/office/drawing/2014/main" id="{048F7D56-E473-4B00-A8E2-C480C0A40D64}"/>
                    </a:ext>
                  </a:extLst>
                </p:cNvPr>
                <p:cNvSpPr/>
                <p:nvPr/>
              </p:nvSpPr>
              <p:spPr bwMode="auto">
                <a:xfrm>
                  <a:off x="5277483" y="2882728"/>
                  <a:ext cx="579809" cy="497376"/>
                </a:xfrm>
                <a:custGeom>
                  <a:avLst/>
                  <a:gdLst>
                    <a:gd name="T0" fmla="*/ 2147483647 w 332"/>
                    <a:gd name="T1" fmla="*/ 2147483647 h 298"/>
                    <a:gd name="T2" fmla="*/ 2147483647 w 332"/>
                    <a:gd name="T3" fmla="*/ 2147483647 h 298"/>
                    <a:gd name="T4" fmla="*/ 2147483647 w 332"/>
                    <a:gd name="T5" fmla="*/ 2147483647 h 298"/>
                    <a:gd name="T6" fmla="*/ 2147483647 w 332"/>
                    <a:gd name="T7" fmla="*/ 2147483647 h 298"/>
                    <a:gd name="T8" fmla="*/ 2147483647 w 332"/>
                    <a:gd name="T9" fmla="*/ 2147483647 h 298"/>
                    <a:gd name="T10" fmla="*/ 2147483647 w 332"/>
                    <a:gd name="T11" fmla="*/ 2147483647 h 298"/>
                    <a:gd name="T12" fmla="*/ 2147483647 w 332"/>
                    <a:gd name="T13" fmla="*/ 2147483647 h 298"/>
                    <a:gd name="T14" fmla="*/ 2147483647 w 332"/>
                    <a:gd name="T15" fmla="*/ 2147483647 h 298"/>
                    <a:gd name="T16" fmla="*/ 2147483647 w 332"/>
                    <a:gd name="T17" fmla="*/ 2147483647 h 298"/>
                    <a:gd name="T18" fmla="*/ 2147483647 w 332"/>
                    <a:gd name="T19" fmla="*/ 2147483647 h 298"/>
                    <a:gd name="T20" fmla="*/ 2147483647 w 332"/>
                    <a:gd name="T21" fmla="*/ 2147483647 h 298"/>
                    <a:gd name="T22" fmla="*/ 2147483647 w 332"/>
                    <a:gd name="T23" fmla="*/ 2147483647 h 298"/>
                    <a:gd name="T24" fmla="*/ 2147483647 w 332"/>
                    <a:gd name="T25" fmla="*/ 2147483647 h 298"/>
                    <a:gd name="T26" fmla="*/ 2147483647 w 332"/>
                    <a:gd name="T27" fmla="*/ 2147483647 h 298"/>
                    <a:gd name="T28" fmla="*/ 2147483647 w 332"/>
                    <a:gd name="T29" fmla="*/ 2147483647 h 298"/>
                    <a:gd name="T30" fmla="*/ 2147483647 w 332"/>
                    <a:gd name="T31" fmla="*/ 2147483647 h 298"/>
                    <a:gd name="T32" fmla="*/ 2147483647 w 332"/>
                    <a:gd name="T33" fmla="*/ 2147483647 h 298"/>
                    <a:gd name="T34" fmla="*/ 2147483647 w 332"/>
                    <a:gd name="T35" fmla="*/ 2147483647 h 298"/>
                    <a:gd name="T36" fmla="*/ 2147483647 w 332"/>
                    <a:gd name="T37" fmla="*/ 2147483647 h 298"/>
                    <a:gd name="T38" fmla="*/ 2147483647 w 332"/>
                    <a:gd name="T39" fmla="*/ 2147483647 h 298"/>
                    <a:gd name="T40" fmla="*/ 2147483647 w 332"/>
                    <a:gd name="T41" fmla="*/ 2147483647 h 298"/>
                    <a:gd name="T42" fmla="*/ 2147483647 w 332"/>
                    <a:gd name="T43" fmla="*/ 2147483647 h 298"/>
                    <a:gd name="T44" fmla="*/ 2147483647 w 332"/>
                    <a:gd name="T45" fmla="*/ 2147483647 h 298"/>
                    <a:gd name="T46" fmla="*/ 2147483647 w 332"/>
                    <a:gd name="T47" fmla="*/ 2147483647 h 298"/>
                    <a:gd name="T48" fmla="*/ 2147483647 w 332"/>
                    <a:gd name="T49" fmla="*/ 2147483647 h 298"/>
                    <a:gd name="T50" fmla="*/ 2147483647 w 332"/>
                    <a:gd name="T51" fmla="*/ 2147483647 h 298"/>
                    <a:gd name="T52" fmla="*/ 2147483647 w 332"/>
                    <a:gd name="T53" fmla="*/ 2147483647 h 298"/>
                    <a:gd name="T54" fmla="*/ 2147483647 w 332"/>
                    <a:gd name="T55" fmla="*/ 2147483647 h 298"/>
                    <a:gd name="T56" fmla="*/ 2147483647 w 332"/>
                    <a:gd name="T57" fmla="*/ 2147483647 h 298"/>
                    <a:gd name="T58" fmla="*/ 2147483647 w 332"/>
                    <a:gd name="T59" fmla="*/ 2147483647 h 298"/>
                    <a:gd name="T60" fmla="*/ 2147483647 w 332"/>
                    <a:gd name="T61" fmla="*/ 2147483647 h 298"/>
                    <a:gd name="T62" fmla="*/ 2147483647 w 332"/>
                    <a:gd name="T63" fmla="*/ 0 h 298"/>
                    <a:gd name="T64" fmla="*/ 2147483647 w 332"/>
                    <a:gd name="T65" fmla="*/ 2147483647 h 298"/>
                    <a:gd name="T66" fmla="*/ 2147483647 w 332"/>
                    <a:gd name="T67" fmla="*/ 2147483647 h 298"/>
                    <a:gd name="T68" fmla="*/ 2147483647 w 332"/>
                    <a:gd name="T69" fmla="*/ 2147483647 h 298"/>
                    <a:gd name="T70" fmla="*/ 2147483647 w 332"/>
                    <a:gd name="T71" fmla="*/ 2147483647 h 298"/>
                    <a:gd name="T72" fmla="*/ 2147483647 w 332"/>
                    <a:gd name="T73" fmla="*/ 2147483647 h 298"/>
                    <a:gd name="T74" fmla="*/ 2147483647 w 332"/>
                    <a:gd name="T75" fmla="*/ 2147483647 h 298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332"/>
                    <a:gd name="T115" fmla="*/ 0 h 298"/>
                    <a:gd name="T116" fmla="*/ 332 w 332"/>
                    <a:gd name="T117" fmla="*/ 298 h 298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332" h="298">
                      <a:moveTo>
                        <a:pt x="222" y="62"/>
                      </a:moveTo>
                      <a:lnTo>
                        <a:pt x="224" y="72"/>
                      </a:lnTo>
                      <a:lnTo>
                        <a:pt x="226" y="78"/>
                      </a:lnTo>
                      <a:lnTo>
                        <a:pt x="230" y="80"/>
                      </a:lnTo>
                      <a:lnTo>
                        <a:pt x="234" y="84"/>
                      </a:lnTo>
                      <a:lnTo>
                        <a:pt x="236" y="88"/>
                      </a:lnTo>
                      <a:lnTo>
                        <a:pt x="242" y="96"/>
                      </a:lnTo>
                      <a:lnTo>
                        <a:pt x="244" y="102"/>
                      </a:lnTo>
                      <a:lnTo>
                        <a:pt x="248" y="110"/>
                      </a:lnTo>
                      <a:lnTo>
                        <a:pt x="254" y="118"/>
                      </a:lnTo>
                      <a:lnTo>
                        <a:pt x="258" y="126"/>
                      </a:lnTo>
                      <a:lnTo>
                        <a:pt x="260" y="130"/>
                      </a:lnTo>
                      <a:lnTo>
                        <a:pt x="258" y="136"/>
                      </a:lnTo>
                      <a:lnTo>
                        <a:pt x="268" y="144"/>
                      </a:lnTo>
                      <a:lnTo>
                        <a:pt x="280" y="148"/>
                      </a:lnTo>
                      <a:lnTo>
                        <a:pt x="280" y="156"/>
                      </a:lnTo>
                      <a:lnTo>
                        <a:pt x="324" y="158"/>
                      </a:lnTo>
                      <a:lnTo>
                        <a:pt x="332" y="164"/>
                      </a:lnTo>
                      <a:lnTo>
                        <a:pt x="332" y="198"/>
                      </a:lnTo>
                      <a:lnTo>
                        <a:pt x="282" y="242"/>
                      </a:lnTo>
                      <a:lnTo>
                        <a:pt x="234" y="254"/>
                      </a:lnTo>
                      <a:lnTo>
                        <a:pt x="190" y="298"/>
                      </a:lnTo>
                      <a:lnTo>
                        <a:pt x="188" y="276"/>
                      </a:lnTo>
                      <a:lnTo>
                        <a:pt x="168" y="270"/>
                      </a:lnTo>
                      <a:lnTo>
                        <a:pt x="164" y="268"/>
                      </a:lnTo>
                      <a:lnTo>
                        <a:pt x="162" y="270"/>
                      </a:lnTo>
                      <a:lnTo>
                        <a:pt x="156" y="268"/>
                      </a:lnTo>
                      <a:lnTo>
                        <a:pt x="152" y="264"/>
                      </a:lnTo>
                      <a:lnTo>
                        <a:pt x="150" y="266"/>
                      </a:lnTo>
                      <a:lnTo>
                        <a:pt x="148" y="270"/>
                      </a:lnTo>
                      <a:lnTo>
                        <a:pt x="146" y="276"/>
                      </a:lnTo>
                      <a:lnTo>
                        <a:pt x="144" y="280"/>
                      </a:lnTo>
                      <a:lnTo>
                        <a:pt x="142" y="274"/>
                      </a:lnTo>
                      <a:lnTo>
                        <a:pt x="134" y="264"/>
                      </a:lnTo>
                      <a:lnTo>
                        <a:pt x="124" y="254"/>
                      </a:lnTo>
                      <a:lnTo>
                        <a:pt x="118" y="248"/>
                      </a:lnTo>
                      <a:lnTo>
                        <a:pt x="116" y="240"/>
                      </a:lnTo>
                      <a:lnTo>
                        <a:pt x="108" y="228"/>
                      </a:lnTo>
                      <a:lnTo>
                        <a:pt x="102" y="220"/>
                      </a:lnTo>
                      <a:lnTo>
                        <a:pt x="98" y="214"/>
                      </a:lnTo>
                      <a:lnTo>
                        <a:pt x="90" y="210"/>
                      </a:lnTo>
                      <a:lnTo>
                        <a:pt x="82" y="200"/>
                      </a:lnTo>
                      <a:lnTo>
                        <a:pt x="84" y="200"/>
                      </a:lnTo>
                      <a:lnTo>
                        <a:pt x="82" y="200"/>
                      </a:lnTo>
                      <a:lnTo>
                        <a:pt x="76" y="200"/>
                      </a:lnTo>
                      <a:lnTo>
                        <a:pt x="76" y="162"/>
                      </a:lnTo>
                      <a:lnTo>
                        <a:pt x="68" y="152"/>
                      </a:lnTo>
                      <a:lnTo>
                        <a:pt x="58" y="142"/>
                      </a:lnTo>
                      <a:lnTo>
                        <a:pt x="48" y="134"/>
                      </a:lnTo>
                      <a:lnTo>
                        <a:pt x="42" y="124"/>
                      </a:lnTo>
                      <a:lnTo>
                        <a:pt x="24" y="92"/>
                      </a:lnTo>
                      <a:lnTo>
                        <a:pt x="16" y="76"/>
                      </a:lnTo>
                      <a:lnTo>
                        <a:pt x="10" y="72"/>
                      </a:lnTo>
                      <a:lnTo>
                        <a:pt x="4" y="66"/>
                      </a:lnTo>
                      <a:lnTo>
                        <a:pt x="0" y="54"/>
                      </a:lnTo>
                      <a:lnTo>
                        <a:pt x="16" y="56"/>
                      </a:lnTo>
                      <a:lnTo>
                        <a:pt x="20" y="52"/>
                      </a:lnTo>
                      <a:lnTo>
                        <a:pt x="24" y="46"/>
                      </a:lnTo>
                      <a:lnTo>
                        <a:pt x="30" y="42"/>
                      </a:lnTo>
                      <a:lnTo>
                        <a:pt x="34" y="42"/>
                      </a:lnTo>
                      <a:lnTo>
                        <a:pt x="38" y="36"/>
                      </a:lnTo>
                      <a:lnTo>
                        <a:pt x="44" y="36"/>
                      </a:lnTo>
                      <a:lnTo>
                        <a:pt x="32" y="10"/>
                      </a:lnTo>
                      <a:lnTo>
                        <a:pt x="62" y="0"/>
                      </a:lnTo>
                      <a:lnTo>
                        <a:pt x="118" y="24"/>
                      </a:lnTo>
                      <a:lnTo>
                        <a:pt x="122" y="26"/>
                      </a:lnTo>
                      <a:lnTo>
                        <a:pt x="124" y="30"/>
                      </a:lnTo>
                      <a:lnTo>
                        <a:pt x="128" y="32"/>
                      </a:lnTo>
                      <a:lnTo>
                        <a:pt x="134" y="34"/>
                      </a:lnTo>
                      <a:lnTo>
                        <a:pt x="134" y="44"/>
                      </a:lnTo>
                      <a:lnTo>
                        <a:pt x="152" y="54"/>
                      </a:lnTo>
                      <a:lnTo>
                        <a:pt x="180" y="54"/>
                      </a:lnTo>
                      <a:lnTo>
                        <a:pt x="196" y="58"/>
                      </a:lnTo>
                      <a:lnTo>
                        <a:pt x="200" y="60"/>
                      </a:lnTo>
                      <a:lnTo>
                        <a:pt x="204" y="64"/>
                      </a:lnTo>
                      <a:lnTo>
                        <a:pt x="222" y="64"/>
                      </a:lnTo>
                      <a:lnTo>
                        <a:pt x="222" y="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4" name="íŝlíḋe">
                  <a:extLst>
                    <a:ext uri="{FF2B5EF4-FFF2-40B4-BE49-F238E27FC236}">
                      <a16:creationId xmlns:a16="http://schemas.microsoft.com/office/drawing/2014/main" id="{49D15C83-A768-4BB0-9231-2A425D6DD363}"/>
                    </a:ext>
                  </a:extLst>
                </p:cNvPr>
                <p:cNvSpPr/>
                <p:nvPr/>
              </p:nvSpPr>
              <p:spPr bwMode="auto">
                <a:xfrm>
                  <a:off x="5200359" y="2769244"/>
                  <a:ext cx="35808" cy="19615"/>
                </a:xfrm>
                <a:custGeom>
                  <a:avLst/>
                  <a:gdLst>
                    <a:gd name="T0" fmla="*/ 2147483647 w 20"/>
                    <a:gd name="T1" fmla="*/ 2147483647 h 12"/>
                    <a:gd name="T2" fmla="*/ 0 w 20"/>
                    <a:gd name="T3" fmla="*/ 2147483647 h 12"/>
                    <a:gd name="T4" fmla="*/ 0 w 20"/>
                    <a:gd name="T5" fmla="*/ 2147483647 h 12"/>
                    <a:gd name="T6" fmla="*/ 2147483647 w 20"/>
                    <a:gd name="T7" fmla="*/ 2147483647 h 12"/>
                    <a:gd name="T8" fmla="*/ 2147483647 w 20"/>
                    <a:gd name="T9" fmla="*/ 2147483647 h 12"/>
                    <a:gd name="T10" fmla="*/ 2147483647 w 20"/>
                    <a:gd name="T11" fmla="*/ 0 h 12"/>
                    <a:gd name="T12" fmla="*/ 2147483647 w 20"/>
                    <a:gd name="T13" fmla="*/ 2147483647 h 12"/>
                    <a:gd name="T14" fmla="*/ 2147483647 w 20"/>
                    <a:gd name="T15" fmla="*/ 2147483647 h 12"/>
                    <a:gd name="T16" fmla="*/ 2147483647 w 20"/>
                    <a:gd name="T17" fmla="*/ 0 h 12"/>
                    <a:gd name="T18" fmla="*/ 2147483647 w 20"/>
                    <a:gd name="T19" fmla="*/ 2147483647 h 12"/>
                    <a:gd name="T20" fmla="*/ 2147483647 w 20"/>
                    <a:gd name="T21" fmla="*/ 2147483647 h 12"/>
                    <a:gd name="T22" fmla="*/ 2147483647 w 20"/>
                    <a:gd name="T23" fmla="*/ 2147483647 h 1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"/>
                    <a:gd name="T37" fmla="*/ 0 h 12"/>
                    <a:gd name="T38" fmla="*/ 20 w 20"/>
                    <a:gd name="T39" fmla="*/ 12 h 1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" h="12">
                      <a:moveTo>
                        <a:pt x="8" y="12"/>
                      </a:moveTo>
                      <a:lnTo>
                        <a:pt x="0" y="12"/>
                      </a:lnTo>
                      <a:lnTo>
                        <a:pt x="0" y="8"/>
                      </a:lnTo>
                      <a:lnTo>
                        <a:pt x="2" y="6"/>
                      </a:lnTo>
                      <a:lnTo>
                        <a:pt x="4" y="4"/>
                      </a:lnTo>
                      <a:lnTo>
                        <a:pt x="6" y="0"/>
                      </a:lnTo>
                      <a:lnTo>
                        <a:pt x="8" y="4"/>
                      </a:lnTo>
                      <a:lnTo>
                        <a:pt x="12" y="4"/>
                      </a:lnTo>
                      <a:lnTo>
                        <a:pt x="20" y="0"/>
                      </a:lnTo>
                      <a:lnTo>
                        <a:pt x="20" y="4"/>
                      </a:lnTo>
                      <a:lnTo>
                        <a:pt x="16" y="8"/>
                      </a:lnTo>
                      <a:lnTo>
                        <a:pt x="8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5" name="ïṥḷïdé">
                  <a:extLst>
                    <a:ext uri="{FF2B5EF4-FFF2-40B4-BE49-F238E27FC236}">
                      <a16:creationId xmlns:a16="http://schemas.microsoft.com/office/drawing/2014/main" id="{BC97FA4C-FC9F-41A7-A638-DE908C7062E3}"/>
                    </a:ext>
                  </a:extLst>
                </p:cNvPr>
                <p:cNvSpPr/>
                <p:nvPr/>
              </p:nvSpPr>
              <p:spPr bwMode="auto">
                <a:xfrm>
                  <a:off x="5008926" y="2580100"/>
                  <a:ext cx="56466" cy="39230"/>
                </a:xfrm>
                <a:custGeom>
                  <a:avLst/>
                  <a:gdLst>
                    <a:gd name="T0" fmla="*/ 2147483647 w 32"/>
                    <a:gd name="T1" fmla="*/ 0 h 24"/>
                    <a:gd name="T2" fmla="*/ 2147483647 w 32"/>
                    <a:gd name="T3" fmla="*/ 2147483647 h 24"/>
                    <a:gd name="T4" fmla="*/ 2147483647 w 32"/>
                    <a:gd name="T5" fmla="*/ 2147483647 h 24"/>
                    <a:gd name="T6" fmla="*/ 2147483647 w 32"/>
                    <a:gd name="T7" fmla="*/ 2147483647 h 24"/>
                    <a:gd name="T8" fmla="*/ 0 w 32"/>
                    <a:gd name="T9" fmla="*/ 2147483647 h 24"/>
                    <a:gd name="T10" fmla="*/ 2147483647 w 32"/>
                    <a:gd name="T11" fmla="*/ 2147483647 h 24"/>
                    <a:gd name="T12" fmla="*/ 2147483647 w 32"/>
                    <a:gd name="T13" fmla="*/ 2147483647 h 24"/>
                    <a:gd name="T14" fmla="*/ 2147483647 w 32"/>
                    <a:gd name="T15" fmla="*/ 2147483647 h 24"/>
                    <a:gd name="T16" fmla="*/ 2147483647 w 32"/>
                    <a:gd name="T17" fmla="*/ 2147483647 h 24"/>
                    <a:gd name="T18" fmla="*/ 2147483647 w 32"/>
                    <a:gd name="T19" fmla="*/ 2147483647 h 24"/>
                    <a:gd name="T20" fmla="*/ 2147483647 w 32"/>
                    <a:gd name="T21" fmla="*/ 2147483647 h 24"/>
                    <a:gd name="T22" fmla="*/ 2147483647 w 32"/>
                    <a:gd name="T23" fmla="*/ 2147483647 h 24"/>
                    <a:gd name="T24" fmla="*/ 2147483647 w 32"/>
                    <a:gd name="T25" fmla="*/ 2147483647 h 24"/>
                    <a:gd name="T26" fmla="*/ 2147483647 w 32"/>
                    <a:gd name="T27" fmla="*/ 0 h 24"/>
                    <a:gd name="T28" fmla="*/ 2147483647 w 32"/>
                    <a:gd name="T29" fmla="*/ 0 h 2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2"/>
                    <a:gd name="T46" fmla="*/ 0 h 24"/>
                    <a:gd name="T47" fmla="*/ 32 w 32"/>
                    <a:gd name="T48" fmla="*/ 24 h 2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2" h="24">
                      <a:moveTo>
                        <a:pt x="28" y="0"/>
                      </a:moveTo>
                      <a:lnTo>
                        <a:pt x="10" y="2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0" y="8"/>
                      </a:lnTo>
                      <a:lnTo>
                        <a:pt x="2" y="10"/>
                      </a:lnTo>
                      <a:lnTo>
                        <a:pt x="2" y="12"/>
                      </a:lnTo>
                      <a:lnTo>
                        <a:pt x="6" y="14"/>
                      </a:lnTo>
                      <a:lnTo>
                        <a:pt x="6" y="24"/>
                      </a:lnTo>
                      <a:lnTo>
                        <a:pt x="12" y="22"/>
                      </a:lnTo>
                      <a:lnTo>
                        <a:pt x="20" y="18"/>
                      </a:lnTo>
                      <a:lnTo>
                        <a:pt x="32" y="8"/>
                      </a:lnTo>
                      <a:lnTo>
                        <a:pt x="30" y="6"/>
                      </a:lnTo>
                      <a:lnTo>
                        <a:pt x="26" y="0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6" name="îṧļîḍe">
                  <a:extLst>
                    <a:ext uri="{FF2B5EF4-FFF2-40B4-BE49-F238E27FC236}">
                      <a16:creationId xmlns:a16="http://schemas.microsoft.com/office/drawing/2014/main" id="{EF5469CF-2A94-463C-8A69-006A5BC39485}"/>
                    </a:ext>
                  </a:extLst>
                </p:cNvPr>
                <p:cNvSpPr/>
                <p:nvPr/>
              </p:nvSpPr>
              <p:spPr bwMode="auto">
                <a:xfrm>
                  <a:off x="5249939" y="2851906"/>
                  <a:ext cx="38562" cy="106481"/>
                </a:xfrm>
                <a:custGeom>
                  <a:avLst/>
                  <a:gdLst>
                    <a:gd name="T0" fmla="*/ 2147483647 w 22"/>
                    <a:gd name="T1" fmla="*/ 0 h 64"/>
                    <a:gd name="T2" fmla="*/ 2147483647 w 22"/>
                    <a:gd name="T3" fmla="*/ 0 h 64"/>
                    <a:gd name="T4" fmla="*/ 2147483647 w 22"/>
                    <a:gd name="T5" fmla="*/ 2147483647 h 64"/>
                    <a:gd name="T6" fmla="*/ 2147483647 w 22"/>
                    <a:gd name="T7" fmla="*/ 2147483647 h 64"/>
                    <a:gd name="T8" fmla="*/ 2147483647 w 22"/>
                    <a:gd name="T9" fmla="*/ 2147483647 h 64"/>
                    <a:gd name="T10" fmla="*/ 2147483647 w 22"/>
                    <a:gd name="T11" fmla="*/ 2147483647 h 64"/>
                    <a:gd name="T12" fmla="*/ 2147483647 w 22"/>
                    <a:gd name="T13" fmla="*/ 2147483647 h 64"/>
                    <a:gd name="T14" fmla="*/ 2147483647 w 22"/>
                    <a:gd name="T15" fmla="*/ 2147483647 h 64"/>
                    <a:gd name="T16" fmla="*/ 2147483647 w 22"/>
                    <a:gd name="T17" fmla="*/ 2147483647 h 64"/>
                    <a:gd name="T18" fmla="*/ 2147483647 w 22"/>
                    <a:gd name="T19" fmla="*/ 2147483647 h 64"/>
                    <a:gd name="T20" fmla="*/ 0 w 22"/>
                    <a:gd name="T21" fmla="*/ 2147483647 h 64"/>
                    <a:gd name="T22" fmla="*/ 2147483647 w 22"/>
                    <a:gd name="T23" fmla="*/ 2147483647 h 64"/>
                    <a:gd name="T24" fmla="*/ 2147483647 w 22"/>
                    <a:gd name="T25" fmla="*/ 2147483647 h 64"/>
                    <a:gd name="T26" fmla="*/ 2147483647 w 22"/>
                    <a:gd name="T27" fmla="*/ 2147483647 h 64"/>
                    <a:gd name="T28" fmla="*/ 2147483647 w 22"/>
                    <a:gd name="T29" fmla="*/ 0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22"/>
                    <a:gd name="T46" fmla="*/ 0 h 64"/>
                    <a:gd name="T47" fmla="*/ 22 w 22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22" h="64">
                      <a:moveTo>
                        <a:pt x="14" y="0"/>
                      </a:moveTo>
                      <a:lnTo>
                        <a:pt x="20" y="0"/>
                      </a:lnTo>
                      <a:lnTo>
                        <a:pt x="20" y="8"/>
                      </a:lnTo>
                      <a:lnTo>
                        <a:pt x="16" y="8"/>
                      </a:lnTo>
                      <a:lnTo>
                        <a:pt x="12" y="28"/>
                      </a:lnTo>
                      <a:lnTo>
                        <a:pt x="22" y="28"/>
                      </a:lnTo>
                      <a:lnTo>
                        <a:pt x="16" y="64"/>
                      </a:lnTo>
                      <a:lnTo>
                        <a:pt x="10" y="48"/>
                      </a:lnTo>
                      <a:lnTo>
                        <a:pt x="4" y="40"/>
                      </a:lnTo>
                      <a:lnTo>
                        <a:pt x="2" y="36"/>
                      </a:lnTo>
                      <a:lnTo>
                        <a:pt x="0" y="30"/>
                      </a:lnTo>
                      <a:lnTo>
                        <a:pt x="2" y="26"/>
                      </a:lnTo>
                      <a:lnTo>
                        <a:pt x="4" y="20"/>
                      </a:lnTo>
                      <a:lnTo>
                        <a:pt x="10" y="12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7" name="îsḻïdè">
                  <a:extLst>
                    <a:ext uri="{FF2B5EF4-FFF2-40B4-BE49-F238E27FC236}">
                      <a16:creationId xmlns:a16="http://schemas.microsoft.com/office/drawing/2014/main" id="{A09459D8-638C-4E65-B065-37D3892A7A50}"/>
                    </a:ext>
                  </a:extLst>
                </p:cNvPr>
                <p:cNvSpPr/>
                <p:nvPr/>
              </p:nvSpPr>
              <p:spPr bwMode="auto">
                <a:xfrm>
                  <a:off x="5284369" y="2724410"/>
                  <a:ext cx="165266" cy="148512"/>
                </a:xfrm>
                <a:custGeom>
                  <a:avLst/>
                  <a:gdLst>
                    <a:gd name="T0" fmla="*/ 0 w 94"/>
                    <a:gd name="T1" fmla="*/ 2147483647 h 88"/>
                    <a:gd name="T2" fmla="*/ 2147483647 w 94"/>
                    <a:gd name="T3" fmla="*/ 2147483647 h 88"/>
                    <a:gd name="T4" fmla="*/ 2147483647 w 94"/>
                    <a:gd name="T5" fmla="*/ 2147483647 h 88"/>
                    <a:gd name="T6" fmla="*/ 2147483647 w 94"/>
                    <a:gd name="T7" fmla="*/ 2147483647 h 88"/>
                    <a:gd name="T8" fmla="*/ 2147483647 w 94"/>
                    <a:gd name="T9" fmla="*/ 2147483647 h 88"/>
                    <a:gd name="T10" fmla="*/ 2147483647 w 94"/>
                    <a:gd name="T11" fmla="*/ 2147483647 h 88"/>
                    <a:gd name="T12" fmla="*/ 2147483647 w 94"/>
                    <a:gd name="T13" fmla="*/ 2147483647 h 88"/>
                    <a:gd name="T14" fmla="*/ 2147483647 w 94"/>
                    <a:gd name="T15" fmla="*/ 2147483647 h 88"/>
                    <a:gd name="T16" fmla="*/ 2147483647 w 94"/>
                    <a:gd name="T17" fmla="*/ 2147483647 h 88"/>
                    <a:gd name="T18" fmla="*/ 2147483647 w 94"/>
                    <a:gd name="T19" fmla="*/ 2147483647 h 88"/>
                    <a:gd name="T20" fmla="*/ 2147483647 w 94"/>
                    <a:gd name="T21" fmla="*/ 2147483647 h 88"/>
                    <a:gd name="T22" fmla="*/ 2147483647 w 94"/>
                    <a:gd name="T23" fmla="*/ 2147483647 h 88"/>
                    <a:gd name="T24" fmla="*/ 2147483647 w 94"/>
                    <a:gd name="T25" fmla="*/ 2147483647 h 88"/>
                    <a:gd name="T26" fmla="*/ 2147483647 w 94"/>
                    <a:gd name="T27" fmla="*/ 2147483647 h 88"/>
                    <a:gd name="T28" fmla="*/ 2147483647 w 94"/>
                    <a:gd name="T29" fmla="*/ 2147483647 h 88"/>
                    <a:gd name="T30" fmla="*/ 2147483647 w 94"/>
                    <a:gd name="T31" fmla="*/ 2147483647 h 88"/>
                    <a:gd name="T32" fmla="*/ 2147483647 w 94"/>
                    <a:gd name="T33" fmla="*/ 0 h 88"/>
                    <a:gd name="T34" fmla="*/ 2147483647 w 94"/>
                    <a:gd name="T35" fmla="*/ 2147483647 h 88"/>
                    <a:gd name="T36" fmla="*/ 2147483647 w 94"/>
                    <a:gd name="T37" fmla="*/ 2147483647 h 88"/>
                    <a:gd name="T38" fmla="*/ 2147483647 w 94"/>
                    <a:gd name="T39" fmla="*/ 2147483647 h 88"/>
                    <a:gd name="T40" fmla="*/ 2147483647 w 94"/>
                    <a:gd name="T41" fmla="*/ 2147483647 h 88"/>
                    <a:gd name="T42" fmla="*/ 2147483647 w 94"/>
                    <a:gd name="T43" fmla="*/ 2147483647 h 88"/>
                    <a:gd name="T44" fmla="*/ 2147483647 w 94"/>
                    <a:gd name="T45" fmla="*/ 2147483647 h 88"/>
                    <a:gd name="T46" fmla="*/ 2147483647 w 94"/>
                    <a:gd name="T47" fmla="*/ 2147483647 h 88"/>
                    <a:gd name="T48" fmla="*/ 2147483647 w 94"/>
                    <a:gd name="T49" fmla="*/ 2147483647 h 88"/>
                    <a:gd name="T50" fmla="*/ 2147483647 w 94"/>
                    <a:gd name="T51" fmla="*/ 2147483647 h 88"/>
                    <a:gd name="T52" fmla="*/ 2147483647 w 94"/>
                    <a:gd name="T53" fmla="*/ 2147483647 h 88"/>
                    <a:gd name="T54" fmla="*/ 2147483647 w 94"/>
                    <a:gd name="T55" fmla="*/ 2147483647 h 88"/>
                    <a:gd name="T56" fmla="*/ 2147483647 w 94"/>
                    <a:gd name="T57" fmla="*/ 2147483647 h 88"/>
                    <a:gd name="T58" fmla="*/ 2147483647 w 94"/>
                    <a:gd name="T59" fmla="*/ 2147483647 h 88"/>
                    <a:gd name="T60" fmla="*/ 2147483647 w 94"/>
                    <a:gd name="T61" fmla="*/ 2147483647 h 88"/>
                    <a:gd name="T62" fmla="*/ 2147483647 w 94"/>
                    <a:gd name="T63" fmla="*/ 2147483647 h 88"/>
                    <a:gd name="T64" fmla="*/ 2147483647 w 94"/>
                    <a:gd name="T65" fmla="*/ 2147483647 h 88"/>
                    <a:gd name="T66" fmla="*/ 2147483647 w 94"/>
                    <a:gd name="T67" fmla="*/ 2147483647 h 88"/>
                    <a:gd name="T68" fmla="*/ 2147483647 w 94"/>
                    <a:gd name="T69" fmla="*/ 2147483647 h 88"/>
                    <a:gd name="T70" fmla="*/ 2147483647 w 94"/>
                    <a:gd name="T71" fmla="*/ 2147483647 h 88"/>
                    <a:gd name="T72" fmla="*/ 2147483647 w 94"/>
                    <a:gd name="T73" fmla="*/ 2147483647 h 88"/>
                    <a:gd name="T74" fmla="*/ 2147483647 w 94"/>
                    <a:gd name="T75" fmla="*/ 2147483647 h 88"/>
                    <a:gd name="T76" fmla="*/ 2147483647 w 94"/>
                    <a:gd name="T77" fmla="*/ 2147483647 h 88"/>
                    <a:gd name="T78" fmla="*/ 2147483647 w 94"/>
                    <a:gd name="T79" fmla="*/ 2147483647 h 88"/>
                    <a:gd name="T80" fmla="*/ 2147483647 w 94"/>
                    <a:gd name="T81" fmla="*/ 2147483647 h 88"/>
                    <a:gd name="T82" fmla="*/ 2147483647 w 94"/>
                    <a:gd name="T83" fmla="*/ 2147483647 h 88"/>
                    <a:gd name="T84" fmla="*/ 2147483647 w 94"/>
                    <a:gd name="T85" fmla="*/ 2147483647 h 88"/>
                    <a:gd name="T86" fmla="*/ 2147483647 w 94"/>
                    <a:gd name="T87" fmla="*/ 2147483647 h 88"/>
                    <a:gd name="T88" fmla="*/ 0 w 94"/>
                    <a:gd name="T89" fmla="*/ 2147483647 h 88"/>
                    <a:gd name="T90" fmla="*/ 0 w 94"/>
                    <a:gd name="T91" fmla="*/ 2147483647 h 8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94"/>
                    <a:gd name="T139" fmla="*/ 0 h 88"/>
                    <a:gd name="T140" fmla="*/ 94 w 94"/>
                    <a:gd name="T141" fmla="*/ 88 h 8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94" h="88">
                      <a:moveTo>
                        <a:pt x="0" y="82"/>
                      </a:moveTo>
                      <a:lnTo>
                        <a:pt x="10" y="84"/>
                      </a:lnTo>
                      <a:lnTo>
                        <a:pt x="14" y="88"/>
                      </a:lnTo>
                      <a:lnTo>
                        <a:pt x="18" y="88"/>
                      </a:lnTo>
                      <a:lnTo>
                        <a:pt x="20" y="88"/>
                      </a:lnTo>
                      <a:lnTo>
                        <a:pt x="80" y="54"/>
                      </a:lnTo>
                      <a:lnTo>
                        <a:pt x="80" y="46"/>
                      </a:lnTo>
                      <a:lnTo>
                        <a:pt x="80" y="40"/>
                      </a:lnTo>
                      <a:lnTo>
                        <a:pt x="82" y="34"/>
                      </a:lnTo>
                      <a:lnTo>
                        <a:pt x="84" y="28"/>
                      </a:lnTo>
                      <a:lnTo>
                        <a:pt x="82" y="26"/>
                      </a:lnTo>
                      <a:lnTo>
                        <a:pt x="80" y="22"/>
                      </a:lnTo>
                      <a:lnTo>
                        <a:pt x="82" y="16"/>
                      </a:lnTo>
                      <a:lnTo>
                        <a:pt x="84" y="14"/>
                      </a:lnTo>
                      <a:lnTo>
                        <a:pt x="88" y="14"/>
                      </a:lnTo>
                      <a:lnTo>
                        <a:pt x="94" y="4"/>
                      </a:lnTo>
                      <a:lnTo>
                        <a:pt x="94" y="0"/>
                      </a:lnTo>
                      <a:lnTo>
                        <a:pt x="86" y="2"/>
                      </a:lnTo>
                      <a:lnTo>
                        <a:pt x="74" y="4"/>
                      </a:lnTo>
                      <a:lnTo>
                        <a:pt x="68" y="2"/>
                      </a:lnTo>
                      <a:lnTo>
                        <a:pt x="66" y="2"/>
                      </a:lnTo>
                      <a:lnTo>
                        <a:pt x="62" y="4"/>
                      </a:lnTo>
                      <a:lnTo>
                        <a:pt x="56" y="8"/>
                      </a:lnTo>
                      <a:lnTo>
                        <a:pt x="52" y="10"/>
                      </a:lnTo>
                      <a:lnTo>
                        <a:pt x="46" y="10"/>
                      </a:lnTo>
                      <a:lnTo>
                        <a:pt x="40" y="8"/>
                      </a:lnTo>
                      <a:lnTo>
                        <a:pt x="36" y="6"/>
                      </a:lnTo>
                      <a:lnTo>
                        <a:pt x="30" y="8"/>
                      </a:lnTo>
                      <a:lnTo>
                        <a:pt x="24" y="10"/>
                      </a:lnTo>
                      <a:lnTo>
                        <a:pt x="16" y="8"/>
                      </a:lnTo>
                      <a:lnTo>
                        <a:pt x="12" y="8"/>
                      </a:lnTo>
                      <a:lnTo>
                        <a:pt x="12" y="4"/>
                      </a:lnTo>
                      <a:lnTo>
                        <a:pt x="8" y="4"/>
                      </a:lnTo>
                      <a:lnTo>
                        <a:pt x="8" y="22"/>
                      </a:lnTo>
                      <a:lnTo>
                        <a:pt x="4" y="24"/>
                      </a:lnTo>
                      <a:lnTo>
                        <a:pt x="4" y="30"/>
                      </a:lnTo>
                      <a:lnTo>
                        <a:pt x="2" y="46"/>
                      </a:lnTo>
                      <a:lnTo>
                        <a:pt x="12" y="50"/>
                      </a:lnTo>
                      <a:lnTo>
                        <a:pt x="10" y="58"/>
                      </a:lnTo>
                      <a:lnTo>
                        <a:pt x="6" y="60"/>
                      </a:lnTo>
                      <a:lnTo>
                        <a:pt x="2" y="60"/>
                      </a:lnTo>
                      <a:lnTo>
                        <a:pt x="4" y="64"/>
                      </a:lnTo>
                      <a:lnTo>
                        <a:pt x="6" y="66"/>
                      </a:lnTo>
                      <a:lnTo>
                        <a:pt x="4" y="72"/>
                      </a:lnTo>
                      <a:lnTo>
                        <a:pt x="0" y="76"/>
                      </a:lnTo>
                      <a:lnTo>
                        <a:pt x="0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8" name="iS1ïḑe">
                  <a:extLst>
                    <a:ext uri="{FF2B5EF4-FFF2-40B4-BE49-F238E27FC236}">
                      <a16:creationId xmlns:a16="http://schemas.microsoft.com/office/drawing/2014/main" id="{3A53E42D-E8E4-4F97-8CC7-E0046F0473CF}"/>
                    </a:ext>
                  </a:extLst>
                </p:cNvPr>
                <p:cNvSpPr/>
                <p:nvPr/>
              </p:nvSpPr>
              <p:spPr bwMode="auto">
                <a:xfrm>
                  <a:off x="5372511" y="2723008"/>
                  <a:ext cx="268558" cy="247988"/>
                </a:xfrm>
                <a:custGeom>
                  <a:avLst/>
                  <a:gdLst>
                    <a:gd name="T0" fmla="*/ 2147483647 w 154"/>
                    <a:gd name="T1" fmla="*/ 2147483647 h 150"/>
                    <a:gd name="T2" fmla="*/ 2147483647 w 154"/>
                    <a:gd name="T3" fmla="*/ 2147483647 h 150"/>
                    <a:gd name="T4" fmla="*/ 2147483647 w 154"/>
                    <a:gd name="T5" fmla="*/ 0 h 150"/>
                    <a:gd name="T6" fmla="*/ 2147483647 w 154"/>
                    <a:gd name="T7" fmla="*/ 2147483647 h 150"/>
                    <a:gd name="T8" fmla="*/ 2147483647 w 154"/>
                    <a:gd name="T9" fmla="*/ 2147483647 h 150"/>
                    <a:gd name="T10" fmla="*/ 2147483647 w 154"/>
                    <a:gd name="T11" fmla="*/ 2147483647 h 150"/>
                    <a:gd name="T12" fmla="*/ 2147483647 w 154"/>
                    <a:gd name="T13" fmla="*/ 2147483647 h 150"/>
                    <a:gd name="T14" fmla="*/ 2147483647 w 154"/>
                    <a:gd name="T15" fmla="*/ 2147483647 h 150"/>
                    <a:gd name="T16" fmla="*/ 2147483647 w 154"/>
                    <a:gd name="T17" fmla="*/ 2147483647 h 150"/>
                    <a:gd name="T18" fmla="*/ 2147483647 w 154"/>
                    <a:gd name="T19" fmla="*/ 2147483647 h 150"/>
                    <a:gd name="T20" fmla="*/ 2147483647 w 154"/>
                    <a:gd name="T21" fmla="*/ 2147483647 h 150"/>
                    <a:gd name="T22" fmla="*/ 2147483647 w 154"/>
                    <a:gd name="T23" fmla="*/ 2147483647 h 150"/>
                    <a:gd name="T24" fmla="*/ 2147483647 w 154"/>
                    <a:gd name="T25" fmla="*/ 2147483647 h 150"/>
                    <a:gd name="T26" fmla="*/ 2147483647 w 154"/>
                    <a:gd name="T27" fmla="*/ 2147483647 h 150"/>
                    <a:gd name="T28" fmla="*/ 2147483647 w 154"/>
                    <a:gd name="T29" fmla="*/ 2147483647 h 150"/>
                    <a:gd name="T30" fmla="*/ 2147483647 w 154"/>
                    <a:gd name="T31" fmla="*/ 2147483647 h 150"/>
                    <a:gd name="T32" fmla="*/ 2147483647 w 154"/>
                    <a:gd name="T33" fmla="*/ 2147483647 h 150"/>
                    <a:gd name="T34" fmla="*/ 2147483647 w 154"/>
                    <a:gd name="T35" fmla="*/ 2147483647 h 150"/>
                    <a:gd name="T36" fmla="*/ 2147483647 w 154"/>
                    <a:gd name="T37" fmla="*/ 2147483647 h 150"/>
                    <a:gd name="T38" fmla="*/ 2147483647 w 154"/>
                    <a:gd name="T39" fmla="*/ 2147483647 h 150"/>
                    <a:gd name="T40" fmla="*/ 2147483647 w 154"/>
                    <a:gd name="T41" fmla="*/ 2147483647 h 150"/>
                    <a:gd name="T42" fmla="*/ 2147483647 w 154"/>
                    <a:gd name="T43" fmla="*/ 2147483647 h 150"/>
                    <a:gd name="T44" fmla="*/ 2147483647 w 154"/>
                    <a:gd name="T45" fmla="*/ 2147483647 h 150"/>
                    <a:gd name="T46" fmla="*/ 2147483647 w 154"/>
                    <a:gd name="T47" fmla="*/ 2147483647 h 150"/>
                    <a:gd name="T48" fmla="*/ 2147483647 w 154"/>
                    <a:gd name="T49" fmla="*/ 2147483647 h 150"/>
                    <a:gd name="T50" fmla="*/ 2147483647 w 154"/>
                    <a:gd name="T51" fmla="*/ 2147483647 h 150"/>
                    <a:gd name="T52" fmla="*/ 2147483647 w 154"/>
                    <a:gd name="T53" fmla="*/ 2147483647 h 150"/>
                    <a:gd name="T54" fmla="*/ 2147483647 w 154"/>
                    <a:gd name="T55" fmla="*/ 2147483647 h 150"/>
                    <a:gd name="T56" fmla="*/ 2147483647 w 154"/>
                    <a:gd name="T57" fmla="*/ 2147483647 h 150"/>
                    <a:gd name="T58" fmla="*/ 2147483647 w 154"/>
                    <a:gd name="T59" fmla="*/ 2147483647 h 150"/>
                    <a:gd name="T60" fmla="*/ 2147483647 w 154"/>
                    <a:gd name="T61" fmla="*/ 2147483647 h 150"/>
                    <a:gd name="T62" fmla="*/ 2147483647 w 154"/>
                    <a:gd name="T63" fmla="*/ 2147483647 h 150"/>
                    <a:gd name="T64" fmla="*/ 2147483647 w 154"/>
                    <a:gd name="T65" fmla="*/ 2147483647 h 150"/>
                    <a:gd name="T66" fmla="*/ 2147483647 w 154"/>
                    <a:gd name="T67" fmla="*/ 2147483647 h 150"/>
                    <a:gd name="T68" fmla="*/ 2147483647 w 154"/>
                    <a:gd name="T69" fmla="*/ 2147483647 h 150"/>
                    <a:gd name="T70" fmla="*/ 2147483647 w 154"/>
                    <a:gd name="T71" fmla="*/ 2147483647 h 150"/>
                    <a:gd name="T72" fmla="*/ 2147483647 w 154"/>
                    <a:gd name="T73" fmla="*/ 2147483647 h 150"/>
                    <a:gd name="T74" fmla="*/ 2147483647 w 154"/>
                    <a:gd name="T75" fmla="*/ 2147483647 h 150"/>
                    <a:gd name="T76" fmla="*/ 2147483647 w 154"/>
                    <a:gd name="T77" fmla="*/ 2147483647 h 150"/>
                    <a:gd name="T78" fmla="*/ 2147483647 w 154"/>
                    <a:gd name="T79" fmla="*/ 2147483647 h 150"/>
                    <a:gd name="T80" fmla="*/ 0 w 154"/>
                    <a:gd name="T81" fmla="*/ 2147483647 h 150"/>
                    <a:gd name="T82" fmla="*/ 2147483647 w 154"/>
                    <a:gd name="T83" fmla="*/ 2147483647 h 150"/>
                    <a:gd name="T84" fmla="*/ 2147483647 w 154"/>
                    <a:gd name="T85" fmla="*/ 2147483647 h 150"/>
                    <a:gd name="T86" fmla="*/ 2147483647 w 154"/>
                    <a:gd name="T87" fmla="*/ 2147483647 h 150"/>
                    <a:gd name="T88" fmla="*/ 2147483647 w 154"/>
                    <a:gd name="T89" fmla="*/ 2147483647 h 150"/>
                    <a:gd name="T90" fmla="*/ 2147483647 w 154"/>
                    <a:gd name="T91" fmla="*/ 2147483647 h 150"/>
                    <a:gd name="T92" fmla="*/ 2147483647 w 154"/>
                    <a:gd name="T93" fmla="*/ 2147483647 h 150"/>
                    <a:gd name="T94" fmla="*/ 2147483647 w 154"/>
                    <a:gd name="T95" fmla="*/ 2147483647 h 150"/>
                    <a:gd name="T96" fmla="*/ 2147483647 w 154"/>
                    <a:gd name="T97" fmla="*/ 2147483647 h 150"/>
                    <a:gd name="T98" fmla="*/ 2147483647 w 154"/>
                    <a:gd name="T99" fmla="*/ 2147483647 h 150"/>
                    <a:gd name="T100" fmla="*/ 2147483647 w 154"/>
                    <a:gd name="T101" fmla="*/ 2147483647 h 150"/>
                    <a:gd name="T102" fmla="*/ 2147483647 w 154"/>
                    <a:gd name="T103" fmla="*/ 2147483647 h 150"/>
                    <a:gd name="T104" fmla="*/ 2147483647 w 154"/>
                    <a:gd name="T105" fmla="*/ 2147483647 h 150"/>
                    <a:gd name="T106" fmla="*/ 2147483647 w 154"/>
                    <a:gd name="T107" fmla="*/ 2147483647 h 150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154"/>
                    <a:gd name="T163" fmla="*/ 0 h 150"/>
                    <a:gd name="T164" fmla="*/ 154 w 154"/>
                    <a:gd name="T165" fmla="*/ 150 h 150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154" h="150">
                      <a:moveTo>
                        <a:pt x="48" y="2"/>
                      </a:moveTo>
                      <a:lnTo>
                        <a:pt x="62" y="2"/>
                      </a:lnTo>
                      <a:lnTo>
                        <a:pt x="66" y="0"/>
                      </a:lnTo>
                      <a:lnTo>
                        <a:pt x="70" y="2"/>
                      </a:lnTo>
                      <a:lnTo>
                        <a:pt x="76" y="2"/>
                      </a:lnTo>
                      <a:lnTo>
                        <a:pt x="80" y="12"/>
                      </a:lnTo>
                      <a:lnTo>
                        <a:pt x="88" y="20"/>
                      </a:lnTo>
                      <a:lnTo>
                        <a:pt x="98" y="24"/>
                      </a:lnTo>
                      <a:lnTo>
                        <a:pt x="108" y="28"/>
                      </a:lnTo>
                      <a:lnTo>
                        <a:pt x="102" y="40"/>
                      </a:lnTo>
                      <a:lnTo>
                        <a:pt x="100" y="48"/>
                      </a:lnTo>
                      <a:lnTo>
                        <a:pt x="98" y="56"/>
                      </a:lnTo>
                      <a:lnTo>
                        <a:pt x="100" y="62"/>
                      </a:lnTo>
                      <a:lnTo>
                        <a:pt x="102" y="68"/>
                      </a:lnTo>
                      <a:lnTo>
                        <a:pt x="108" y="74"/>
                      </a:lnTo>
                      <a:lnTo>
                        <a:pt x="112" y="78"/>
                      </a:lnTo>
                      <a:lnTo>
                        <a:pt x="124" y="86"/>
                      </a:lnTo>
                      <a:lnTo>
                        <a:pt x="132" y="92"/>
                      </a:lnTo>
                      <a:lnTo>
                        <a:pt x="136" y="96"/>
                      </a:lnTo>
                      <a:lnTo>
                        <a:pt x="136" y="102"/>
                      </a:lnTo>
                      <a:lnTo>
                        <a:pt x="138" y="112"/>
                      </a:lnTo>
                      <a:lnTo>
                        <a:pt x="142" y="116"/>
                      </a:lnTo>
                      <a:lnTo>
                        <a:pt x="148" y="122"/>
                      </a:lnTo>
                      <a:lnTo>
                        <a:pt x="152" y="126"/>
                      </a:lnTo>
                      <a:lnTo>
                        <a:pt x="154" y="132"/>
                      </a:lnTo>
                      <a:lnTo>
                        <a:pt x="152" y="134"/>
                      </a:lnTo>
                      <a:lnTo>
                        <a:pt x="148" y="132"/>
                      </a:lnTo>
                      <a:lnTo>
                        <a:pt x="142" y="132"/>
                      </a:lnTo>
                      <a:lnTo>
                        <a:pt x="138" y="132"/>
                      </a:lnTo>
                      <a:lnTo>
                        <a:pt x="134" y="136"/>
                      </a:lnTo>
                      <a:lnTo>
                        <a:pt x="130" y="142"/>
                      </a:lnTo>
                      <a:lnTo>
                        <a:pt x="126" y="150"/>
                      </a:lnTo>
                      <a:lnTo>
                        <a:pt x="98" y="150"/>
                      </a:lnTo>
                      <a:lnTo>
                        <a:pt x="80" y="140"/>
                      </a:lnTo>
                      <a:lnTo>
                        <a:pt x="80" y="130"/>
                      </a:lnTo>
                      <a:lnTo>
                        <a:pt x="74" y="128"/>
                      </a:lnTo>
                      <a:lnTo>
                        <a:pt x="70" y="126"/>
                      </a:lnTo>
                      <a:lnTo>
                        <a:pt x="68" y="122"/>
                      </a:lnTo>
                      <a:lnTo>
                        <a:pt x="64" y="120"/>
                      </a:lnTo>
                      <a:lnTo>
                        <a:pt x="8" y="96"/>
                      </a:lnTo>
                      <a:lnTo>
                        <a:pt x="0" y="74"/>
                      </a:lnTo>
                      <a:lnTo>
                        <a:pt x="30" y="56"/>
                      </a:lnTo>
                      <a:lnTo>
                        <a:pt x="30" y="48"/>
                      </a:lnTo>
                      <a:lnTo>
                        <a:pt x="30" y="42"/>
                      </a:lnTo>
                      <a:lnTo>
                        <a:pt x="32" y="36"/>
                      </a:lnTo>
                      <a:lnTo>
                        <a:pt x="34" y="30"/>
                      </a:lnTo>
                      <a:lnTo>
                        <a:pt x="32" y="28"/>
                      </a:lnTo>
                      <a:lnTo>
                        <a:pt x="30" y="24"/>
                      </a:lnTo>
                      <a:lnTo>
                        <a:pt x="32" y="18"/>
                      </a:lnTo>
                      <a:lnTo>
                        <a:pt x="34" y="16"/>
                      </a:lnTo>
                      <a:lnTo>
                        <a:pt x="38" y="16"/>
                      </a:lnTo>
                      <a:lnTo>
                        <a:pt x="44" y="6"/>
                      </a:lnTo>
                      <a:lnTo>
                        <a:pt x="44" y="2"/>
                      </a:lnTo>
                      <a:lnTo>
                        <a:pt x="48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9" name="ïṩḻíḓè">
                  <a:extLst>
                    <a:ext uri="{FF2B5EF4-FFF2-40B4-BE49-F238E27FC236}">
                      <a16:creationId xmlns:a16="http://schemas.microsoft.com/office/drawing/2014/main" id="{D5546FF5-1BF2-4AC8-B509-330F8466BCFB}"/>
                    </a:ext>
                  </a:extLst>
                </p:cNvPr>
                <p:cNvSpPr/>
                <p:nvPr/>
              </p:nvSpPr>
              <p:spPr bwMode="auto">
                <a:xfrm>
                  <a:off x="5008926" y="2571695"/>
                  <a:ext cx="486156" cy="193346"/>
                </a:xfrm>
                <a:custGeom>
                  <a:avLst/>
                  <a:gdLst>
                    <a:gd name="T0" fmla="*/ 2147483647 w 278"/>
                    <a:gd name="T1" fmla="*/ 2147483647 h 116"/>
                    <a:gd name="T2" fmla="*/ 2147483647 w 278"/>
                    <a:gd name="T3" fmla="*/ 2147483647 h 116"/>
                    <a:gd name="T4" fmla="*/ 2147483647 w 278"/>
                    <a:gd name="T5" fmla="*/ 2147483647 h 116"/>
                    <a:gd name="T6" fmla="*/ 2147483647 w 278"/>
                    <a:gd name="T7" fmla="*/ 2147483647 h 116"/>
                    <a:gd name="T8" fmla="*/ 2147483647 w 278"/>
                    <a:gd name="T9" fmla="*/ 2147483647 h 116"/>
                    <a:gd name="T10" fmla="*/ 2147483647 w 278"/>
                    <a:gd name="T11" fmla="*/ 2147483647 h 116"/>
                    <a:gd name="T12" fmla="*/ 2147483647 w 278"/>
                    <a:gd name="T13" fmla="*/ 2147483647 h 116"/>
                    <a:gd name="T14" fmla="*/ 2147483647 w 278"/>
                    <a:gd name="T15" fmla="*/ 2147483647 h 116"/>
                    <a:gd name="T16" fmla="*/ 2147483647 w 278"/>
                    <a:gd name="T17" fmla="*/ 2147483647 h 116"/>
                    <a:gd name="T18" fmla="*/ 2147483647 w 278"/>
                    <a:gd name="T19" fmla="*/ 2147483647 h 116"/>
                    <a:gd name="T20" fmla="*/ 2147483647 w 278"/>
                    <a:gd name="T21" fmla="*/ 2147483647 h 116"/>
                    <a:gd name="T22" fmla="*/ 2147483647 w 278"/>
                    <a:gd name="T23" fmla="*/ 2147483647 h 116"/>
                    <a:gd name="T24" fmla="*/ 2147483647 w 278"/>
                    <a:gd name="T25" fmla="*/ 2147483647 h 116"/>
                    <a:gd name="T26" fmla="*/ 2147483647 w 278"/>
                    <a:gd name="T27" fmla="*/ 2147483647 h 116"/>
                    <a:gd name="T28" fmla="*/ 2147483647 w 278"/>
                    <a:gd name="T29" fmla="*/ 2147483647 h 116"/>
                    <a:gd name="T30" fmla="*/ 2147483647 w 278"/>
                    <a:gd name="T31" fmla="*/ 2147483647 h 116"/>
                    <a:gd name="T32" fmla="*/ 2147483647 w 278"/>
                    <a:gd name="T33" fmla="*/ 2147483647 h 116"/>
                    <a:gd name="T34" fmla="*/ 2147483647 w 278"/>
                    <a:gd name="T35" fmla="*/ 2147483647 h 116"/>
                    <a:gd name="T36" fmla="*/ 2147483647 w 278"/>
                    <a:gd name="T37" fmla="*/ 2147483647 h 116"/>
                    <a:gd name="T38" fmla="*/ 2147483647 w 278"/>
                    <a:gd name="T39" fmla="*/ 2147483647 h 116"/>
                    <a:gd name="T40" fmla="*/ 2147483647 w 278"/>
                    <a:gd name="T41" fmla="*/ 2147483647 h 116"/>
                    <a:gd name="T42" fmla="*/ 2147483647 w 278"/>
                    <a:gd name="T43" fmla="*/ 2147483647 h 116"/>
                    <a:gd name="T44" fmla="*/ 2147483647 w 278"/>
                    <a:gd name="T45" fmla="*/ 0 h 116"/>
                    <a:gd name="T46" fmla="*/ 2147483647 w 278"/>
                    <a:gd name="T47" fmla="*/ 2147483647 h 116"/>
                    <a:gd name="T48" fmla="*/ 2147483647 w 278"/>
                    <a:gd name="T49" fmla="*/ 2147483647 h 116"/>
                    <a:gd name="T50" fmla="*/ 2147483647 w 278"/>
                    <a:gd name="T51" fmla="*/ 2147483647 h 116"/>
                    <a:gd name="T52" fmla="*/ 2147483647 w 278"/>
                    <a:gd name="T53" fmla="*/ 2147483647 h 116"/>
                    <a:gd name="T54" fmla="*/ 2147483647 w 278"/>
                    <a:gd name="T55" fmla="*/ 2147483647 h 116"/>
                    <a:gd name="T56" fmla="*/ 2147483647 w 278"/>
                    <a:gd name="T57" fmla="*/ 2147483647 h 116"/>
                    <a:gd name="T58" fmla="*/ 2147483647 w 278"/>
                    <a:gd name="T59" fmla="*/ 2147483647 h 116"/>
                    <a:gd name="T60" fmla="*/ 2147483647 w 278"/>
                    <a:gd name="T61" fmla="*/ 2147483647 h 116"/>
                    <a:gd name="T62" fmla="*/ 0 w 278"/>
                    <a:gd name="T63" fmla="*/ 2147483647 h 116"/>
                    <a:gd name="T64" fmla="*/ 2147483647 w 278"/>
                    <a:gd name="T65" fmla="*/ 2147483647 h 116"/>
                    <a:gd name="T66" fmla="*/ 2147483647 w 278"/>
                    <a:gd name="T67" fmla="*/ 2147483647 h 116"/>
                    <a:gd name="T68" fmla="*/ 2147483647 w 278"/>
                    <a:gd name="T69" fmla="*/ 2147483647 h 116"/>
                    <a:gd name="T70" fmla="*/ 2147483647 w 278"/>
                    <a:gd name="T71" fmla="*/ 2147483647 h 116"/>
                    <a:gd name="T72" fmla="*/ 2147483647 w 278"/>
                    <a:gd name="T73" fmla="*/ 2147483647 h 116"/>
                    <a:gd name="T74" fmla="*/ 2147483647 w 278"/>
                    <a:gd name="T75" fmla="*/ 2147483647 h 116"/>
                    <a:gd name="T76" fmla="*/ 2147483647 w 278"/>
                    <a:gd name="T77" fmla="*/ 2147483647 h 116"/>
                    <a:gd name="T78" fmla="*/ 2147483647 w 278"/>
                    <a:gd name="T79" fmla="*/ 2147483647 h 116"/>
                    <a:gd name="T80" fmla="*/ 2147483647 w 278"/>
                    <a:gd name="T81" fmla="*/ 2147483647 h 116"/>
                    <a:gd name="T82" fmla="*/ 2147483647 w 278"/>
                    <a:gd name="T83" fmla="*/ 2147483647 h 116"/>
                    <a:gd name="T84" fmla="*/ 2147483647 w 278"/>
                    <a:gd name="T85" fmla="*/ 2147483647 h 116"/>
                    <a:gd name="T86" fmla="*/ 2147483647 w 278"/>
                    <a:gd name="T87" fmla="*/ 2147483647 h 116"/>
                    <a:gd name="T88" fmla="*/ 2147483647 w 278"/>
                    <a:gd name="T89" fmla="*/ 2147483647 h 116"/>
                    <a:gd name="T90" fmla="*/ 2147483647 w 278"/>
                    <a:gd name="T91" fmla="*/ 2147483647 h 116"/>
                    <a:gd name="T92" fmla="*/ 2147483647 w 278"/>
                    <a:gd name="T93" fmla="*/ 2147483647 h 116"/>
                    <a:gd name="T94" fmla="*/ 2147483647 w 278"/>
                    <a:gd name="T95" fmla="*/ 2147483647 h 116"/>
                    <a:gd name="T96" fmla="*/ 2147483647 w 278"/>
                    <a:gd name="T97" fmla="*/ 2147483647 h 116"/>
                    <a:gd name="T98" fmla="*/ 2147483647 w 278"/>
                    <a:gd name="T99" fmla="*/ 2147483647 h 116"/>
                    <a:gd name="T100" fmla="*/ 2147483647 w 278"/>
                    <a:gd name="T101" fmla="*/ 2147483647 h 116"/>
                    <a:gd name="T102" fmla="*/ 2147483647 w 278"/>
                    <a:gd name="T103" fmla="*/ 2147483647 h 116"/>
                    <a:gd name="T104" fmla="*/ 2147483647 w 278"/>
                    <a:gd name="T105" fmla="*/ 2147483647 h 116"/>
                    <a:gd name="T106" fmla="*/ 2147483647 w 278"/>
                    <a:gd name="T107" fmla="*/ 2147483647 h 116"/>
                    <a:gd name="T108" fmla="*/ 2147483647 w 278"/>
                    <a:gd name="T109" fmla="*/ 2147483647 h 116"/>
                    <a:gd name="T110" fmla="*/ 2147483647 w 278"/>
                    <a:gd name="T111" fmla="*/ 2147483647 h 11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278"/>
                    <a:gd name="T169" fmla="*/ 0 h 116"/>
                    <a:gd name="T170" fmla="*/ 278 w 278"/>
                    <a:gd name="T171" fmla="*/ 116 h 11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278" h="116">
                      <a:moveTo>
                        <a:pt x="166" y="114"/>
                      </a:moveTo>
                      <a:lnTo>
                        <a:pt x="166" y="96"/>
                      </a:lnTo>
                      <a:lnTo>
                        <a:pt x="170" y="96"/>
                      </a:lnTo>
                      <a:lnTo>
                        <a:pt x="170" y="100"/>
                      </a:lnTo>
                      <a:lnTo>
                        <a:pt x="174" y="100"/>
                      </a:lnTo>
                      <a:lnTo>
                        <a:pt x="182" y="102"/>
                      </a:lnTo>
                      <a:lnTo>
                        <a:pt x="188" y="100"/>
                      </a:lnTo>
                      <a:lnTo>
                        <a:pt x="194" y="98"/>
                      </a:lnTo>
                      <a:lnTo>
                        <a:pt x="198" y="100"/>
                      </a:lnTo>
                      <a:lnTo>
                        <a:pt x="204" y="102"/>
                      </a:lnTo>
                      <a:lnTo>
                        <a:pt x="210" y="102"/>
                      </a:lnTo>
                      <a:lnTo>
                        <a:pt x="214" y="100"/>
                      </a:lnTo>
                      <a:lnTo>
                        <a:pt x="220" y="96"/>
                      </a:lnTo>
                      <a:lnTo>
                        <a:pt x="224" y="94"/>
                      </a:lnTo>
                      <a:lnTo>
                        <a:pt x="226" y="94"/>
                      </a:lnTo>
                      <a:lnTo>
                        <a:pt x="232" y="96"/>
                      </a:lnTo>
                      <a:lnTo>
                        <a:pt x="244" y="94"/>
                      </a:lnTo>
                      <a:lnTo>
                        <a:pt x="252" y="92"/>
                      </a:lnTo>
                      <a:lnTo>
                        <a:pt x="256" y="92"/>
                      </a:lnTo>
                      <a:lnTo>
                        <a:pt x="270" y="92"/>
                      </a:lnTo>
                      <a:lnTo>
                        <a:pt x="274" y="90"/>
                      </a:lnTo>
                      <a:lnTo>
                        <a:pt x="278" y="90"/>
                      </a:lnTo>
                      <a:lnTo>
                        <a:pt x="276" y="80"/>
                      </a:lnTo>
                      <a:lnTo>
                        <a:pt x="274" y="70"/>
                      </a:lnTo>
                      <a:lnTo>
                        <a:pt x="272" y="62"/>
                      </a:lnTo>
                      <a:lnTo>
                        <a:pt x="270" y="52"/>
                      </a:lnTo>
                      <a:lnTo>
                        <a:pt x="272" y="52"/>
                      </a:lnTo>
                      <a:lnTo>
                        <a:pt x="274" y="44"/>
                      </a:lnTo>
                      <a:lnTo>
                        <a:pt x="274" y="40"/>
                      </a:lnTo>
                      <a:lnTo>
                        <a:pt x="268" y="36"/>
                      </a:lnTo>
                      <a:lnTo>
                        <a:pt x="260" y="36"/>
                      </a:lnTo>
                      <a:lnTo>
                        <a:pt x="260" y="32"/>
                      </a:lnTo>
                      <a:lnTo>
                        <a:pt x="260" y="28"/>
                      </a:lnTo>
                      <a:lnTo>
                        <a:pt x="258" y="20"/>
                      </a:lnTo>
                      <a:lnTo>
                        <a:pt x="256" y="14"/>
                      </a:lnTo>
                      <a:lnTo>
                        <a:pt x="252" y="10"/>
                      </a:lnTo>
                      <a:lnTo>
                        <a:pt x="242" y="8"/>
                      </a:lnTo>
                      <a:lnTo>
                        <a:pt x="226" y="10"/>
                      </a:lnTo>
                      <a:lnTo>
                        <a:pt x="210" y="12"/>
                      </a:lnTo>
                      <a:lnTo>
                        <a:pt x="194" y="16"/>
                      </a:lnTo>
                      <a:lnTo>
                        <a:pt x="176" y="18"/>
                      </a:lnTo>
                      <a:lnTo>
                        <a:pt x="170" y="18"/>
                      </a:lnTo>
                      <a:lnTo>
                        <a:pt x="162" y="14"/>
                      </a:lnTo>
                      <a:lnTo>
                        <a:pt x="148" y="10"/>
                      </a:lnTo>
                      <a:lnTo>
                        <a:pt x="134" y="2"/>
                      </a:lnTo>
                      <a:lnTo>
                        <a:pt x="124" y="0"/>
                      </a:lnTo>
                      <a:lnTo>
                        <a:pt x="114" y="0"/>
                      </a:lnTo>
                      <a:lnTo>
                        <a:pt x="102" y="2"/>
                      </a:lnTo>
                      <a:lnTo>
                        <a:pt x="92" y="6"/>
                      </a:lnTo>
                      <a:lnTo>
                        <a:pt x="84" y="12"/>
                      </a:lnTo>
                      <a:lnTo>
                        <a:pt x="76" y="14"/>
                      </a:lnTo>
                      <a:lnTo>
                        <a:pt x="64" y="14"/>
                      </a:lnTo>
                      <a:lnTo>
                        <a:pt x="60" y="14"/>
                      </a:lnTo>
                      <a:lnTo>
                        <a:pt x="60" y="12"/>
                      </a:lnTo>
                      <a:lnTo>
                        <a:pt x="52" y="12"/>
                      </a:lnTo>
                      <a:lnTo>
                        <a:pt x="46" y="12"/>
                      </a:lnTo>
                      <a:lnTo>
                        <a:pt x="34" y="12"/>
                      </a:lnTo>
                      <a:lnTo>
                        <a:pt x="34" y="14"/>
                      </a:lnTo>
                      <a:lnTo>
                        <a:pt x="38" y="18"/>
                      </a:lnTo>
                      <a:lnTo>
                        <a:pt x="44" y="24"/>
                      </a:lnTo>
                      <a:lnTo>
                        <a:pt x="32" y="26"/>
                      </a:lnTo>
                      <a:lnTo>
                        <a:pt x="12" y="28"/>
                      </a:lnTo>
                      <a:lnTo>
                        <a:pt x="6" y="34"/>
                      </a:lnTo>
                      <a:lnTo>
                        <a:pt x="0" y="40"/>
                      </a:lnTo>
                      <a:lnTo>
                        <a:pt x="2" y="40"/>
                      </a:lnTo>
                      <a:lnTo>
                        <a:pt x="4" y="42"/>
                      </a:lnTo>
                      <a:lnTo>
                        <a:pt x="8" y="44"/>
                      </a:lnTo>
                      <a:lnTo>
                        <a:pt x="8" y="46"/>
                      </a:lnTo>
                      <a:lnTo>
                        <a:pt x="10" y="50"/>
                      </a:lnTo>
                      <a:lnTo>
                        <a:pt x="14" y="54"/>
                      </a:lnTo>
                      <a:lnTo>
                        <a:pt x="12" y="58"/>
                      </a:lnTo>
                      <a:lnTo>
                        <a:pt x="10" y="60"/>
                      </a:lnTo>
                      <a:lnTo>
                        <a:pt x="10" y="66"/>
                      </a:lnTo>
                      <a:lnTo>
                        <a:pt x="18" y="66"/>
                      </a:lnTo>
                      <a:lnTo>
                        <a:pt x="18" y="70"/>
                      </a:lnTo>
                      <a:lnTo>
                        <a:pt x="22" y="76"/>
                      </a:lnTo>
                      <a:lnTo>
                        <a:pt x="30" y="84"/>
                      </a:lnTo>
                      <a:lnTo>
                        <a:pt x="30" y="86"/>
                      </a:lnTo>
                      <a:lnTo>
                        <a:pt x="32" y="90"/>
                      </a:lnTo>
                      <a:lnTo>
                        <a:pt x="46" y="96"/>
                      </a:lnTo>
                      <a:lnTo>
                        <a:pt x="60" y="100"/>
                      </a:lnTo>
                      <a:lnTo>
                        <a:pt x="76" y="104"/>
                      </a:lnTo>
                      <a:lnTo>
                        <a:pt x="78" y="100"/>
                      </a:lnTo>
                      <a:lnTo>
                        <a:pt x="78" y="96"/>
                      </a:lnTo>
                      <a:lnTo>
                        <a:pt x="76" y="94"/>
                      </a:lnTo>
                      <a:lnTo>
                        <a:pt x="74" y="94"/>
                      </a:lnTo>
                      <a:lnTo>
                        <a:pt x="78" y="94"/>
                      </a:lnTo>
                      <a:lnTo>
                        <a:pt x="82" y="92"/>
                      </a:lnTo>
                      <a:lnTo>
                        <a:pt x="88" y="92"/>
                      </a:lnTo>
                      <a:lnTo>
                        <a:pt x="90" y="94"/>
                      </a:lnTo>
                      <a:lnTo>
                        <a:pt x="98" y="98"/>
                      </a:lnTo>
                      <a:lnTo>
                        <a:pt x="104" y="106"/>
                      </a:lnTo>
                      <a:lnTo>
                        <a:pt x="108" y="108"/>
                      </a:lnTo>
                      <a:lnTo>
                        <a:pt x="114" y="108"/>
                      </a:lnTo>
                      <a:lnTo>
                        <a:pt x="116" y="108"/>
                      </a:lnTo>
                      <a:lnTo>
                        <a:pt x="120" y="106"/>
                      </a:lnTo>
                      <a:lnTo>
                        <a:pt x="126" y="98"/>
                      </a:lnTo>
                      <a:lnTo>
                        <a:pt x="132" y="94"/>
                      </a:lnTo>
                      <a:lnTo>
                        <a:pt x="134" y="92"/>
                      </a:lnTo>
                      <a:lnTo>
                        <a:pt x="138" y="92"/>
                      </a:lnTo>
                      <a:lnTo>
                        <a:pt x="142" y="92"/>
                      </a:lnTo>
                      <a:lnTo>
                        <a:pt x="142" y="94"/>
                      </a:lnTo>
                      <a:lnTo>
                        <a:pt x="146" y="94"/>
                      </a:lnTo>
                      <a:lnTo>
                        <a:pt x="148" y="96"/>
                      </a:lnTo>
                      <a:lnTo>
                        <a:pt x="152" y="94"/>
                      </a:lnTo>
                      <a:lnTo>
                        <a:pt x="154" y="94"/>
                      </a:lnTo>
                      <a:lnTo>
                        <a:pt x="164" y="94"/>
                      </a:lnTo>
                      <a:lnTo>
                        <a:pt x="162" y="96"/>
                      </a:lnTo>
                      <a:lnTo>
                        <a:pt x="160" y="98"/>
                      </a:lnTo>
                      <a:lnTo>
                        <a:pt x="156" y="98"/>
                      </a:lnTo>
                      <a:lnTo>
                        <a:pt x="158" y="108"/>
                      </a:lnTo>
                      <a:lnTo>
                        <a:pt x="162" y="116"/>
                      </a:lnTo>
                      <a:lnTo>
                        <a:pt x="166" y="1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0" name="íṧliḓe">
                  <a:extLst>
                    <a:ext uri="{FF2B5EF4-FFF2-40B4-BE49-F238E27FC236}">
                      <a16:creationId xmlns:a16="http://schemas.microsoft.com/office/drawing/2014/main" id="{7FDAD5FA-BCC6-43AE-B478-6BEC2CB78947}"/>
                    </a:ext>
                  </a:extLst>
                </p:cNvPr>
                <p:cNvSpPr/>
                <p:nvPr/>
              </p:nvSpPr>
              <p:spPr bwMode="auto">
                <a:xfrm>
                  <a:off x="5722324" y="3060663"/>
                  <a:ext cx="26167" cy="39230"/>
                </a:xfrm>
                <a:custGeom>
                  <a:avLst/>
                  <a:gdLst>
                    <a:gd name="T0" fmla="*/ 0 w 16"/>
                    <a:gd name="T1" fmla="*/ 2147483647 h 24"/>
                    <a:gd name="T2" fmla="*/ 2147483647 w 16"/>
                    <a:gd name="T3" fmla="*/ 2147483647 h 24"/>
                    <a:gd name="T4" fmla="*/ 2147483647 w 16"/>
                    <a:gd name="T5" fmla="*/ 2147483647 h 24"/>
                    <a:gd name="T6" fmla="*/ 2147483647 w 16"/>
                    <a:gd name="T7" fmla="*/ 0 h 24"/>
                    <a:gd name="T8" fmla="*/ 2147483647 w 16"/>
                    <a:gd name="T9" fmla="*/ 0 h 24"/>
                    <a:gd name="T10" fmla="*/ 2147483647 w 16"/>
                    <a:gd name="T11" fmla="*/ 2147483647 h 24"/>
                    <a:gd name="T12" fmla="*/ 2147483647 w 16"/>
                    <a:gd name="T13" fmla="*/ 2147483647 h 24"/>
                    <a:gd name="T14" fmla="*/ 2147483647 w 16"/>
                    <a:gd name="T15" fmla="*/ 2147483647 h 24"/>
                    <a:gd name="T16" fmla="*/ 2147483647 w 16"/>
                    <a:gd name="T17" fmla="*/ 2147483647 h 24"/>
                    <a:gd name="T18" fmla="*/ 2147483647 w 16"/>
                    <a:gd name="T19" fmla="*/ 2147483647 h 24"/>
                    <a:gd name="T20" fmla="*/ 2147483647 w 16"/>
                    <a:gd name="T21" fmla="*/ 2147483647 h 24"/>
                    <a:gd name="T22" fmla="*/ 2147483647 w 16"/>
                    <a:gd name="T23" fmla="*/ 2147483647 h 24"/>
                    <a:gd name="T24" fmla="*/ 0 w 16"/>
                    <a:gd name="T25" fmla="*/ 2147483647 h 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6"/>
                    <a:gd name="T40" fmla="*/ 0 h 24"/>
                    <a:gd name="T41" fmla="*/ 16 w 16"/>
                    <a:gd name="T42" fmla="*/ 24 h 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6" h="24">
                      <a:moveTo>
                        <a:pt x="0" y="12"/>
                      </a:moveTo>
                      <a:lnTo>
                        <a:pt x="2" y="10"/>
                      </a:lnTo>
                      <a:lnTo>
                        <a:pt x="4" y="8"/>
                      </a:lnTo>
                      <a:lnTo>
                        <a:pt x="2" y="0"/>
                      </a:lnTo>
                      <a:lnTo>
                        <a:pt x="10" y="0"/>
                      </a:lnTo>
                      <a:lnTo>
                        <a:pt x="12" y="6"/>
                      </a:lnTo>
                      <a:lnTo>
                        <a:pt x="14" y="10"/>
                      </a:lnTo>
                      <a:lnTo>
                        <a:pt x="16" y="12"/>
                      </a:lnTo>
                      <a:lnTo>
                        <a:pt x="14" y="16"/>
                      </a:lnTo>
                      <a:lnTo>
                        <a:pt x="10" y="20"/>
                      </a:lnTo>
                      <a:lnTo>
                        <a:pt x="6" y="24"/>
                      </a:lnTo>
                      <a:lnTo>
                        <a:pt x="4" y="2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1" name="ïś1ïḍè">
                  <a:extLst>
                    <a:ext uri="{FF2B5EF4-FFF2-40B4-BE49-F238E27FC236}">
                      <a16:creationId xmlns:a16="http://schemas.microsoft.com/office/drawing/2014/main" id="{2B9DDDD5-3095-47F3-B941-4B1BA87640CF}"/>
                    </a:ext>
                  </a:extLst>
                </p:cNvPr>
                <p:cNvSpPr/>
                <p:nvPr/>
              </p:nvSpPr>
              <p:spPr bwMode="auto">
                <a:xfrm>
                  <a:off x="5770527" y="3088685"/>
                  <a:ext cx="209336" cy="250789"/>
                </a:xfrm>
                <a:custGeom>
                  <a:avLst/>
                  <a:gdLst>
                    <a:gd name="T0" fmla="*/ 2147483647 w 120"/>
                    <a:gd name="T1" fmla="*/ 2147483647 h 150"/>
                    <a:gd name="T2" fmla="*/ 2147483647 w 120"/>
                    <a:gd name="T3" fmla="*/ 2147483647 h 150"/>
                    <a:gd name="T4" fmla="*/ 2147483647 w 120"/>
                    <a:gd name="T5" fmla="*/ 2147483647 h 150"/>
                    <a:gd name="T6" fmla="*/ 2147483647 w 120"/>
                    <a:gd name="T7" fmla="*/ 2147483647 h 150"/>
                    <a:gd name="T8" fmla="*/ 2147483647 w 120"/>
                    <a:gd name="T9" fmla="*/ 2147483647 h 150"/>
                    <a:gd name="T10" fmla="*/ 2147483647 w 120"/>
                    <a:gd name="T11" fmla="*/ 2147483647 h 150"/>
                    <a:gd name="T12" fmla="*/ 2147483647 w 120"/>
                    <a:gd name="T13" fmla="*/ 2147483647 h 150"/>
                    <a:gd name="T14" fmla="*/ 2147483647 w 120"/>
                    <a:gd name="T15" fmla="*/ 2147483647 h 150"/>
                    <a:gd name="T16" fmla="*/ 2147483647 w 120"/>
                    <a:gd name="T17" fmla="*/ 2147483647 h 150"/>
                    <a:gd name="T18" fmla="*/ 2147483647 w 120"/>
                    <a:gd name="T19" fmla="*/ 2147483647 h 150"/>
                    <a:gd name="T20" fmla="*/ 2147483647 w 120"/>
                    <a:gd name="T21" fmla="*/ 2147483647 h 150"/>
                    <a:gd name="T22" fmla="*/ 2147483647 w 120"/>
                    <a:gd name="T23" fmla="*/ 2147483647 h 150"/>
                    <a:gd name="T24" fmla="*/ 2147483647 w 120"/>
                    <a:gd name="T25" fmla="*/ 2147483647 h 150"/>
                    <a:gd name="T26" fmla="*/ 2147483647 w 120"/>
                    <a:gd name="T27" fmla="*/ 2147483647 h 150"/>
                    <a:gd name="T28" fmla="*/ 2147483647 w 120"/>
                    <a:gd name="T29" fmla="*/ 2147483647 h 150"/>
                    <a:gd name="T30" fmla="*/ 2147483647 w 120"/>
                    <a:gd name="T31" fmla="*/ 2147483647 h 150"/>
                    <a:gd name="T32" fmla="*/ 2147483647 w 120"/>
                    <a:gd name="T33" fmla="*/ 2147483647 h 150"/>
                    <a:gd name="T34" fmla="*/ 2147483647 w 120"/>
                    <a:gd name="T35" fmla="*/ 2147483647 h 150"/>
                    <a:gd name="T36" fmla="*/ 2147483647 w 120"/>
                    <a:gd name="T37" fmla="*/ 2147483647 h 150"/>
                    <a:gd name="T38" fmla="*/ 2147483647 w 120"/>
                    <a:gd name="T39" fmla="*/ 2147483647 h 150"/>
                    <a:gd name="T40" fmla="*/ 2147483647 w 120"/>
                    <a:gd name="T41" fmla="*/ 2147483647 h 150"/>
                    <a:gd name="T42" fmla="*/ 2147483647 w 120"/>
                    <a:gd name="T43" fmla="*/ 2147483647 h 150"/>
                    <a:gd name="T44" fmla="*/ 2147483647 w 120"/>
                    <a:gd name="T45" fmla="*/ 2147483647 h 150"/>
                    <a:gd name="T46" fmla="*/ 2147483647 w 120"/>
                    <a:gd name="T47" fmla="*/ 2147483647 h 150"/>
                    <a:gd name="T48" fmla="*/ 2147483647 w 120"/>
                    <a:gd name="T49" fmla="*/ 2147483647 h 150"/>
                    <a:gd name="T50" fmla="*/ 2147483647 w 120"/>
                    <a:gd name="T51" fmla="*/ 2147483647 h 150"/>
                    <a:gd name="T52" fmla="*/ 2147483647 w 120"/>
                    <a:gd name="T53" fmla="*/ 2147483647 h 150"/>
                    <a:gd name="T54" fmla="*/ 2147483647 w 120"/>
                    <a:gd name="T55" fmla="*/ 2147483647 h 150"/>
                    <a:gd name="T56" fmla="*/ 2147483647 w 120"/>
                    <a:gd name="T57" fmla="*/ 2147483647 h 150"/>
                    <a:gd name="T58" fmla="*/ 2147483647 w 120"/>
                    <a:gd name="T59" fmla="*/ 2147483647 h 150"/>
                    <a:gd name="T60" fmla="*/ 2147483647 w 120"/>
                    <a:gd name="T61" fmla="*/ 2147483647 h 150"/>
                    <a:gd name="T62" fmla="*/ 2147483647 w 120"/>
                    <a:gd name="T63" fmla="*/ 2147483647 h 150"/>
                    <a:gd name="T64" fmla="*/ 2147483647 w 120"/>
                    <a:gd name="T65" fmla="*/ 2147483647 h 150"/>
                    <a:gd name="T66" fmla="*/ 0 w 120"/>
                    <a:gd name="T67" fmla="*/ 2147483647 h 150"/>
                    <a:gd name="T68" fmla="*/ 0 w 120"/>
                    <a:gd name="T69" fmla="*/ 2147483647 h 150"/>
                    <a:gd name="T70" fmla="*/ 2147483647 w 120"/>
                    <a:gd name="T71" fmla="*/ 2147483647 h 150"/>
                    <a:gd name="T72" fmla="*/ 2147483647 w 120"/>
                    <a:gd name="T73" fmla="*/ 2147483647 h 150"/>
                    <a:gd name="T74" fmla="*/ 2147483647 w 120"/>
                    <a:gd name="T75" fmla="*/ 2147483647 h 150"/>
                    <a:gd name="T76" fmla="*/ 2147483647 w 120"/>
                    <a:gd name="T77" fmla="*/ 0 h 150"/>
                    <a:gd name="T78" fmla="*/ 2147483647 w 120"/>
                    <a:gd name="T79" fmla="*/ 2147483647 h 150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120"/>
                    <a:gd name="T121" fmla="*/ 0 h 150"/>
                    <a:gd name="T122" fmla="*/ 120 w 120"/>
                    <a:gd name="T123" fmla="*/ 150 h 150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120" h="150">
                      <a:moveTo>
                        <a:pt x="66" y="4"/>
                      </a:moveTo>
                      <a:lnTo>
                        <a:pt x="72" y="12"/>
                      </a:lnTo>
                      <a:lnTo>
                        <a:pt x="76" y="22"/>
                      </a:lnTo>
                      <a:lnTo>
                        <a:pt x="82" y="26"/>
                      </a:lnTo>
                      <a:lnTo>
                        <a:pt x="88" y="28"/>
                      </a:lnTo>
                      <a:lnTo>
                        <a:pt x="102" y="30"/>
                      </a:lnTo>
                      <a:lnTo>
                        <a:pt x="110" y="34"/>
                      </a:lnTo>
                      <a:lnTo>
                        <a:pt x="116" y="38"/>
                      </a:lnTo>
                      <a:lnTo>
                        <a:pt x="118" y="42"/>
                      </a:lnTo>
                      <a:lnTo>
                        <a:pt x="120" y="50"/>
                      </a:lnTo>
                      <a:lnTo>
                        <a:pt x="118" y="58"/>
                      </a:lnTo>
                      <a:lnTo>
                        <a:pt x="116" y="64"/>
                      </a:lnTo>
                      <a:lnTo>
                        <a:pt x="104" y="76"/>
                      </a:lnTo>
                      <a:lnTo>
                        <a:pt x="98" y="82"/>
                      </a:lnTo>
                      <a:lnTo>
                        <a:pt x="94" y="86"/>
                      </a:lnTo>
                      <a:lnTo>
                        <a:pt x="92" y="90"/>
                      </a:lnTo>
                      <a:lnTo>
                        <a:pt x="92" y="98"/>
                      </a:lnTo>
                      <a:lnTo>
                        <a:pt x="92" y="110"/>
                      </a:lnTo>
                      <a:lnTo>
                        <a:pt x="84" y="112"/>
                      </a:lnTo>
                      <a:lnTo>
                        <a:pt x="78" y="110"/>
                      </a:lnTo>
                      <a:lnTo>
                        <a:pt x="78" y="120"/>
                      </a:lnTo>
                      <a:lnTo>
                        <a:pt x="78" y="122"/>
                      </a:lnTo>
                      <a:lnTo>
                        <a:pt x="78" y="126"/>
                      </a:lnTo>
                      <a:lnTo>
                        <a:pt x="72" y="128"/>
                      </a:lnTo>
                      <a:lnTo>
                        <a:pt x="66" y="130"/>
                      </a:lnTo>
                      <a:lnTo>
                        <a:pt x="64" y="132"/>
                      </a:lnTo>
                      <a:lnTo>
                        <a:pt x="62" y="136"/>
                      </a:lnTo>
                      <a:lnTo>
                        <a:pt x="58" y="140"/>
                      </a:lnTo>
                      <a:lnTo>
                        <a:pt x="56" y="144"/>
                      </a:lnTo>
                      <a:lnTo>
                        <a:pt x="44" y="146"/>
                      </a:lnTo>
                      <a:lnTo>
                        <a:pt x="36" y="148"/>
                      </a:lnTo>
                      <a:lnTo>
                        <a:pt x="30" y="148"/>
                      </a:lnTo>
                      <a:lnTo>
                        <a:pt x="20" y="150"/>
                      </a:lnTo>
                      <a:lnTo>
                        <a:pt x="0" y="126"/>
                      </a:lnTo>
                      <a:lnTo>
                        <a:pt x="0" y="118"/>
                      </a:lnTo>
                      <a:lnTo>
                        <a:pt x="50" y="74"/>
                      </a:lnTo>
                      <a:lnTo>
                        <a:pt x="50" y="40"/>
                      </a:lnTo>
                      <a:lnTo>
                        <a:pt x="42" y="34"/>
                      </a:lnTo>
                      <a:lnTo>
                        <a:pt x="66" y="0"/>
                      </a:lnTo>
                      <a:lnTo>
                        <a:pt x="66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2" name="íṣľiḓè">
                  <a:extLst>
                    <a:ext uri="{FF2B5EF4-FFF2-40B4-BE49-F238E27FC236}">
                      <a16:creationId xmlns:a16="http://schemas.microsoft.com/office/drawing/2014/main" id="{CCD0B8D4-60A9-4760-9874-F14743B8D210}"/>
                    </a:ext>
                  </a:extLst>
                </p:cNvPr>
                <p:cNvSpPr/>
                <p:nvPr/>
              </p:nvSpPr>
              <p:spPr bwMode="auto">
                <a:xfrm>
                  <a:off x="5861423" y="3049455"/>
                  <a:ext cx="16526" cy="29422"/>
                </a:xfrm>
                <a:custGeom>
                  <a:avLst/>
                  <a:gdLst>
                    <a:gd name="T0" fmla="*/ 0 w 10"/>
                    <a:gd name="T1" fmla="*/ 2147483647 h 18"/>
                    <a:gd name="T2" fmla="*/ 2147483647 w 10"/>
                    <a:gd name="T3" fmla="*/ 0 h 18"/>
                    <a:gd name="T4" fmla="*/ 2147483647 w 10"/>
                    <a:gd name="T5" fmla="*/ 2147483647 h 18"/>
                    <a:gd name="T6" fmla="*/ 2147483647 w 10"/>
                    <a:gd name="T7" fmla="*/ 2147483647 h 18"/>
                    <a:gd name="T8" fmla="*/ 2147483647 w 10"/>
                    <a:gd name="T9" fmla="*/ 2147483647 h 18"/>
                    <a:gd name="T10" fmla="*/ 2147483647 w 10"/>
                    <a:gd name="T11" fmla="*/ 2147483647 h 18"/>
                    <a:gd name="T12" fmla="*/ 2147483647 w 10"/>
                    <a:gd name="T13" fmla="*/ 2147483647 h 18"/>
                    <a:gd name="T14" fmla="*/ 0 w 10"/>
                    <a:gd name="T15" fmla="*/ 2147483647 h 1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"/>
                    <a:gd name="T25" fmla="*/ 0 h 18"/>
                    <a:gd name="T26" fmla="*/ 10 w 10"/>
                    <a:gd name="T27" fmla="*/ 18 h 1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" h="18">
                      <a:moveTo>
                        <a:pt x="0" y="8"/>
                      </a:moveTo>
                      <a:lnTo>
                        <a:pt x="6" y="0"/>
                      </a:lnTo>
                      <a:lnTo>
                        <a:pt x="10" y="6"/>
                      </a:lnTo>
                      <a:lnTo>
                        <a:pt x="10" y="14"/>
                      </a:lnTo>
                      <a:lnTo>
                        <a:pt x="6" y="18"/>
                      </a:lnTo>
                      <a:lnTo>
                        <a:pt x="4" y="16"/>
                      </a:lnTo>
                      <a:lnTo>
                        <a:pt x="2" y="12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3" name="íṩļïḋe">
                  <a:extLst>
                    <a:ext uri="{FF2B5EF4-FFF2-40B4-BE49-F238E27FC236}">
                      <a16:creationId xmlns:a16="http://schemas.microsoft.com/office/drawing/2014/main" id="{606BC648-5D3C-4517-BAD5-C47CEC701360}"/>
                    </a:ext>
                  </a:extLst>
                </p:cNvPr>
                <p:cNvSpPr/>
                <p:nvPr/>
              </p:nvSpPr>
              <p:spPr bwMode="auto">
                <a:xfrm>
                  <a:off x="5729210" y="3063466"/>
                  <a:ext cx="155625" cy="81261"/>
                </a:xfrm>
                <a:custGeom>
                  <a:avLst/>
                  <a:gdLst>
                    <a:gd name="T0" fmla="*/ 2147483647 w 90"/>
                    <a:gd name="T1" fmla="*/ 2147483647 h 50"/>
                    <a:gd name="T2" fmla="*/ 2147483647 w 90"/>
                    <a:gd name="T3" fmla="*/ 2147483647 h 50"/>
                    <a:gd name="T4" fmla="*/ 2147483647 w 90"/>
                    <a:gd name="T5" fmla="*/ 2147483647 h 50"/>
                    <a:gd name="T6" fmla="*/ 2147483647 w 90"/>
                    <a:gd name="T7" fmla="*/ 2147483647 h 50"/>
                    <a:gd name="T8" fmla="*/ 2147483647 w 90"/>
                    <a:gd name="T9" fmla="*/ 2147483647 h 50"/>
                    <a:gd name="T10" fmla="*/ 2147483647 w 90"/>
                    <a:gd name="T11" fmla="*/ 2147483647 h 50"/>
                    <a:gd name="T12" fmla="*/ 2147483647 w 90"/>
                    <a:gd name="T13" fmla="*/ 0 h 50"/>
                    <a:gd name="T14" fmla="*/ 2147483647 w 90"/>
                    <a:gd name="T15" fmla="*/ 2147483647 h 50"/>
                    <a:gd name="T16" fmla="*/ 2147483647 w 90"/>
                    <a:gd name="T17" fmla="*/ 2147483647 h 50"/>
                    <a:gd name="T18" fmla="*/ 2147483647 w 90"/>
                    <a:gd name="T19" fmla="*/ 2147483647 h 50"/>
                    <a:gd name="T20" fmla="*/ 2147483647 w 90"/>
                    <a:gd name="T21" fmla="*/ 2147483647 h 50"/>
                    <a:gd name="T22" fmla="*/ 2147483647 w 90"/>
                    <a:gd name="T23" fmla="*/ 2147483647 h 50"/>
                    <a:gd name="T24" fmla="*/ 2147483647 w 90"/>
                    <a:gd name="T25" fmla="*/ 2147483647 h 50"/>
                    <a:gd name="T26" fmla="*/ 2147483647 w 90"/>
                    <a:gd name="T27" fmla="*/ 2147483647 h 50"/>
                    <a:gd name="T28" fmla="*/ 2147483647 w 90"/>
                    <a:gd name="T29" fmla="*/ 2147483647 h 50"/>
                    <a:gd name="T30" fmla="*/ 2147483647 w 90"/>
                    <a:gd name="T31" fmla="*/ 2147483647 h 50"/>
                    <a:gd name="T32" fmla="*/ 0 w 90"/>
                    <a:gd name="T33" fmla="*/ 2147483647 h 50"/>
                    <a:gd name="T34" fmla="*/ 2147483647 w 90"/>
                    <a:gd name="T35" fmla="*/ 2147483647 h 50"/>
                    <a:gd name="T36" fmla="*/ 2147483647 w 90"/>
                    <a:gd name="T37" fmla="*/ 2147483647 h 50"/>
                    <a:gd name="T38" fmla="*/ 2147483647 w 90"/>
                    <a:gd name="T39" fmla="*/ 2147483647 h 50"/>
                    <a:gd name="T40" fmla="*/ 2147483647 w 90"/>
                    <a:gd name="T41" fmla="*/ 2147483647 h 5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90"/>
                    <a:gd name="T64" fmla="*/ 0 h 50"/>
                    <a:gd name="T65" fmla="*/ 90 w 90"/>
                    <a:gd name="T66" fmla="*/ 50 h 50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90" h="50">
                      <a:moveTo>
                        <a:pt x="66" y="50"/>
                      </a:moveTo>
                      <a:lnTo>
                        <a:pt x="90" y="16"/>
                      </a:lnTo>
                      <a:lnTo>
                        <a:pt x="86" y="6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8" y="4"/>
                      </a:lnTo>
                      <a:lnTo>
                        <a:pt x="76" y="0"/>
                      </a:lnTo>
                      <a:lnTo>
                        <a:pt x="66" y="12"/>
                      </a:lnTo>
                      <a:lnTo>
                        <a:pt x="58" y="22"/>
                      </a:lnTo>
                      <a:lnTo>
                        <a:pt x="52" y="28"/>
                      </a:lnTo>
                      <a:lnTo>
                        <a:pt x="44" y="30"/>
                      </a:lnTo>
                      <a:lnTo>
                        <a:pt x="36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2" y="30"/>
                      </a:lnTo>
                      <a:lnTo>
                        <a:pt x="2" y="22"/>
                      </a:lnTo>
                      <a:lnTo>
                        <a:pt x="0" y="28"/>
                      </a:lnTo>
                      <a:lnTo>
                        <a:pt x="10" y="36"/>
                      </a:lnTo>
                      <a:lnTo>
                        <a:pt x="22" y="40"/>
                      </a:lnTo>
                      <a:lnTo>
                        <a:pt x="22" y="48"/>
                      </a:lnTo>
                      <a:lnTo>
                        <a:pt x="66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4" name="iṧḻîdé">
                  <a:extLst>
                    <a:ext uri="{FF2B5EF4-FFF2-40B4-BE49-F238E27FC236}">
                      <a16:creationId xmlns:a16="http://schemas.microsoft.com/office/drawing/2014/main" id="{B6FA9821-1723-471A-8879-10197629AE43}"/>
                    </a:ext>
                  </a:extLst>
                </p:cNvPr>
                <p:cNvSpPr/>
                <p:nvPr/>
              </p:nvSpPr>
              <p:spPr bwMode="auto">
                <a:xfrm>
                  <a:off x="5519874" y="3286233"/>
                  <a:ext cx="286460" cy="176534"/>
                </a:xfrm>
                <a:custGeom>
                  <a:avLst/>
                  <a:gdLst>
                    <a:gd name="T0" fmla="*/ 2147483647 w 164"/>
                    <a:gd name="T1" fmla="*/ 2147483647 h 106"/>
                    <a:gd name="T2" fmla="*/ 2147483647 w 164"/>
                    <a:gd name="T3" fmla="*/ 2147483647 h 106"/>
                    <a:gd name="T4" fmla="*/ 2147483647 w 164"/>
                    <a:gd name="T5" fmla="*/ 0 h 106"/>
                    <a:gd name="T6" fmla="*/ 2147483647 w 164"/>
                    <a:gd name="T7" fmla="*/ 2147483647 h 106"/>
                    <a:gd name="T8" fmla="*/ 2147483647 w 164"/>
                    <a:gd name="T9" fmla="*/ 2147483647 h 106"/>
                    <a:gd name="T10" fmla="*/ 2147483647 w 164"/>
                    <a:gd name="T11" fmla="*/ 2147483647 h 106"/>
                    <a:gd name="T12" fmla="*/ 2147483647 w 164"/>
                    <a:gd name="T13" fmla="*/ 2147483647 h 106"/>
                    <a:gd name="T14" fmla="*/ 2147483647 w 164"/>
                    <a:gd name="T15" fmla="*/ 2147483647 h 106"/>
                    <a:gd name="T16" fmla="*/ 2147483647 w 164"/>
                    <a:gd name="T17" fmla="*/ 2147483647 h 106"/>
                    <a:gd name="T18" fmla="*/ 2147483647 w 164"/>
                    <a:gd name="T19" fmla="*/ 2147483647 h 106"/>
                    <a:gd name="T20" fmla="*/ 2147483647 w 164"/>
                    <a:gd name="T21" fmla="*/ 2147483647 h 106"/>
                    <a:gd name="T22" fmla="*/ 2147483647 w 164"/>
                    <a:gd name="T23" fmla="*/ 2147483647 h 106"/>
                    <a:gd name="T24" fmla="*/ 2147483647 w 164"/>
                    <a:gd name="T25" fmla="*/ 2147483647 h 106"/>
                    <a:gd name="T26" fmla="*/ 2147483647 w 164"/>
                    <a:gd name="T27" fmla="*/ 2147483647 h 106"/>
                    <a:gd name="T28" fmla="*/ 2147483647 w 164"/>
                    <a:gd name="T29" fmla="*/ 2147483647 h 106"/>
                    <a:gd name="T30" fmla="*/ 2147483647 w 164"/>
                    <a:gd name="T31" fmla="*/ 2147483647 h 106"/>
                    <a:gd name="T32" fmla="*/ 0 w 164"/>
                    <a:gd name="T33" fmla="*/ 2147483647 h 106"/>
                    <a:gd name="T34" fmla="*/ 2147483647 w 164"/>
                    <a:gd name="T35" fmla="*/ 2147483647 h 106"/>
                    <a:gd name="T36" fmla="*/ 2147483647 w 164"/>
                    <a:gd name="T37" fmla="*/ 2147483647 h 106"/>
                    <a:gd name="T38" fmla="*/ 2147483647 w 164"/>
                    <a:gd name="T39" fmla="*/ 2147483647 h 106"/>
                    <a:gd name="T40" fmla="*/ 2147483647 w 164"/>
                    <a:gd name="T41" fmla="*/ 2147483647 h 106"/>
                    <a:gd name="T42" fmla="*/ 2147483647 w 164"/>
                    <a:gd name="T43" fmla="*/ 2147483647 h 106"/>
                    <a:gd name="T44" fmla="*/ 2147483647 w 164"/>
                    <a:gd name="T45" fmla="*/ 2147483647 h 106"/>
                    <a:gd name="T46" fmla="*/ 2147483647 w 164"/>
                    <a:gd name="T47" fmla="*/ 2147483647 h 106"/>
                    <a:gd name="T48" fmla="*/ 2147483647 w 164"/>
                    <a:gd name="T49" fmla="*/ 2147483647 h 106"/>
                    <a:gd name="T50" fmla="*/ 2147483647 w 164"/>
                    <a:gd name="T51" fmla="*/ 2147483647 h 106"/>
                    <a:gd name="T52" fmla="*/ 2147483647 w 164"/>
                    <a:gd name="T53" fmla="*/ 2147483647 h 106"/>
                    <a:gd name="T54" fmla="*/ 2147483647 w 164"/>
                    <a:gd name="T55" fmla="*/ 2147483647 h 106"/>
                    <a:gd name="T56" fmla="*/ 2147483647 w 164"/>
                    <a:gd name="T57" fmla="*/ 2147483647 h 106"/>
                    <a:gd name="T58" fmla="*/ 2147483647 w 164"/>
                    <a:gd name="T59" fmla="*/ 2147483647 h 106"/>
                    <a:gd name="T60" fmla="*/ 2147483647 w 164"/>
                    <a:gd name="T61" fmla="*/ 2147483647 h 106"/>
                    <a:gd name="T62" fmla="*/ 2147483647 w 164"/>
                    <a:gd name="T63" fmla="*/ 2147483647 h 106"/>
                    <a:gd name="T64" fmla="*/ 2147483647 w 164"/>
                    <a:gd name="T65" fmla="*/ 2147483647 h 106"/>
                    <a:gd name="T66" fmla="*/ 2147483647 w 164"/>
                    <a:gd name="T67" fmla="*/ 2147483647 h 106"/>
                    <a:gd name="T68" fmla="*/ 2147483647 w 164"/>
                    <a:gd name="T69" fmla="*/ 2147483647 h 106"/>
                    <a:gd name="T70" fmla="*/ 2147483647 w 164"/>
                    <a:gd name="T71" fmla="*/ 2147483647 h 106"/>
                    <a:gd name="T72" fmla="*/ 2147483647 w 164"/>
                    <a:gd name="T73" fmla="*/ 2147483647 h 106"/>
                    <a:gd name="T74" fmla="*/ 2147483647 w 164"/>
                    <a:gd name="T75" fmla="*/ 2147483647 h 106"/>
                    <a:gd name="T76" fmla="*/ 2147483647 w 164"/>
                    <a:gd name="T77" fmla="*/ 2147483647 h 106"/>
                    <a:gd name="T78" fmla="*/ 2147483647 w 164"/>
                    <a:gd name="T79" fmla="*/ 2147483647 h 106"/>
                    <a:gd name="T80" fmla="*/ 2147483647 w 164"/>
                    <a:gd name="T81" fmla="*/ 2147483647 h 10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64"/>
                    <a:gd name="T124" fmla="*/ 0 h 106"/>
                    <a:gd name="T125" fmla="*/ 164 w 164"/>
                    <a:gd name="T126" fmla="*/ 106 h 10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64" h="106">
                      <a:moveTo>
                        <a:pt x="164" y="32"/>
                      </a:moveTo>
                      <a:lnTo>
                        <a:pt x="144" y="8"/>
                      </a:lnTo>
                      <a:lnTo>
                        <a:pt x="144" y="0"/>
                      </a:lnTo>
                      <a:lnTo>
                        <a:pt x="96" y="12"/>
                      </a:lnTo>
                      <a:lnTo>
                        <a:pt x="52" y="56"/>
                      </a:lnTo>
                      <a:lnTo>
                        <a:pt x="50" y="34"/>
                      </a:lnTo>
                      <a:lnTo>
                        <a:pt x="30" y="28"/>
                      </a:lnTo>
                      <a:lnTo>
                        <a:pt x="26" y="26"/>
                      </a:lnTo>
                      <a:lnTo>
                        <a:pt x="24" y="28"/>
                      </a:lnTo>
                      <a:lnTo>
                        <a:pt x="18" y="26"/>
                      </a:lnTo>
                      <a:lnTo>
                        <a:pt x="14" y="22"/>
                      </a:lnTo>
                      <a:lnTo>
                        <a:pt x="12" y="24"/>
                      </a:lnTo>
                      <a:lnTo>
                        <a:pt x="10" y="28"/>
                      </a:lnTo>
                      <a:lnTo>
                        <a:pt x="8" y="34"/>
                      </a:lnTo>
                      <a:lnTo>
                        <a:pt x="6" y="38"/>
                      </a:lnTo>
                      <a:lnTo>
                        <a:pt x="4" y="46"/>
                      </a:lnTo>
                      <a:lnTo>
                        <a:pt x="0" y="54"/>
                      </a:lnTo>
                      <a:lnTo>
                        <a:pt x="10" y="78"/>
                      </a:lnTo>
                      <a:lnTo>
                        <a:pt x="14" y="92"/>
                      </a:lnTo>
                      <a:lnTo>
                        <a:pt x="14" y="106"/>
                      </a:lnTo>
                      <a:lnTo>
                        <a:pt x="20" y="106"/>
                      </a:lnTo>
                      <a:lnTo>
                        <a:pt x="30" y="106"/>
                      </a:lnTo>
                      <a:lnTo>
                        <a:pt x="40" y="102"/>
                      </a:lnTo>
                      <a:lnTo>
                        <a:pt x="44" y="98"/>
                      </a:lnTo>
                      <a:lnTo>
                        <a:pt x="52" y="94"/>
                      </a:lnTo>
                      <a:lnTo>
                        <a:pt x="66" y="90"/>
                      </a:lnTo>
                      <a:lnTo>
                        <a:pt x="76" y="88"/>
                      </a:lnTo>
                      <a:lnTo>
                        <a:pt x="86" y="84"/>
                      </a:lnTo>
                      <a:lnTo>
                        <a:pt x="96" y="82"/>
                      </a:lnTo>
                      <a:lnTo>
                        <a:pt x="100" y="78"/>
                      </a:lnTo>
                      <a:lnTo>
                        <a:pt x="104" y="76"/>
                      </a:lnTo>
                      <a:lnTo>
                        <a:pt x="106" y="70"/>
                      </a:lnTo>
                      <a:lnTo>
                        <a:pt x="112" y="68"/>
                      </a:lnTo>
                      <a:lnTo>
                        <a:pt x="130" y="64"/>
                      </a:lnTo>
                      <a:lnTo>
                        <a:pt x="140" y="60"/>
                      </a:lnTo>
                      <a:lnTo>
                        <a:pt x="150" y="54"/>
                      </a:lnTo>
                      <a:lnTo>
                        <a:pt x="152" y="50"/>
                      </a:lnTo>
                      <a:lnTo>
                        <a:pt x="154" y="44"/>
                      </a:lnTo>
                      <a:lnTo>
                        <a:pt x="158" y="36"/>
                      </a:lnTo>
                      <a:lnTo>
                        <a:pt x="160" y="34"/>
                      </a:lnTo>
                      <a:lnTo>
                        <a:pt x="164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5" name="îs1ídé">
                  <a:extLst>
                    <a:ext uri="{FF2B5EF4-FFF2-40B4-BE49-F238E27FC236}">
                      <a16:creationId xmlns:a16="http://schemas.microsoft.com/office/drawing/2014/main" id="{0AAAAD61-3B1F-4859-817A-777C1FECC4C3}"/>
                    </a:ext>
                  </a:extLst>
                </p:cNvPr>
                <p:cNvSpPr/>
                <p:nvPr/>
              </p:nvSpPr>
              <p:spPr bwMode="auto">
                <a:xfrm>
                  <a:off x="5591489" y="2941573"/>
                  <a:ext cx="72993" cy="46234"/>
                </a:xfrm>
                <a:custGeom>
                  <a:avLst/>
                  <a:gdLst>
                    <a:gd name="T0" fmla="*/ 2147483647 w 42"/>
                    <a:gd name="T1" fmla="*/ 2147483647 h 28"/>
                    <a:gd name="T2" fmla="*/ 2147483647 w 42"/>
                    <a:gd name="T3" fmla="*/ 2147483647 h 28"/>
                    <a:gd name="T4" fmla="*/ 2147483647 w 42"/>
                    <a:gd name="T5" fmla="*/ 2147483647 h 28"/>
                    <a:gd name="T6" fmla="*/ 2147483647 w 42"/>
                    <a:gd name="T7" fmla="*/ 2147483647 h 28"/>
                    <a:gd name="T8" fmla="*/ 0 w 42"/>
                    <a:gd name="T9" fmla="*/ 2147483647 h 28"/>
                    <a:gd name="T10" fmla="*/ 2147483647 w 42"/>
                    <a:gd name="T11" fmla="*/ 2147483647 h 28"/>
                    <a:gd name="T12" fmla="*/ 2147483647 w 42"/>
                    <a:gd name="T13" fmla="*/ 2147483647 h 28"/>
                    <a:gd name="T14" fmla="*/ 2147483647 w 42"/>
                    <a:gd name="T15" fmla="*/ 0 h 28"/>
                    <a:gd name="T16" fmla="*/ 2147483647 w 42"/>
                    <a:gd name="T17" fmla="*/ 0 h 28"/>
                    <a:gd name="T18" fmla="*/ 2147483647 w 42"/>
                    <a:gd name="T19" fmla="*/ 0 h 28"/>
                    <a:gd name="T20" fmla="*/ 2147483647 w 42"/>
                    <a:gd name="T21" fmla="*/ 2147483647 h 28"/>
                    <a:gd name="T22" fmla="*/ 2147483647 w 42"/>
                    <a:gd name="T23" fmla="*/ 0 h 28"/>
                    <a:gd name="T24" fmla="*/ 2147483647 w 42"/>
                    <a:gd name="T25" fmla="*/ 2147483647 h 28"/>
                    <a:gd name="T26" fmla="*/ 2147483647 w 42"/>
                    <a:gd name="T27" fmla="*/ 2147483647 h 28"/>
                    <a:gd name="T28" fmla="*/ 2147483647 w 42"/>
                    <a:gd name="T29" fmla="*/ 2147483647 h 28"/>
                    <a:gd name="T30" fmla="*/ 2147483647 w 42"/>
                    <a:gd name="T31" fmla="*/ 2147483647 h 28"/>
                    <a:gd name="T32" fmla="*/ 2147483647 w 42"/>
                    <a:gd name="T33" fmla="*/ 2147483647 h 28"/>
                    <a:gd name="T34" fmla="*/ 2147483647 w 42"/>
                    <a:gd name="T35" fmla="*/ 2147483647 h 28"/>
                    <a:gd name="T36" fmla="*/ 2147483647 w 42"/>
                    <a:gd name="T37" fmla="*/ 2147483647 h 28"/>
                    <a:gd name="T38" fmla="*/ 2147483647 w 42"/>
                    <a:gd name="T39" fmla="*/ 2147483647 h 28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42"/>
                    <a:gd name="T61" fmla="*/ 0 h 28"/>
                    <a:gd name="T62" fmla="*/ 42 w 42"/>
                    <a:gd name="T63" fmla="*/ 28 h 28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42" h="28">
                      <a:moveTo>
                        <a:pt x="42" y="28"/>
                      </a:moveTo>
                      <a:lnTo>
                        <a:pt x="24" y="28"/>
                      </a:lnTo>
                      <a:lnTo>
                        <a:pt x="20" y="24"/>
                      </a:lnTo>
                      <a:lnTo>
                        <a:pt x="16" y="22"/>
                      </a:lnTo>
                      <a:lnTo>
                        <a:pt x="0" y="18"/>
                      </a:lnTo>
                      <a:lnTo>
                        <a:pt x="4" y="10"/>
                      </a:lnTo>
                      <a:lnTo>
                        <a:pt x="8" y="4"/>
                      </a:lnTo>
                      <a:lnTo>
                        <a:pt x="12" y="0"/>
                      </a:lnTo>
                      <a:lnTo>
                        <a:pt x="18" y="0"/>
                      </a:lnTo>
                      <a:lnTo>
                        <a:pt x="22" y="0"/>
                      </a:lnTo>
                      <a:lnTo>
                        <a:pt x="26" y="2"/>
                      </a:lnTo>
                      <a:lnTo>
                        <a:pt x="28" y="0"/>
                      </a:lnTo>
                      <a:lnTo>
                        <a:pt x="30" y="2"/>
                      </a:lnTo>
                      <a:lnTo>
                        <a:pt x="24" y="4"/>
                      </a:lnTo>
                      <a:lnTo>
                        <a:pt x="26" y="10"/>
                      </a:lnTo>
                      <a:lnTo>
                        <a:pt x="28" y="14"/>
                      </a:lnTo>
                      <a:lnTo>
                        <a:pt x="38" y="20"/>
                      </a:lnTo>
                      <a:lnTo>
                        <a:pt x="40" y="24"/>
                      </a:lnTo>
                      <a:lnTo>
                        <a:pt x="42" y="26"/>
                      </a:lnTo>
                      <a:lnTo>
                        <a:pt x="42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6" name="ïṡľïdé">
                  <a:extLst>
                    <a:ext uri="{FF2B5EF4-FFF2-40B4-BE49-F238E27FC236}">
                      <a16:creationId xmlns:a16="http://schemas.microsoft.com/office/drawing/2014/main" id="{1AD73D78-E30B-4E61-A130-2B467405EC96}"/>
                    </a:ext>
                  </a:extLst>
                </p:cNvPr>
                <p:cNvSpPr/>
                <p:nvPr/>
              </p:nvSpPr>
              <p:spPr bwMode="auto">
                <a:xfrm>
                  <a:off x="5481312" y="2638945"/>
                  <a:ext cx="579809" cy="441333"/>
                </a:xfrm>
                <a:custGeom>
                  <a:avLst/>
                  <a:gdLst>
                    <a:gd name="T0" fmla="*/ 2147483647 w 332"/>
                    <a:gd name="T1" fmla="*/ 2147483647 h 266"/>
                    <a:gd name="T2" fmla="*/ 2147483647 w 332"/>
                    <a:gd name="T3" fmla="*/ 2147483647 h 266"/>
                    <a:gd name="T4" fmla="*/ 2147483647 w 332"/>
                    <a:gd name="T5" fmla="*/ 2147483647 h 266"/>
                    <a:gd name="T6" fmla="*/ 2147483647 w 332"/>
                    <a:gd name="T7" fmla="*/ 2147483647 h 266"/>
                    <a:gd name="T8" fmla="*/ 2147483647 w 332"/>
                    <a:gd name="T9" fmla="*/ 2147483647 h 266"/>
                    <a:gd name="T10" fmla="*/ 2147483647 w 332"/>
                    <a:gd name="T11" fmla="*/ 2147483647 h 266"/>
                    <a:gd name="T12" fmla="*/ 2147483647 w 332"/>
                    <a:gd name="T13" fmla="*/ 2147483647 h 266"/>
                    <a:gd name="T14" fmla="*/ 2147483647 w 332"/>
                    <a:gd name="T15" fmla="*/ 2147483647 h 266"/>
                    <a:gd name="T16" fmla="*/ 2147483647 w 332"/>
                    <a:gd name="T17" fmla="*/ 2147483647 h 266"/>
                    <a:gd name="T18" fmla="*/ 2147483647 w 332"/>
                    <a:gd name="T19" fmla="*/ 2147483647 h 266"/>
                    <a:gd name="T20" fmla="*/ 2147483647 w 332"/>
                    <a:gd name="T21" fmla="*/ 2147483647 h 266"/>
                    <a:gd name="T22" fmla="*/ 2147483647 w 332"/>
                    <a:gd name="T23" fmla="*/ 2147483647 h 266"/>
                    <a:gd name="T24" fmla="*/ 2147483647 w 332"/>
                    <a:gd name="T25" fmla="*/ 2147483647 h 266"/>
                    <a:gd name="T26" fmla="*/ 2147483647 w 332"/>
                    <a:gd name="T27" fmla="*/ 2147483647 h 266"/>
                    <a:gd name="T28" fmla="*/ 2147483647 w 332"/>
                    <a:gd name="T29" fmla="*/ 2147483647 h 266"/>
                    <a:gd name="T30" fmla="*/ 2147483647 w 332"/>
                    <a:gd name="T31" fmla="*/ 2147483647 h 266"/>
                    <a:gd name="T32" fmla="*/ 2147483647 w 332"/>
                    <a:gd name="T33" fmla="*/ 2147483647 h 266"/>
                    <a:gd name="T34" fmla="*/ 2147483647 w 332"/>
                    <a:gd name="T35" fmla="*/ 2147483647 h 266"/>
                    <a:gd name="T36" fmla="*/ 2147483647 w 332"/>
                    <a:gd name="T37" fmla="*/ 2147483647 h 266"/>
                    <a:gd name="T38" fmla="*/ 2147483647 w 332"/>
                    <a:gd name="T39" fmla="*/ 2147483647 h 266"/>
                    <a:gd name="T40" fmla="*/ 2147483647 w 332"/>
                    <a:gd name="T41" fmla="*/ 2147483647 h 266"/>
                    <a:gd name="T42" fmla="*/ 2147483647 w 332"/>
                    <a:gd name="T43" fmla="*/ 2147483647 h 266"/>
                    <a:gd name="T44" fmla="*/ 2147483647 w 332"/>
                    <a:gd name="T45" fmla="*/ 2147483647 h 266"/>
                    <a:gd name="T46" fmla="*/ 2147483647 w 332"/>
                    <a:gd name="T47" fmla="*/ 2147483647 h 266"/>
                    <a:gd name="T48" fmla="*/ 2147483647 w 332"/>
                    <a:gd name="T49" fmla="*/ 2147483647 h 266"/>
                    <a:gd name="T50" fmla="*/ 2147483647 w 332"/>
                    <a:gd name="T51" fmla="*/ 2147483647 h 266"/>
                    <a:gd name="T52" fmla="*/ 2147483647 w 332"/>
                    <a:gd name="T53" fmla="*/ 2147483647 h 266"/>
                    <a:gd name="T54" fmla="*/ 2147483647 w 332"/>
                    <a:gd name="T55" fmla="*/ 2147483647 h 266"/>
                    <a:gd name="T56" fmla="*/ 2147483647 w 332"/>
                    <a:gd name="T57" fmla="*/ 2147483647 h 266"/>
                    <a:gd name="T58" fmla="*/ 2147483647 w 332"/>
                    <a:gd name="T59" fmla="*/ 2147483647 h 266"/>
                    <a:gd name="T60" fmla="*/ 2147483647 w 332"/>
                    <a:gd name="T61" fmla="*/ 2147483647 h 266"/>
                    <a:gd name="T62" fmla="*/ 2147483647 w 332"/>
                    <a:gd name="T63" fmla="*/ 2147483647 h 266"/>
                    <a:gd name="T64" fmla="*/ 2147483647 w 332"/>
                    <a:gd name="T65" fmla="*/ 0 h 266"/>
                    <a:gd name="T66" fmla="*/ 0 w 332"/>
                    <a:gd name="T67" fmla="*/ 2147483647 h 266"/>
                    <a:gd name="T68" fmla="*/ 2147483647 w 332"/>
                    <a:gd name="T69" fmla="*/ 2147483647 h 266"/>
                    <a:gd name="T70" fmla="*/ 2147483647 w 332"/>
                    <a:gd name="T71" fmla="*/ 2147483647 h 266"/>
                    <a:gd name="T72" fmla="*/ 2147483647 w 332"/>
                    <a:gd name="T73" fmla="*/ 2147483647 h 266"/>
                    <a:gd name="T74" fmla="*/ 2147483647 w 332"/>
                    <a:gd name="T75" fmla="*/ 2147483647 h 266"/>
                    <a:gd name="T76" fmla="*/ 2147483647 w 332"/>
                    <a:gd name="T77" fmla="*/ 2147483647 h 266"/>
                    <a:gd name="T78" fmla="*/ 2147483647 w 332"/>
                    <a:gd name="T79" fmla="*/ 2147483647 h 266"/>
                    <a:gd name="T80" fmla="*/ 2147483647 w 332"/>
                    <a:gd name="T81" fmla="*/ 2147483647 h 266"/>
                    <a:gd name="T82" fmla="*/ 2147483647 w 332"/>
                    <a:gd name="T83" fmla="*/ 2147483647 h 26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332"/>
                    <a:gd name="T127" fmla="*/ 0 h 266"/>
                    <a:gd name="T128" fmla="*/ 332 w 332"/>
                    <a:gd name="T129" fmla="*/ 266 h 26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332" h="266">
                      <a:moveTo>
                        <a:pt x="94" y="184"/>
                      </a:moveTo>
                      <a:lnTo>
                        <a:pt x="98" y="180"/>
                      </a:lnTo>
                      <a:lnTo>
                        <a:pt x="100" y="172"/>
                      </a:lnTo>
                      <a:lnTo>
                        <a:pt x="112" y="180"/>
                      </a:lnTo>
                      <a:lnTo>
                        <a:pt x="122" y="190"/>
                      </a:lnTo>
                      <a:lnTo>
                        <a:pt x="144" y="212"/>
                      </a:lnTo>
                      <a:lnTo>
                        <a:pt x="154" y="222"/>
                      </a:lnTo>
                      <a:lnTo>
                        <a:pt x="166" y="230"/>
                      </a:lnTo>
                      <a:lnTo>
                        <a:pt x="180" y="238"/>
                      </a:lnTo>
                      <a:lnTo>
                        <a:pt x="188" y="238"/>
                      </a:lnTo>
                      <a:lnTo>
                        <a:pt x="198" y="240"/>
                      </a:lnTo>
                      <a:lnTo>
                        <a:pt x="206" y="238"/>
                      </a:lnTo>
                      <a:lnTo>
                        <a:pt x="214" y="234"/>
                      </a:lnTo>
                      <a:lnTo>
                        <a:pt x="222" y="230"/>
                      </a:lnTo>
                      <a:lnTo>
                        <a:pt x="228" y="228"/>
                      </a:lnTo>
                      <a:lnTo>
                        <a:pt x="234" y="228"/>
                      </a:lnTo>
                      <a:lnTo>
                        <a:pt x="236" y="230"/>
                      </a:lnTo>
                      <a:lnTo>
                        <a:pt x="236" y="234"/>
                      </a:lnTo>
                      <a:lnTo>
                        <a:pt x="238" y="240"/>
                      </a:lnTo>
                      <a:lnTo>
                        <a:pt x="236" y="246"/>
                      </a:lnTo>
                      <a:lnTo>
                        <a:pt x="240" y="248"/>
                      </a:lnTo>
                      <a:lnTo>
                        <a:pt x="246" y="252"/>
                      </a:lnTo>
                      <a:lnTo>
                        <a:pt x="262" y="258"/>
                      </a:lnTo>
                      <a:lnTo>
                        <a:pt x="282" y="264"/>
                      </a:lnTo>
                      <a:lnTo>
                        <a:pt x="294" y="266"/>
                      </a:lnTo>
                      <a:lnTo>
                        <a:pt x="302" y="266"/>
                      </a:lnTo>
                      <a:lnTo>
                        <a:pt x="308" y="266"/>
                      </a:lnTo>
                      <a:lnTo>
                        <a:pt x="308" y="258"/>
                      </a:lnTo>
                      <a:lnTo>
                        <a:pt x="310" y="254"/>
                      </a:lnTo>
                      <a:lnTo>
                        <a:pt x="312" y="248"/>
                      </a:lnTo>
                      <a:lnTo>
                        <a:pt x="316" y="246"/>
                      </a:lnTo>
                      <a:lnTo>
                        <a:pt x="326" y="240"/>
                      </a:lnTo>
                      <a:lnTo>
                        <a:pt x="330" y="238"/>
                      </a:lnTo>
                      <a:lnTo>
                        <a:pt x="332" y="234"/>
                      </a:lnTo>
                      <a:lnTo>
                        <a:pt x="328" y="230"/>
                      </a:lnTo>
                      <a:lnTo>
                        <a:pt x="322" y="226"/>
                      </a:lnTo>
                      <a:lnTo>
                        <a:pt x="320" y="218"/>
                      </a:lnTo>
                      <a:lnTo>
                        <a:pt x="318" y="212"/>
                      </a:lnTo>
                      <a:lnTo>
                        <a:pt x="314" y="210"/>
                      </a:lnTo>
                      <a:lnTo>
                        <a:pt x="310" y="210"/>
                      </a:lnTo>
                      <a:lnTo>
                        <a:pt x="304" y="204"/>
                      </a:lnTo>
                      <a:lnTo>
                        <a:pt x="298" y="196"/>
                      </a:lnTo>
                      <a:lnTo>
                        <a:pt x="292" y="192"/>
                      </a:lnTo>
                      <a:lnTo>
                        <a:pt x="286" y="190"/>
                      </a:lnTo>
                      <a:lnTo>
                        <a:pt x="282" y="186"/>
                      </a:lnTo>
                      <a:lnTo>
                        <a:pt x="282" y="182"/>
                      </a:lnTo>
                      <a:lnTo>
                        <a:pt x="284" y="178"/>
                      </a:lnTo>
                      <a:lnTo>
                        <a:pt x="288" y="172"/>
                      </a:lnTo>
                      <a:lnTo>
                        <a:pt x="294" y="164"/>
                      </a:lnTo>
                      <a:lnTo>
                        <a:pt x="296" y="162"/>
                      </a:lnTo>
                      <a:lnTo>
                        <a:pt x="296" y="158"/>
                      </a:lnTo>
                      <a:lnTo>
                        <a:pt x="288" y="156"/>
                      </a:lnTo>
                      <a:lnTo>
                        <a:pt x="282" y="152"/>
                      </a:lnTo>
                      <a:lnTo>
                        <a:pt x="280" y="148"/>
                      </a:lnTo>
                      <a:lnTo>
                        <a:pt x="278" y="142"/>
                      </a:lnTo>
                      <a:lnTo>
                        <a:pt x="274" y="130"/>
                      </a:lnTo>
                      <a:lnTo>
                        <a:pt x="270" y="118"/>
                      </a:lnTo>
                      <a:lnTo>
                        <a:pt x="270" y="110"/>
                      </a:lnTo>
                      <a:lnTo>
                        <a:pt x="270" y="104"/>
                      </a:lnTo>
                      <a:lnTo>
                        <a:pt x="272" y="94"/>
                      </a:lnTo>
                      <a:lnTo>
                        <a:pt x="274" y="84"/>
                      </a:lnTo>
                      <a:lnTo>
                        <a:pt x="274" y="76"/>
                      </a:lnTo>
                      <a:lnTo>
                        <a:pt x="274" y="72"/>
                      </a:lnTo>
                      <a:lnTo>
                        <a:pt x="272" y="68"/>
                      </a:lnTo>
                      <a:lnTo>
                        <a:pt x="268" y="64"/>
                      </a:lnTo>
                      <a:lnTo>
                        <a:pt x="264" y="62"/>
                      </a:lnTo>
                      <a:lnTo>
                        <a:pt x="256" y="60"/>
                      </a:lnTo>
                      <a:lnTo>
                        <a:pt x="250" y="56"/>
                      </a:lnTo>
                      <a:lnTo>
                        <a:pt x="226" y="40"/>
                      </a:lnTo>
                      <a:lnTo>
                        <a:pt x="210" y="32"/>
                      </a:lnTo>
                      <a:lnTo>
                        <a:pt x="200" y="28"/>
                      </a:lnTo>
                      <a:lnTo>
                        <a:pt x="194" y="28"/>
                      </a:lnTo>
                      <a:lnTo>
                        <a:pt x="184" y="30"/>
                      </a:lnTo>
                      <a:lnTo>
                        <a:pt x="174" y="32"/>
                      </a:lnTo>
                      <a:lnTo>
                        <a:pt x="162" y="42"/>
                      </a:lnTo>
                      <a:lnTo>
                        <a:pt x="156" y="46"/>
                      </a:lnTo>
                      <a:lnTo>
                        <a:pt x="148" y="50"/>
                      </a:lnTo>
                      <a:lnTo>
                        <a:pt x="140" y="54"/>
                      </a:lnTo>
                      <a:lnTo>
                        <a:pt x="126" y="54"/>
                      </a:lnTo>
                      <a:lnTo>
                        <a:pt x="112" y="52"/>
                      </a:lnTo>
                      <a:lnTo>
                        <a:pt x="94" y="46"/>
                      </a:lnTo>
                      <a:lnTo>
                        <a:pt x="88" y="40"/>
                      </a:lnTo>
                      <a:lnTo>
                        <a:pt x="82" y="34"/>
                      </a:lnTo>
                      <a:lnTo>
                        <a:pt x="78" y="30"/>
                      </a:lnTo>
                      <a:lnTo>
                        <a:pt x="76" y="26"/>
                      </a:lnTo>
                      <a:lnTo>
                        <a:pt x="68" y="22"/>
                      </a:lnTo>
                      <a:lnTo>
                        <a:pt x="64" y="18"/>
                      </a:lnTo>
                      <a:lnTo>
                        <a:pt x="64" y="12"/>
                      </a:lnTo>
                      <a:lnTo>
                        <a:pt x="62" y="4"/>
                      </a:lnTo>
                      <a:lnTo>
                        <a:pt x="54" y="4"/>
                      </a:lnTo>
                      <a:lnTo>
                        <a:pt x="44" y="14"/>
                      </a:lnTo>
                      <a:lnTo>
                        <a:pt x="36" y="20"/>
                      </a:lnTo>
                      <a:lnTo>
                        <a:pt x="32" y="20"/>
                      </a:lnTo>
                      <a:lnTo>
                        <a:pt x="28" y="22"/>
                      </a:lnTo>
                      <a:lnTo>
                        <a:pt x="24" y="22"/>
                      </a:lnTo>
                      <a:lnTo>
                        <a:pt x="18" y="18"/>
                      </a:lnTo>
                      <a:lnTo>
                        <a:pt x="14" y="12"/>
                      </a:lnTo>
                      <a:lnTo>
                        <a:pt x="8" y="4"/>
                      </a:lnTo>
                      <a:lnTo>
                        <a:pt x="4" y="0"/>
                      </a:lnTo>
                      <a:lnTo>
                        <a:pt x="4" y="4"/>
                      </a:lnTo>
                      <a:lnTo>
                        <a:pt x="2" y="12"/>
                      </a:lnTo>
                      <a:lnTo>
                        <a:pt x="0" y="12"/>
                      </a:lnTo>
                      <a:lnTo>
                        <a:pt x="2" y="22"/>
                      </a:lnTo>
                      <a:lnTo>
                        <a:pt x="4" y="30"/>
                      </a:lnTo>
                      <a:lnTo>
                        <a:pt x="6" y="40"/>
                      </a:lnTo>
                      <a:lnTo>
                        <a:pt x="8" y="52"/>
                      </a:lnTo>
                      <a:lnTo>
                        <a:pt x="14" y="52"/>
                      </a:lnTo>
                      <a:lnTo>
                        <a:pt x="18" y="62"/>
                      </a:lnTo>
                      <a:lnTo>
                        <a:pt x="26" y="70"/>
                      </a:lnTo>
                      <a:lnTo>
                        <a:pt x="36" y="74"/>
                      </a:lnTo>
                      <a:lnTo>
                        <a:pt x="46" y="78"/>
                      </a:lnTo>
                      <a:lnTo>
                        <a:pt x="40" y="90"/>
                      </a:lnTo>
                      <a:lnTo>
                        <a:pt x="38" y="98"/>
                      </a:lnTo>
                      <a:lnTo>
                        <a:pt x="36" y="106"/>
                      </a:lnTo>
                      <a:lnTo>
                        <a:pt x="38" y="112"/>
                      </a:lnTo>
                      <a:lnTo>
                        <a:pt x="40" y="118"/>
                      </a:lnTo>
                      <a:lnTo>
                        <a:pt x="46" y="124"/>
                      </a:lnTo>
                      <a:lnTo>
                        <a:pt x="50" y="128"/>
                      </a:lnTo>
                      <a:lnTo>
                        <a:pt x="62" y="136"/>
                      </a:lnTo>
                      <a:lnTo>
                        <a:pt x="70" y="142"/>
                      </a:lnTo>
                      <a:lnTo>
                        <a:pt x="74" y="146"/>
                      </a:lnTo>
                      <a:lnTo>
                        <a:pt x="74" y="152"/>
                      </a:lnTo>
                      <a:lnTo>
                        <a:pt x="76" y="162"/>
                      </a:lnTo>
                      <a:lnTo>
                        <a:pt x="80" y="166"/>
                      </a:lnTo>
                      <a:lnTo>
                        <a:pt x="86" y="172"/>
                      </a:lnTo>
                      <a:lnTo>
                        <a:pt x="90" y="176"/>
                      </a:lnTo>
                      <a:lnTo>
                        <a:pt x="92" y="182"/>
                      </a:lnTo>
                      <a:lnTo>
                        <a:pt x="94" y="18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7" name="iSļîḑê">
                  <a:extLst>
                    <a:ext uri="{FF2B5EF4-FFF2-40B4-BE49-F238E27FC236}">
                      <a16:creationId xmlns:a16="http://schemas.microsoft.com/office/drawing/2014/main" id="{A2CFA432-F87F-4D33-A61B-960CF68ABEF8}"/>
                    </a:ext>
                  </a:extLst>
                </p:cNvPr>
                <p:cNvSpPr/>
                <p:nvPr/>
              </p:nvSpPr>
              <p:spPr bwMode="auto">
                <a:xfrm>
                  <a:off x="5277483" y="2844901"/>
                  <a:ext cx="107423" cy="131700"/>
                </a:xfrm>
                <a:custGeom>
                  <a:avLst/>
                  <a:gdLst>
                    <a:gd name="T0" fmla="*/ 0 w 62"/>
                    <a:gd name="T1" fmla="*/ 2147483647 h 78"/>
                    <a:gd name="T2" fmla="*/ 2147483647 w 62"/>
                    <a:gd name="T3" fmla="*/ 2147483647 h 78"/>
                    <a:gd name="T4" fmla="*/ 2147483647 w 62"/>
                    <a:gd name="T5" fmla="*/ 2147483647 h 78"/>
                    <a:gd name="T6" fmla="*/ 2147483647 w 62"/>
                    <a:gd name="T7" fmla="*/ 2147483647 h 78"/>
                    <a:gd name="T8" fmla="*/ 2147483647 w 62"/>
                    <a:gd name="T9" fmla="*/ 2147483647 h 78"/>
                    <a:gd name="T10" fmla="*/ 2147483647 w 62"/>
                    <a:gd name="T11" fmla="*/ 2147483647 h 78"/>
                    <a:gd name="T12" fmla="*/ 2147483647 w 62"/>
                    <a:gd name="T13" fmla="*/ 2147483647 h 78"/>
                    <a:gd name="T14" fmla="*/ 2147483647 w 62"/>
                    <a:gd name="T15" fmla="*/ 2147483647 h 78"/>
                    <a:gd name="T16" fmla="*/ 2147483647 w 62"/>
                    <a:gd name="T17" fmla="*/ 2147483647 h 78"/>
                    <a:gd name="T18" fmla="*/ 2147483647 w 62"/>
                    <a:gd name="T19" fmla="*/ 2147483647 h 78"/>
                    <a:gd name="T20" fmla="*/ 2147483647 w 62"/>
                    <a:gd name="T21" fmla="*/ 0 h 78"/>
                    <a:gd name="T22" fmla="*/ 2147483647 w 62"/>
                    <a:gd name="T23" fmla="*/ 2147483647 h 78"/>
                    <a:gd name="T24" fmla="*/ 2147483647 w 62"/>
                    <a:gd name="T25" fmla="*/ 2147483647 h 78"/>
                    <a:gd name="T26" fmla="*/ 2147483647 w 62"/>
                    <a:gd name="T27" fmla="*/ 2147483647 h 78"/>
                    <a:gd name="T28" fmla="*/ 2147483647 w 62"/>
                    <a:gd name="T29" fmla="*/ 2147483647 h 78"/>
                    <a:gd name="T30" fmla="*/ 2147483647 w 62"/>
                    <a:gd name="T31" fmla="*/ 2147483647 h 78"/>
                    <a:gd name="T32" fmla="*/ 2147483647 w 62"/>
                    <a:gd name="T33" fmla="*/ 2147483647 h 78"/>
                    <a:gd name="T34" fmla="*/ 2147483647 w 62"/>
                    <a:gd name="T35" fmla="*/ 2147483647 h 78"/>
                    <a:gd name="T36" fmla="*/ 2147483647 w 62"/>
                    <a:gd name="T37" fmla="*/ 2147483647 h 78"/>
                    <a:gd name="T38" fmla="*/ 0 w 62"/>
                    <a:gd name="T39" fmla="*/ 2147483647 h 78"/>
                    <a:gd name="T40" fmla="*/ 0 w 62"/>
                    <a:gd name="T41" fmla="*/ 2147483647 h 78"/>
                    <a:gd name="T42" fmla="*/ 0 w 62"/>
                    <a:gd name="T43" fmla="*/ 2147483647 h 7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62"/>
                    <a:gd name="T67" fmla="*/ 0 h 78"/>
                    <a:gd name="T68" fmla="*/ 62 w 62"/>
                    <a:gd name="T69" fmla="*/ 78 h 78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62" h="78">
                      <a:moveTo>
                        <a:pt x="0" y="76"/>
                      </a:moveTo>
                      <a:lnTo>
                        <a:pt x="16" y="78"/>
                      </a:lnTo>
                      <a:lnTo>
                        <a:pt x="20" y="74"/>
                      </a:lnTo>
                      <a:lnTo>
                        <a:pt x="24" y="68"/>
                      </a:lnTo>
                      <a:lnTo>
                        <a:pt x="30" y="64"/>
                      </a:lnTo>
                      <a:lnTo>
                        <a:pt x="34" y="64"/>
                      </a:lnTo>
                      <a:lnTo>
                        <a:pt x="38" y="58"/>
                      </a:lnTo>
                      <a:lnTo>
                        <a:pt x="44" y="58"/>
                      </a:lnTo>
                      <a:lnTo>
                        <a:pt x="32" y="32"/>
                      </a:lnTo>
                      <a:lnTo>
                        <a:pt x="62" y="22"/>
                      </a:lnTo>
                      <a:lnTo>
                        <a:pt x="54" y="0"/>
                      </a:lnTo>
                      <a:lnTo>
                        <a:pt x="24" y="16"/>
                      </a:lnTo>
                      <a:lnTo>
                        <a:pt x="22" y="16"/>
                      </a:lnTo>
                      <a:lnTo>
                        <a:pt x="18" y="16"/>
                      </a:lnTo>
                      <a:lnTo>
                        <a:pt x="14" y="12"/>
                      </a:lnTo>
                      <a:lnTo>
                        <a:pt x="4" y="10"/>
                      </a:lnTo>
                      <a:lnTo>
                        <a:pt x="4" y="12"/>
                      </a:lnTo>
                      <a:lnTo>
                        <a:pt x="4" y="32"/>
                      </a:lnTo>
                      <a:lnTo>
                        <a:pt x="6" y="32"/>
                      </a:lnTo>
                      <a:lnTo>
                        <a:pt x="0" y="68"/>
                      </a:lnTo>
                      <a:lnTo>
                        <a:pt x="0" y="72"/>
                      </a:lnTo>
                      <a:lnTo>
                        <a:pt x="0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8" name="ïŝḷîde">
                  <a:extLst>
                    <a:ext uri="{FF2B5EF4-FFF2-40B4-BE49-F238E27FC236}">
                      <a16:creationId xmlns:a16="http://schemas.microsoft.com/office/drawing/2014/main" id="{1C1BA4E3-0334-4D2C-A5FF-2999F44CDEBC}"/>
                    </a:ext>
                  </a:extLst>
                </p:cNvPr>
                <p:cNvSpPr/>
                <p:nvPr/>
              </p:nvSpPr>
              <p:spPr bwMode="auto">
                <a:xfrm>
                  <a:off x="5274729" y="2801468"/>
                  <a:ext cx="30299" cy="50438"/>
                </a:xfrm>
                <a:custGeom>
                  <a:avLst/>
                  <a:gdLst>
                    <a:gd name="T0" fmla="*/ 0 w 18"/>
                    <a:gd name="T1" fmla="*/ 2147483647 h 30"/>
                    <a:gd name="T2" fmla="*/ 2147483647 w 18"/>
                    <a:gd name="T3" fmla="*/ 0 h 30"/>
                    <a:gd name="T4" fmla="*/ 2147483647 w 18"/>
                    <a:gd name="T5" fmla="*/ 2147483647 h 30"/>
                    <a:gd name="T6" fmla="*/ 2147483647 w 18"/>
                    <a:gd name="T7" fmla="*/ 2147483647 h 30"/>
                    <a:gd name="T8" fmla="*/ 2147483647 w 18"/>
                    <a:gd name="T9" fmla="*/ 2147483647 h 30"/>
                    <a:gd name="T10" fmla="*/ 2147483647 w 18"/>
                    <a:gd name="T11" fmla="*/ 2147483647 h 30"/>
                    <a:gd name="T12" fmla="*/ 2147483647 w 18"/>
                    <a:gd name="T13" fmla="*/ 2147483647 h 30"/>
                    <a:gd name="T14" fmla="*/ 2147483647 w 18"/>
                    <a:gd name="T15" fmla="*/ 2147483647 h 30"/>
                    <a:gd name="T16" fmla="*/ 2147483647 w 18"/>
                    <a:gd name="T17" fmla="*/ 2147483647 h 30"/>
                    <a:gd name="T18" fmla="*/ 2147483647 w 18"/>
                    <a:gd name="T19" fmla="*/ 2147483647 h 30"/>
                    <a:gd name="T20" fmla="*/ 0 w 18"/>
                    <a:gd name="T21" fmla="*/ 2147483647 h 3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8"/>
                    <a:gd name="T34" fmla="*/ 0 h 30"/>
                    <a:gd name="T35" fmla="*/ 18 w 18"/>
                    <a:gd name="T36" fmla="*/ 30 h 3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8" h="30">
                      <a:moveTo>
                        <a:pt x="0" y="30"/>
                      </a:moveTo>
                      <a:lnTo>
                        <a:pt x="8" y="0"/>
                      </a:lnTo>
                      <a:lnTo>
                        <a:pt x="18" y="4"/>
                      </a:lnTo>
                      <a:lnTo>
                        <a:pt x="16" y="12"/>
                      </a:lnTo>
                      <a:lnTo>
                        <a:pt x="12" y="14"/>
                      </a:lnTo>
                      <a:lnTo>
                        <a:pt x="8" y="14"/>
                      </a:lnTo>
                      <a:lnTo>
                        <a:pt x="10" y="18"/>
                      </a:lnTo>
                      <a:lnTo>
                        <a:pt x="12" y="20"/>
                      </a:lnTo>
                      <a:lnTo>
                        <a:pt x="10" y="26"/>
                      </a:lnTo>
                      <a:lnTo>
                        <a:pt x="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9" name="îṣļïdê">
                  <a:extLst>
                    <a:ext uri="{FF2B5EF4-FFF2-40B4-BE49-F238E27FC236}">
                      <a16:creationId xmlns:a16="http://schemas.microsoft.com/office/drawing/2014/main" id="{31DAB0B2-8FD4-4D6C-9A1C-E3862FAECF71}"/>
                    </a:ext>
                  </a:extLst>
                </p:cNvPr>
                <p:cNvSpPr/>
                <p:nvPr/>
              </p:nvSpPr>
              <p:spPr bwMode="auto">
                <a:xfrm>
                  <a:off x="5271974" y="2865917"/>
                  <a:ext cx="16526" cy="33626"/>
                </a:xfrm>
                <a:custGeom>
                  <a:avLst/>
                  <a:gdLst>
                    <a:gd name="T0" fmla="*/ 2147483647 w 10"/>
                    <a:gd name="T1" fmla="*/ 2147483647 h 20"/>
                    <a:gd name="T2" fmla="*/ 2147483647 w 10"/>
                    <a:gd name="T3" fmla="*/ 0 h 20"/>
                    <a:gd name="T4" fmla="*/ 2147483647 w 10"/>
                    <a:gd name="T5" fmla="*/ 0 h 20"/>
                    <a:gd name="T6" fmla="*/ 0 w 10"/>
                    <a:gd name="T7" fmla="*/ 2147483647 h 20"/>
                    <a:gd name="T8" fmla="*/ 2147483647 w 10"/>
                    <a:gd name="T9" fmla="*/ 2147483647 h 20"/>
                    <a:gd name="T10" fmla="*/ 2147483647 w 10"/>
                    <a:gd name="T11" fmla="*/ 2147483647 h 2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20"/>
                    <a:gd name="T20" fmla="*/ 10 w 10"/>
                    <a:gd name="T21" fmla="*/ 20 h 2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20">
                      <a:moveTo>
                        <a:pt x="8" y="20"/>
                      </a:move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0" y="20"/>
                      </a:lnTo>
                      <a:lnTo>
                        <a:pt x="10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0" name="i$líḋè">
                  <a:extLst>
                    <a:ext uri="{FF2B5EF4-FFF2-40B4-BE49-F238E27FC236}">
                      <a16:creationId xmlns:a16="http://schemas.microsoft.com/office/drawing/2014/main" id="{6FDCF6E0-7C7C-4CA5-90A0-6A5211A868F3}"/>
                    </a:ext>
                  </a:extLst>
                </p:cNvPr>
                <p:cNvSpPr/>
                <p:nvPr/>
              </p:nvSpPr>
              <p:spPr bwMode="auto">
                <a:xfrm>
                  <a:off x="5316046" y="1788502"/>
                  <a:ext cx="46826" cy="25219"/>
                </a:xfrm>
                <a:custGeom>
                  <a:avLst/>
                  <a:gdLst>
                    <a:gd name="T0" fmla="*/ 2147483647 w 26"/>
                    <a:gd name="T1" fmla="*/ 2147483647 h 16"/>
                    <a:gd name="T2" fmla="*/ 2147483647 w 26"/>
                    <a:gd name="T3" fmla="*/ 2147483647 h 16"/>
                    <a:gd name="T4" fmla="*/ 2147483647 w 26"/>
                    <a:gd name="T5" fmla="*/ 2147483647 h 16"/>
                    <a:gd name="T6" fmla="*/ 2147483647 w 26"/>
                    <a:gd name="T7" fmla="*/ 2147483647 h 16"/>
                    <a:gd name="T8" fmla="*/ 2147483647 w 26"/>
                    <a:gd name="T9" fmla="*/ 2147483647 h 16"/>
                    <a:gd name="T10" fmla="*/ 2147483647 w 26"/>
                    <a:gd name="T11" fmla="*/ 2147483647 h 16"/>
                    <a:gd name="T12" fmla="*/ 0 w 26"/>
                    <a:gd name="T13" fmla="*/ 2147483647 h 16"/>
                    <a:gd name="T14" fmla="*/ 2147483647 w 26"/>
                    <a:gd name="T15" fmla="*/ 0 h 16"/>
                    <a:gd name="T16" fmla="*/ 2147483647 w 26"/>
                    <a:gd name="T17" fmla="*/ 2147483647 h 16"/>
                    <a:gd name="T18" fmla="*/ 2147483647 w 26"/>
                    <a:gd name="T19" fmla="*/ 2147483647 h 16"/>
                    <a:gd name="T20" fmla="*/ 2147483647 w 26"/>
                    <a:gd name="T21" fmla="*/ 2147483647 h 16"/>
                    <a:gd name="T22" fmla="*/ 2147483647 w 26"/>
                    <a:gd name="T23" fmla="*/ 2147483647 h 1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6"/>
                    <a:gd name="T37" fmla="*/ 0 h 16"/>
                    <a:gd name="T38" fmla="*/ 26 w 26"/>
                    <a:gd name="T39" fmla="*/ 16 h 1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6" h="16">
                      <a:moveTo>
                        <a:pt x="26" y="10"/>
                      </a:moveTo>
                      <a:lnTo>
                        <a:pt x="20" y="14"/>
                      </a:lnTo>
                      <a:lnTo>
                        <a:pt x="14" y="16"/>
                      </a:lnTo>
                      <a:lnTo>
                        <a:pt x="8" y="16"/>
                      </a:lnTo>
                      <a:lnTo>
                        <a:pt x="4" y="12"/>
                      </a:lnTo>
                      <a:lnTo>
                        <a:pt x="2" y="8"/>
                      </a:lnTo>
                      <a:lnTo>
                        <a:pt x="0" y="2"/>
                      </a:lnTo>
                      <a:lnTo>
                        <a:pt x="8" y="0"/>
                      </a:lnTo>
                      <a:lnTo>
                        <a:pt x="12" y="2"/>
                      </a:lnTo>
                      <a:lnTo>
                        <a:pt x="16" y="2"/>
                      </a:lnTo>
                      <a:lnTo>
                        <a:pt x="20" y="4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1" name="ísļîḋè">
                  <a:extLst>
                    <a:ext uri="{FF2B5EF4-FFF2-40B4-BE49-F238E27FC236}">
                      <a16:creationId xmlns:a16="http://schemas.microsoft.com/office/drawing/2014/main" id="{53596B74-62CE-4EA5-88EE-D5BF930A4939}"/>
                    </a:ext>
                  </a:extLst>
                </p:cNvPr>
                <p:cNvSpPr/>
                <p:nvPr/>
              </p:nvSpPr>
              <p:spPr bwMode="auto">
                <a:xfrm>
                  <a:off x="5351853" y="1607766"/>
                  <a:ext cx="254785" cy="155517"/>
                </a:xfrm>
                <a:custGeom>
                  <a:avLst/>
                  <a:gdLst>
                    <a:gd name="T0" fmla="*/ 2147483647 w 146"/>
                    <a:gd name="T1" fmla="*/ 2147483647 h 94"/>
                    <a:gd name="T2" fmla="*/ 2147483647 w 146"/>
                    <a:gd name="T3" fmla="*/ 2147483647 h 94"/>
                    <a:gd name="T4" fmla="*/ 2147483647 w 146"/>
                    <a:gd name="T5" fmla="*/ 2147483647 h 94"/>
                    <a:gd name="T6" fmla="*/ 2147483647 w 146"/>
                    <a:gd name="T7" fmla="*/ 2147483647 h 94"/>
                    <a:gd name="T8" fmla="*/ 2147483647 w 146"/>
                    <a:gd name="T9" fmla="*/ 2147483647 h 94"/>
                    <a:gd name="T10" fmla="*/ 2147483647 w 146"/>
                    <a:gd name="T11" fmla="*/ 2147483647 h 94"/>
                    <a:gd name="T12" fmla="*/ 2147483647 w 146"/>
                    <a:gd name="T13" fmla="*/ 2147483647 h 94"/>
                    <a:gd name="T14" fmla="*/ 0 w 146"/>
                    <a:gd name="T15" fmla="*/ 2147483647 h 94"/>
                    <a:gd name="T16" fmla="*/ 0 w 146"/>
                    <a:gd name="T17" fmla="*/ 2147483647 h 94"/>
                    <a:gd name="T18" fmla="*/ 2147483647 w 146"/>
                    <a:gd name="T19" fmla="*/ 2147483647 h 94"/>
                    <a:gd name="T20" fmla="*/ 2147483647 w 146"/>
                    <a:gd name="T21" fmla="*/ 2147483647 h 94"/>
                    <a:gd name="T22" fmla="*/ 2147483647 w 146"/>
                    <a:gd name="T23" fmla="*/ 2147483647 h 94"/>
                    <a:gd name="T24" fmla="*/ 2147483647 w 146"/>
                    <a:gd name="T25" fmla="*/ 2147483647 h 94"/>
                    <a:gd name="T26" fmla="*/ 2147483647 w 146"/>
                    <a:gd name="T27" fmla="*/ 2147483647 h 94"/>
                    <a:gd name="T28" fmla="*/ 2147483647 w 146"/>
                    <a:gd name="T29" fmla="*/ 2147483647 h 94"/>
                    <a:gd name="T30" fmla="*/ 2147483647 w 146"/>
                    <a:gd name="T31" fmla="*/ 2147483647 h 94"/>
                    <a:gd name="T32" fmla="*/ 2147483647 w 146"/>
                    <a:gd name="T33" fmla="*/ 2147483647 h 94"/>
                    <a:gd name="T34" fmla="*/ 2147483647 w 146"/>
                    <a:gd name="T35" fmla="*/ 2147483647 h 94"/>
                    <a:gd name="T36" fmla="*/ 2147483647 w 146"/>
                    <a:gd name="T37" fmla="*/ 2147483647 h 94"/>
                    <a:gd name="T38" fmla="*/ 2147483647 w 146"/>
                    <a:gd name="T39" fmla="*/ 2147483647 h 94"/>
                    <a:gd name="T40" fmla="*/ 2147483647 w 146"/>
                    <a:gd name="T41" fmla="*/ 2147483647 h 94"/>
                    <a:gd name="T42" fmla="*/ 2147483647 w 146"/>
                    <a:gd name="T43" fmla="*/ 2147483647 h 94"/>
                    <a:gd name="T44" fmla="*/ 2147483647 w 146"/>
                    <a:gd name="T45" fmla="*/ 2147483647 h 94"/>
                    <a:gd name="T46" fmla="*/ 2147483647 w 146"/>
                    <a:gd name="T47" fmla="*/ 0 h 94"/>
                    <a:gd name="T48" fmla="*/ 2147483647 w 146"/>
                    <a:gd name="T49" fmla="*/ 0 h 94"/>
                    <a:gd name="T50" fmla="*/ 2147483647 w 146"/>
                    <a:gd name="T51" fmla="*/ 0 h 94"/>
                    <a:gd name="T52" fmla="*/ 2147483647 w 146"/>
                    <a:gd name="T53" fmla="*/ 2147483647 h 94"/>
                    <a:gd name="T54" fmla="*/ 2147483647 w 146"/>
                    <a:gd name="T55" fmla="*/ 2147483647 h 94"/>
                    <a:gd name="T56" fmla="*/ 2147483647 w 146"/>
                    <a:gd name="T57" fmla="*/ 2147483647 h 94"/>
                    <a:gd name="T58" fmla="*/ 2147483647 w 146"/>
                    <a:gd name="T59" fmla="*/ 2147483647 h 94"/>
                    <a:gd name="T60" fmla="*/ 2147483647 w 146"/>
                    <a:gd name="T61" fmla="*/ 2147483647 h 94"/>
                    <a:gd name="T62" fmla="*/ 2147483647 w 146"/>
                    <a:gd name="T63" fmla="*/ 2147483647 h 94"/>
                    <a:gd name="T64" fmla="*/ 2147483647 w 146"/>
                    <a:gd name="T65" fmla="*/ 2147483647 h 94"/>
                    <a:gd name="T66" fmla="*/ 2147483647 w 146"/>
                    <a:gd name="T67" fmla="*/ 2147483647 h 94"/>
                    <a:gd name="T68" fmla="*/ 2147483647 w 146"/>
                    <a:gd name="T69" fmla="*/ 2147483647 h 94"/>
                    <a:gd name="T70" fmla="*/ 2147483647 w 146"/>
                    <a:gd name="T71" fmla="*/ 2147483647 h 94"/>
                    <a:gd name="T72" fmla="*/ 2147483647 w 146"/>
                    <a:gd name="T73" fmla="*/ 2147483647 h 94"/>
                    <a:gd name="T74" fmla="*/ 2147483647 w 146"/>
                    <a:gd name="T75" fmla="*/ 2147483647 h 94"/>
                    <a:gd name="T76" fmla="*/ 2147483647 w 146"/>
                    <a:gd name="T77" fmla="*/ 2147483647 h 94"/>
                    <a:gd name="T78" fmla="*/ 2147483647 w 146"/>
                    <a:gd name="T79" fmla="*/ 2147483647 h 94"/>
                    <a:gd name="T80" fmla="*/ 2147483647 w 146"/>
                    <a:gd name="T81" fmla="*/ 2147483647 h 94"/>
                    <a:gd name="T82" fmla="*/ 2147483647 w 146"/>
                    <a:gd name="T83" fmla="*/ 2147483647 h 94"/>
                    <a:gd name="T84" fmla="*/ 2147483647 w 146"/>
                    <a:gd name="T85" fmla="*/ 2147483647 h 94"/>
                    <a:gd name="T86" fmla="*/ 2147483647 w 146"/>
                    <a:gd name="T87" fmla="*/ 2147483647 h 94"/>
                    <a:gd name="T88" fmla="*/ 2147483647 w 146"/>
                    <a:gd name="T89" fmla="*/ 2147483647 h 94"/>
                    <a:gd name="T90" fmla="*/ 2147483647 w 146"/>
                    <a:gd name="T91" fmla="*/ 2147483647 h 94"/>
                    <a:gd name="T92" fmla="*/ 2147483647 w 146"/>
                    <a:gd name="T93" fmla="*/ 2147483647 h 94"/>
                    <a:gd name="T94" fmla="*/ 2147483647 w 146"/>
                    <a:gd name="T95" fmla="*/ 2147483647 h 94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46"/>
                    <a:gd name="T145" fmla="*/ 0 h 94"/>
                    <a:gd name="T146" fmla="*/ 146 w 146"/>
                    <a:gd name="T147" fmla="*/ 94 h 94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46" h="94">
                      <a:moveTo>
                        <a:pt x="38" y="94"/>
                      </a:moveTo>
                      <a:lnTo>
                        <a:pt x="34" y="92"/>
                      </a:lnTo>
                      <a:lnTo>
                        <a:pt x="30" y="86"/>
                      </a:lnTo>
                      <a:lnTo>
                        <a:pt x="24" y="76"/>
                      </a:lnTo>
                      <a:lnTo>
                        <a:pt x="16" y="76"/>
                      </a:lnTo>
                      <a:lnTo>
                        <a:pt x="8" y="76"/>
                      </a:lnTo>
                      <a:lnTo>
                        <a:pt x="4" y="74"/>
                      </a:lnTo>
                      <a:lnTo>
                        <a:pt x="0" y="72"/>
                      </a:lnTo>
                      <a:lnTo>
                        <a:pt x="0" y="70"/>
                      </a:lnTo>
                      <a:lnTo>
                        <a:pt x="4" y="68"/>
                      </a:lnTo>
                      <a:lnTo>
                        <a:pt x="6" y="66"/>
                      </a:lnTo>
                      <a:lnTo>
                        <a:pt x="10" y="60"/>
                      </a:lnTo>
                      <a:lnTo>
                        <a:pt x="12" y="54"/>
                      </a:lnTo>
                      <a:lnTo>
                        <a:pt x="16" y="54"/>
                      </a:lnTo>
                      <a:lnTo>
                        <a:pt x="22" y="52"/>
                      </a:lnTo>
                      <a:lnTo>
                        <a:pt x="24" y="42"/>
                      </a:lnTo>
                      <a:lnTo>
                        <a:pt x="26" y="34"/>
                      </a:lnTo>
                      <a:lnTo>
                        <a:pt x="30" y="28"/>
                      </a:lnTo>
                      <a:lnTo>
                        <a:pt x="36" y="22"/>
                      </a:lnTo>
                      <a:lnTo>
                        <a:pt x="52" y="16"/>
                      </a:lnTo>
                      <a:lnTo>
                        <a:pt x="68" y="10"/>
                      </a:lnTo>
                      <a:lnTo>
                        <a:pt x="100" y="10"/>
                      </a:lnTo>
                      <a:lnTo>
                        <a:pt x="114" y="2"/>
                      </a:lnTo>
                      <a:lnTo>
                        <a:pt x="122" y="0"/>
                      </a:lnTo>
                      <a:lnTo>
                        <a:pt x="132" y="0"/>
                      </a:lnTo>
                      <a:lnTo>
                        <a:pt x="140" y="0"/>
                      </a:lnTo>
                      <a:lnTo>
                        <a:pt x="146" y="2"/>
                      </a:lnTo>
                      <a:lnTo>
                        <a:pt x="146" y="6"/>
                      </a:lnTo>
                      <a:lnTo>
                        <a:pt x="144" y="10"/>
                      </a:lnTo>
                      <a:lnTo>
                        <a:pt x="138" y="12"/>
                      </a:lnTo>
                      <a:lnTo>
                        <a:pt x="124" y="16"/>
                      </a:lnTo>
                      <a:lnTo>
                        <a:pt x="86" y="26"/>
                      </a:lnTo>
                      <a:lnTo>
                        <a:pt x="70" y="32"/>
                      </a:lnTo>
                      <a:lnTo>
                        <a:pt x="56" y="40"/>
                      </a:lnTo>
                      <a:lnTo>
                        <a:pt x="52" y="44"/>
                      </a:lnTo>
                      <a:lnTo>
                        <a:pt x="46" y="50"/>
                      </a:lnTo>
                      <a:lnTo>
                        <a:pt x="42" y="56"/>
                      </a:lnTo>
                      <a:lnTo>
                        <a:pt x="40" y="62"/>
                      </a:lnTo>
                      <a:lnTo>
                        <a:pt x="42" y="70"/>
                      </a:lnTo>
                      <a:lnTo>
                        <a:pt x="46" y="74"/>
                      </a:lnTo>
                      <a:lnTo>
                        <a:pt x="50" y="78"/>
                      </a:lnTo>
                      <a:lnTo>
                        <a:pt x="56" y="80"/>
                      </a:lnTo>
                      <a:lnTo>
                        <a:pt x="68" y="86"/>
                      </a:lnTo>
                      <a:lnTo>
                        <a:pt x="74" y="88"/>
                      </a:lnTo>
                      <a:lnTo>
                        <a:pt x="78" y="92"/>
                      </a:lnTo>
                      <a:lnTo>
                        <a:pt x="68" y="92"/>
                      </a:lnTo>
                      <a:lnTo>
                        <a:pt x="58" y="92"/>
                      </a:lnTo>
                      <a:lnTo>
                        <a:pt x="38" y="9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2" name="ïŝľïḑe">
                  <a:extLst>
                    <a:ext uri="{FF2B5EF4-FFF2-40B4-BE49-F238E27FC236}">
                      <a16:creationId xmlns:a16="http://schemas.microsoft.com/office/drawing/2014/main" id="{A2C86701-EF47-4838-B310-C89749080178}"/>
                    </a:ext>
                  </a:extLst>
                </p:cNvPr>
                <p:cNvSpPr/>
                <p:nvPr/>
              </p:nvSpPr>
              <p:spPr bwMode="auto">
                <a:xfrm>
                  <a:off x="5931661" y="1520900"/>
                  <a:ext cx="184547" cy="49037"/>
                </a:xfrm>
                <a:custGeom>
                  <a:avLst/>
                  <a:gdLst>
                    <a:gd name="T0" fmla="*/ 2147483647 w 106"/>
                    <a:gd name="T1" fmla="*/ 2147483647 h 30"/>
                    <a:gd name="T2" fmla="*/ 2147483647 w 106"/>
                    <a:gd name="T3" fmla="*/ 2147483647 h 30"/>
                    <a:gd name="T4" fmla="*/ 2147483647 w 106"/>
                    <a:gd name="T5" fmla="*/ 2147483647 h 30"/>
                    <a:gd name="T6" fmla="*/ 2147483647 w 106"/>
                    <a:gd name="T7" fmla="*/ 2147483647 h 30"/>
                    <a:gd name="T8" fmla="*/ 2147483647 w 106"/>
                    <a:gd name="T9" fmla="*/ 2147483647 h 30"/>
                    <a:gd name="T10" fmla="*/ 2147483647 w 106"/>
                    <a:gd name="T11" fmla="*/ 2147483647 h 30"/>
                    <a:gd name="T12" fmla="*/ 2147483647 w 106"/>
                    <a:gd name="T13" fmla="*/ 2147483647 h 30"/>
                    <a:gd name="T14" fmla="*/ 2147483647 w 106"/>
                    <a:gd name="T15" fmla="*/ 2147483647 h 30"/>
                    <a:gd name="T16" fmla="*/ 2147483647 w 106"/>
                    <a:gd name="T17" fmla="*/ 2147483647 h 30"/>
                    <a:gd name="T18" fmla="*/ 2147483647 w 106"/>
                    <a:gd name="T19" fmla="*/ 2147483647 h 30"/>
                    <a:gd name="T20" fmla="*/ 2147483647 w 106"/>
                    <a:gd name="T21" fmla="*/ 2147483647 h 30"/>
                    <a:gd name="T22" fmla="*/ 2147483647 w 106"/>
                    <a:gd name="T23" fmla="*/ 2147483647 h 30"/>
                    <a:gd name="T24" fmla="*/ 2147483647 w 106"/>
                    <a:gd name="T25" fmla="*/ 2147483647 h 30"/>
                    <a:gd name="T26" fmla="*/ 2147483647 w 106"/>
                    <a:gd name="T27" fmla="*/ 2147483647 h 30"/>
                    <a:gd name="T28" fmla="*/ 2147483647 w 106"/>
                    <a:gd name="T29" fmla="*/ 2147483647 h 30"/>
                    <a:gd name="T30" fmla="*/ 2147483647 w 106"/>
                    <a:gd name="T31" fmla="*/ 2147483647 h 30"/>
                    <a:gd name="T32" fmla="*/ 0 w 106"/>
                    <a:gd name="T33" fmla="*/ 2147483647 h 30"/>
                    <a:gd name="T34" fmla="*/ 2147483647 w 106"/>
                    <a:gd name="T35" fmla="*/ 2147483647 h 30"/>
                    <a:gd name="T36" fmla="*/ 2147483647 w 106"/>
                    <a:gd name="T37" fmla="*/ 2147483647 h 30"/>
                    <a:gd name="T38" fmla="*/ 2147483647 w 106"/>
                    <a:gd name="T39" fmla="*/ 0 h 30"/>
                    <a:gd name="T40" fmla="*/ 2147483647 w 106"/>
                    <a:gd name="T41" fmla="*/ 0 h 30"/>
                    <a:gd name="T42" fmla="*/ 2147483647 w 106"/>
                    <a:gd name="T43" fmla="*/ 0 h 30"/>
                    <a:gd name="T44" fmla="*/ 2147483647 w 106"/>
                    <a:gd name="T45" fmla="*/ 2147483647 h 30"/>
                    <a:gd name="T46" fmla="*/ 2147483647 w 106"/>
                    <a:gd name="T47" fmla="*/ 2147483647 h 30"/>
                    <a:gd name="T48" fmla="*/ 2147483647 w 106"/>
                    <a:gd name="T49" fmla="*/ 2147483647 h 30"/>
                    <a:gd name="T50" fmla="*/ 2147483647 w 106"/>
                    <a:gd name="T51" fmla="*/ 2147483647 h 30"/>
                    <a:gd name="T52" fmla="*/ 2147483647 w 106"/>
                    <a:gd name="T53" fmla="*/ 2147483647 h 30"/>
                    <a:gd name="T54" fmla="*/ 2147483647 w 106"/>
                    <a:gd name="T55" fmla="*/ 2147483647 h 30"/>
                    <a:gd name="T56" fmla="*/ 2147483647 w 106"/>
                    <a:gd name="T57" fmla="*/ 2147483647 h 30"/>
                    <a:gd name="T58" fmla="*/ 2147483647 w 106"/>
                    <a:gd name="T59" fmla="*/ 2147483647 h 30"/>
                    <a:gd name="T60" fmla="*/ 2147483647 w 106"/>
                    <a:gd name="T61" fmla="*/ 2147483647 h 30"/>
                    <a:gd name="T62" fmla="*/ 2147483647 w 106"/>
                    <a:gd name="T63" fmla="*/ 2147483647 h 30"/>
                    <a:gd name="T64" fmla="*/ 2147483647 w 106"/>
                    <a:gd name="T65" fmla="*/ 2147483647 h 30"/>
                    <a:gd name="T66" fmla="*/ 2147483647 w 106"/>
                    <a:gd name="T67" fmla="*/ 2147483647 h 30"/>
                    <a:gd name="T68" fmla="*/ 2147483647 w 106"/>
                    <a:gd name="T69" fmla="*/ 2147483647 h 30"/>
                    <a:gd name="T70" fmla="*/ 2147483647 w 106"/>
                    <a:gd name="T71" fmla="*/ 2147483647 h 30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06"/>
                    <a:gd name="T109" fmla="*/ 0 h 30"/>
                    <a:gd name="T110" fmla="*/ 106 w 106"/>
                    <a:gd name="T111" fmla="*/ 30 h 30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06" h="30">
                      <a:moveTo>
                        <a:pt x="106" y="26"/>
                      </a:moveTo>
                      <a:lnTo>
                        <a:pt x="98" y="28"/>
                      </a:lnTo>
                      <a:lnTo>
                        <a:pt x="92" y="28"/>
                      </a:lnTo>
                      <a:lnTo>
                        <a:pt x="82" y="26"/>
                      </a:lnTo>
                      <a:lnTo>
                        <a:pt x="80" y="28"/>
                      </a:lnTo>
                      <a:lnTo>
                        <a:pt x="78" y="30"/>
                      </a:lnTo>
                      <a:lnTo>
                        <a:pt x="64" y="28"/>
                      </a:lnTo>
                      <a:lnTo>
                        <a:pt x="50" y="24"/>
                      </a:lnTo>
                      <a:lnTo>
                        <a:pt x="44" y="22"/>
                      </a:lnTo>
                      <a:lnTo>
                        <a:pt x="38" y="18"/>
                      </a:lnTo>
                      <a:lnTo>
                        <a:pt x="36" y="14"/>
                      </a:lnTo>
                      <a:lnTo>
                        <a:pt x="36" y="10"/>
                      </a:lnTo>
                      <a:lnTo>
                        <a:pt x="20" y="10"/>
                      </a:lnTo>
                      <a:lnTo>
                        <a:pt x="10" y="10"/>
                      </a:lnTo>
                      <a:lnTo>
                        <a:pt x="4" y="8"/>
                      </a:lnTo>
                      <a:lnTo>
                        <a:pt x="2" y="6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4" y="2"/>
                      </a:lnTo>
                      <a:lnTo>
                        <a:pt x="12" y="0"/>
                      </a:lnTo>
                      <a:lnTo>
                        <a:pt x="24" y="0"/>
                      </a:lnTo>
                      <a:lnTo>
                        <a:pt x="34" y="0"/>
                      </a:lnTo>
                      <a:lnTo>
                        <a:pt x="44" y="2"/>
                      </a:lnTo>
                      <a:lnTo>
                        <a:pt x="52" y="4"/>
                      </a:lnTo>
                      <a:lnTo>
                        <a:pt x="54" y="8"/>
                      </a:lnTo>
                      <a:lnTo>
                        <a:pt x="54" y="10"/>
                      </a:lnTo>
                      <a:lnTo>
                        <a:pt x="48" y="10"/>
                      </a:lnTo>
                      <a:lnTo>
                        <a:pt x="60" y="12"/>
                      </a:lnTo>
                      <a:lnTo>
                        <a:pt x="66" y="14"/>
                      </a:lnTo>
                      <a:lnTo>
                        <a:pt x="70" y="14"/>
                      </a:lnTo>
                      <a:lnTo>
                        <a:pt x="74" y="14"/>
                      </a:lnTo>
                      <a:lnTo>
                        <a:pt x="78" y="12"/>
                      </a:lnTo>
                      <a:lnTo>
                        <a:pt x="86" y="14"/>
                      </a:lnTo>
                      <a:lnTo>
                        <a:pt x="92" y="16"/>
                      </a:lnTo>
                      <a:lnTo>
                        <a:pt x="102" y="26"/>
                      </a:lnTo>
                      <a:lnTo>
                        <a:pt x="106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3" name="îṥliďè">
                  <a:extLst>
                    <a:ext uri="{FF2B5EF4-FFF2-40B4-BE49-F238E27FC236}">
                      <a16:creationId xmlns:a16="http://schemas.microsoft.com/office/drawing/2014/main" id="{A6D37EFA-944B-40F6-9104-C11F4D0CD95A}"/>
                    </a:ext>
                  </a:extLst>
                </p:cNvPr>
                <p:cNvSpPr/>
                <p:nvPr/>
              </p:nvSpPr>
              <p:spPr bwMode="auto">
                <a:xfrm>
                  <a:off x="6132734" y="1554526"/>
                  <a:ext cx="92273" cy="36427"/>
                </a:xfrm>
                <a:custGeom>
                  <a:avLst/>
                  <a:gdLst>
                    <a:gd name="T0" fmla="*/ 2147483647 w 52"/>
                    <a:gd name="T1" fmla="*/ 2147483647 h 22"/>
                    <a:gd name="T2" fmla="*/ 2147483647 w 52"/>
                    <a:gd name="T3" fmla="*/ 2147483647 h 22"/>
                    <a:gd name="T4" fmla="*/ 2147483647 w 52"/>
                    <a:gd name="T5" fmla="*/ 2147483647 h 22"/>
                    <a:gd name="T6" fmla="*/ 0 w 52"/>
                    <a:gd name="T7" fmla="*/ 2147483647 h 22"/>
                    <a:gd name="T8" fmla="*/ 0 w 52"/>
                    <a:gd name="T9" fmla="*/ 2147483647 h 22"/>
                    <a:gd name="T10" fmla="*/ 2147483647 w 52"/>
                    <a:gd name="T11" fmla="*/ 2147483647 h 22"/>
                    <a:gd name="T12" fmla="*/ 2147483647 w 52"/>
                    <a:gd name="T13" fmla="*/ 0 h 22"/>
                    <a:gd name="T14" fmla="*/ 2147483647 w 52"/>
                    <a:gd name="T15" fmla="*/ 0 h 22"/>
                    <a:gd name="T16" fmla="*/ 2147483647 w 52"/>
                    <a:gd name="T17" fmla="*/ 2147483647 h 22"/>
                    <a:gd name="T18" fmla="*/ 2147483647 w 52"/>
                    <a:gd name="T19" fmla="*/ 2147483647 h 22"/>
                    <a:gd name="T20" fmla="*/ 2147483647 w 52"/>
                    <a:gd name="T21" fmla="*/ 2147483647 h 22"/>
                    <a:gd name="T22" fmla="*/ 2147483647 w 52"/>
                    <a:gd name="T23" fmla="*/ 2147483647 h 22"/>
                    <a:gd name="T24" fmla="*/ 2147483647 w 52"/>
                    <a:gd name="T25" fmla="*/ 2147483647 h 22"/>
                    <a:gd name="T26" fmla="*/ 2147483647 w 52"/>
                    <a:gd name="T27" fmla="*/ 2147483647 h 22"/>
                    <a:gd name="T28" fmla="*/ 2147483647 w 52"/>
                    <a:gd name="T29" fmla="*/ 2147483647 h 22"/>
                    <a:gd name="T30" fmla="*/ 2147483647 w 52"/>
                    <a:gd name="T31" fmla="*/ 2147483647 h 22"/>
                    <a:gd name="T32" fmla="*/ 2147483647 w 52"/>
                    <a:gd name="T33" fmla="*/ 2147483647 h 22"/>
                    <a:gd name="T34" fmla="*/ 2147483647 w 52"/>
                    <a:gd name="T35" fmla="*/ 2147483647 h 2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52"/>
                    <a:gd name="T55" fmla="*/ 0 h 22"/>
                    <a:gd name="T56" fmla="*/ 52 w 52"/>
                    <a:gd name="T57" fmla="*/ 22 h 22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52" h="22">
                      <a:moveTo>
                        <a:pt x="6" y="22"/>
                      </a:moveTo>
                      <a:lnTo>
                        <a:pt x="4" y="22"/>
                      </a:lnTo>
                      <a:lnTo>
                        <a:pt x="2" y="20"/>
                      </a:lnTo>
                      <a:lnTo>
                        <a:pt x="0" y="18"/>
                      </a:lnTo>
                      <a:lnTo>
                        <a:pt x="0" y="6"/>
                      </a:lnTo>
                      <a:lnTo>
                        <a:pt x="4" y="2"/>
                      </a:lnTo>
                      <a:lnTo>
                        <a:pt x="6" y="0"/>
                      </a:lnTo>
                      <a:lnTo>
                        <a:pt x="14" y="0"/>
                      </a:lnTo>
                      <a:lnTo>
                        <a:pt x="20" y="4"/>
                      </a:lnTo>
                      <a:lnTo>
                        <a:pt x="32" y="6"/>
                      </a:lnTo>
                      <a:lnTo>
                        <a:pt x="52" y="10"/>
                      </a:lnTo>
                      <a:lnTo>
                        <a:pt x="50" y="14"/>
                      </a:lnTo>
                      <a:lnTo>
                        <a:pt x="46" y="16"/>
                      </a:lnTo>
                      <a:lnTo>
                        <a:pt x="40" y="18"/>
                      </a:lnTo>
                      <a:lnTo>
                        <a:pt x="28" y="18"/>
                      </a:lnTo>
                      <a:lnTo>
                        <a:pt x="20" y="20"/>
                      </a:lnTo>
                      <a:lnTo>
                        <a:pt x="14" y="22"/>
                      </a:lnTo>
                      <a:lnTo>
                        <a:pt x="6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4" name="ïS1ïḑé">
                  <a:extLst>
                    <a:ext uri="{FF2B5EF4-FFF2-40B4-BE49-F238E27FC236}">
                      <a16:creationId xmlns:a16="http://schemas.microsoft.com/office/drawing/2014/main" id="{6C2A593D-0525-4A2C-855A-5BA0BB45FE33}"/>
                    </a:ext>
                  </a:extLst>
                </p:cNvPr>
                <p:cNvSpPr/>
                <p:nvPr/>
              </p:nvSpPr>
              <p:spPr bwMode="auto">
                <a:xfrm>
                  <a:off x="6908108" y="1624580"/>
                  <a:ext cx="162512" cy="28021"/>
                </a:xfrm>
                <a:custGeom>
                  <a:avLst/>
                  <a:gdLst>
                    <a:gd name="T0" fmla="*/ 2147483647 w 92"/>
                    <a:gd name="T1" fmla="*/ 2147483647 h 18"/>
                    <a:gd name="T2" fmla="*/ 2147483647 w 92"/>
                    <a:gd name="T3" fmla="*/ 2147483647 h 18"/>
                    <a:gd name="T4" fmla="*/ 2147483647 w 92"/>
                    <a:gd name="T5" fmla="*/ 2147483647 h 18"/>
                    <a:gd name="T6" fmla="*/ 2147483647 w 92"/>
                    <a:gd name="T7" fmla="*/ 2147483647 h 18"/>
                    <a:gd name="T8" fmla="*/ 2147483647 w 92"/>
                    <a:gd name="T9" fmla="*/ 2147483647 h 18"/>
                    <a:gd name="T10" fmla="*/ 2147483647 w 92"/>
                    <a:gd name="T11" fmla="*/ 2147483647 h 18"/>
                    <a:gd name="T12" fmla="*/ 2147483647 w 92"/>
                    <a:gd name="T13" fmla="*/ 2147483647 h 18"/>
                    <a:gd name="T14" fmla="*/ 0 w 92"/>
                    <a:gd name="T15" fmla="*/ 2147483647 h 18"/>
                    <a:gd name="T16" fmla="*/ 0 w 92"/>
                    <a:gd name="T17" fmla="*/ 2147483647 h 18"/>
                    <a:gd name="T18" fmla="*/ 0 w 92"/>
                    <a:gd name="T19" fmla="*/ 2147483647 h 18"/>
                    <a:gd name="T20" fmla="*/ 2147483647 w 92"/>
                    <a:gd name="T21" fmla="*/ 2147483647 h 18"/>
                    <a:gd name="T22" fmla="*/ 2147483647 w 92"/>
                    <a:gd name="T23" fmla="*/ 0 h 18"/>
                    <a:gd name="T24" fmla="*/ 2147483647 w 92"/>
                    <a:gd name="T25" fmla="*/ 0 h 18"/>
                    <a:gd name="T26" fmla="*/ 2147483647 w 92"/>
                    <a:gd name="T27" fmla="*/ 2147483647 h 18"/>
                    <a:gd name="T28" fmla="*/ 2147483647 w 92"/>
                    <a:gd name="T29" fmla="*/ 2147483647 h 18"/>
                    <a:gd name="T30" fmla="*/ 2147483647 w 92"/>
                    <a:gd name="T31" fmla="*/ 2147483647 h 18"/>
                    <a:gd name="T32" fmla="*/ 2147483647 w 92"/>
                    <a:gd name="T33" fmla="*/ 2147483647 h 18"/>
                    <a:gd name="T34" fmla="*/ 2147483647 w 92"/>
                    <a:gd name="T35" fmla="*/ 2147483647 h 18"/>
                    <a:gd name="T36" fmla="*/ 2147483647 w 92"/>
                    <a:gd name="T37" fmla="*/ 2147483647 h 18"/>
                    <a:gd name="T38" fmla="*/ 2147483647 w 92"/>
                    <a:gd name="T39" fmla="*/ 2147483647 h 18"/>
                    <a:gd name="T40" fmla="*/ 2147483647 w 92"/>
                    <a:gd name="T41" fmla="*/ 2147483647 h 18"/>
                    <a:gd name="T42" fmla="*/ 2147483647 w 92"/>
                    <a:gd name="T43" fmla="*/ 2147483647 h 18"/>
                    <a:gd name="T44" fmla="*/ 2147483647 w 92"/>
                    <a:gd name="T45" fmla="*/ 2147483647 h 18"/>
                    <a:gd name="T46" fmla="*/ 2147483647 w 92"/>
                    <a:gd name="T47" fmla="*/ 2147483647 h 18"/>
                    <a:gd name="T48" fmla="*/ 2147483647 w 92"/>
                    <a:gd name="T49" fmla="*/ 2147483647 h 18"/>
                    <a:gd name="T50" fmla="*/ 2147483647 w 92"/>
                    <a:gd name="T51" fmla="*/ 2147483647 h 18"/>
                    <a:gd name="T52" fmla="*/ 2147483647 w 92"/>
                    <a:gd name="T53" fmla="*/ 2147483647 h 18"/>
                    <a:gd name="T54" fmla="*/ 2147483647 w 92"/>
                    <a:gd name="T55" fmla="*/ 2147483647 h 18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92"/>
                    <a:gd name="T85" fmla="*/ 0 h 18"/>
                    <a:gd name="T86" fmla="*/ 92 w 92"/>
                    <a:gd name="T87" fmla="*/ 18 h 18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92" h="18">
                      <a:moveTo>
                        <a:pt x="72" y="12"/>
                      </a:moveTo>
                      <a:lnTo>
                        <a:pt x="72" y="18"/>
                      </a:lnTo>
                      <a:lnTo>
                        <a:pt x="38" y="18"/>
                      </a:lnTo>
                      <a:lnTo>
                        <a:pt x="28" y="18"/>
                      </a:lnTo>
                      <a:lnTo>
                        <a:pt x="14" y="18"/>
                      </a:lnTo>
                      <a:lnTo>
                        <a:pt x="10" y="16"/>
                      </a:lnTo>
                      <a:lnTo>
                        <a:pt x="4" y="12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4" y="2"/>
                      </a:lnTo>
                      <a:lnTo>
                        <a:pt x="10" y="0"/>
                      </a:lnTo>
                      <a:lnTo>
                        <a:pt x="14" y="0"/>
                      </a:lnTo>
                      <a:lnTo>
                        <a:pt x="20" y="4"/>
                      </a:lnTo>
                      <a:lnTo>
                        <a:pt x="26" y="6"/>
                      </a:lnTo>
                      <a:lnTo>
                        <a:pt x="32" y="6"/>
                      </a:lnTo>
                      <a:lnTo>
                        <a:pt x="36" y="6"/>
                      </a:lnTo>
                      <a:lnTo>
                        <a:pt x="36" y="4"/>
                      </a:lnTo>
                      <a:lnTo>
                        <a:pt x="38" y="2"/>
                      </a:lnTo>
                      <a:lnTo>
                        <a:pt x="40" y="2"/>
                      </a:lnTo>
                      <a:lnTo>
                        <a:pt x="54" y="2"/>
                      </a:lnTo>
                      <a:lnTo>
                        <a:pt x="68" y="4"/>
                      </a:lnTo>
                      <a:lnTo>
                        <a:pt x="84" y="6"/>
                      </a:lnTo>
                      <a:lnTo>
                        <a:pt x="90" y="8"/>
                      </a:lnTo>
                      <a:lnTo>
                        <a:pt x="92" y="12"/>
                      </a:lnTo>
                      <a:lnTo>
                        <a:pt x="82" y="16"/>
                      </a:lnTo>
                      <a:lnTo>
                        <a:pt x="76" y="16"/>
                      </a:lnTo>
                      <a:lnTo>
                        <a:pt x="72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5" name="išlîḑê">
                  <a:extLst>
                    <a:ext uri="{FF2B5EF4-FFF2-40B4-BE49-F238E27FC236}">
                      <a16:creationId xmlns:a16="http://schemas.microsoft.com/office/drawing/2014/main" id="{A38C109A-F9DB-4A59-A293-01DDC161A570}"/>
                    </a:ext>
                  </a:extLst>
                </p:cNvPr>
                <p:cNvSpPr/>
                <p:nvPr/>
              </p:nvSpPr>
              <p:spPr bwMode="auto">
                <a:xfrm>
                  <a:off x="7095408" y="1635788"/>
                  <a:ext cx="90897" cy="25219"/>
                </a:xfrm>
                <a:custGeom>
                  <a:avLst/>
                  <a:gdLst>
                    <a:gd name="T0" fmla="*/ 2147483647 w 52"/>
                    <a:gd name="T1" fmla="*/ 2147483647 h 16"/>
                    <a:gd name="T2" fmla="*/ 2147483647 w 52"/>
                    <a:gd name="T3" fmla="*/ 2147483647 h 16"/>
                    <a:gd name="T4" fmla="*/ 2147483647 w 52"/>
                    <a:gd name="T5" fmla="*/ 2147483647 h 16"/>
                    <a:gd name="T6" fmla="*/ 2147483647 w 52"/>
                    <a:gd name="T7" fmla="*/ 2147483647 h 16"/>
                    <a:gd name="T8" fmla="*/ 2147483647 w 52"/>
                    <a:gd name="T9" fmla="*/ 2147483647 h 16"/>
                    <a:gd name="T10" fmla="*/ 0 w 52"/>
                    <a:gd name="T11" fmla="*/ 0 h 16"/>
                    <a:gd name="T12" fmla="*/ 2147483647 w 52"/>
                    <a:gd name="T13" fmla="*/ 0 h 16"/>
                    <a:gd name="T14" fmla="*/ 2147483647 w 52"/>
                    <a:gd name="T15" fmla="*/ 2147483647 h 16"/>
                    <a:gd name="T16" fmla="*/ 2147483647 w 52"/>
                    <a:gd name="T17" fmla="*/ 2147483647 h 16"/>
                    <a:gd name="T18" fmla="*/ 2147483647 w 52"/>
                    <a:gd name="T19" fmla="*/ 2147483647 h 16"/>
                    <a:gd name="T20" fmla="*/ 2147483647 w 52"/>
                    <a:gd name="T21" fmla="*/ 2147483647 h 16"/>
                    <a:gd name="T22" fmla="*/ 2147483647 w 52"/>
                    <a:gd name="T23" fmla="*/ 2147483647 h 16"/>
                    <a:gd name="T24" fmla="*/ 2147483647 w 52"/>
                    <a:gd name="T25" fmla="*/ 2147483647 h 16"/>
                    <a:gd name="T26" fmla="*/ 2147483647 w 52"/>
                    <a:gd name="T27" fmla="*/ 2147483647 h 1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52"/>
                    <a:gd name="T43" fmla="*/ 0 h 16"/>
                    <a:gd name="T44" fmla="*/ 52 w 52"/>
                    <a:gd name="T45" fmla="*/ 16 h 1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52" h="16">
                      <a:moveTo>
                        <a:pt x="42" y="16"/>
                      </a:moveTo>
                      <a:lnTo>
                        <a:pt x="32" y="16"/>
                      </a:lnTo>
                      <a:lnTo>
                        <a:pt x="18" y="12"/>
                      </a:lnTo>
                      <a:lnTo>
                        <a:pt x="6" y="8"/>
                      </a:lnTo>
                      <a:lnTo>
                        <a:pt x="2" y="4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18" y="4"/>
                      </a:lnTo>
                      <a:lnTo>
                        <a:pt x="30" y="4"/>
                      </a:lnTo>
                      <a:lnTo>
                        <a:pt x="42" y="6"/>
                      </a:lnTo>
                      <a:lnTo>
                        <a:pt x="46" y="6"/>
                      </a:lnTo>
                      <a:lnTo>
                        <a:pt x="52" y="8"/>
                      </a:lnTo>
                      <a:lnTo>
                        <a:pt x="48" y="14"/>
                      </a:lnTo>
                      <a:lnTo>
                        <a:pt x="42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6" name="íŝḷidè">
                  <a:extLst>
                    <a:ext uri="{FF2B5EF4-FFF2-40B4-BE49-F238E27FC236}">
                      <a16:creationId xmlns:a16="http://schemas.microsoft.com/office/drawing/2014/main" id="{6985EE28-666E-415C-8920-724F03F0D6B2}"/>
                    </a:ext>
                  </a:extLst>
                </p:cNvPr>
                <p:cNvSpPr/>
                <p:nvPr/>
              </p:nvSpPr>
              <p:spPr bwMode="auto">
                <a:xfrm>
                  <a:off x="7903833" y="1732460"/>
                  <a:ext cx="66106" cy="25219"/>
                </a:xfrm>
                <a:custGeom>
                  <a:avLst/>
                  <a:gdLst>
                    <a:gd name="T0" fmla="*/ 2147483647 w 38"/>
                    <a:gd name="T1" fmla="*/ 2147483647 h 14"/>
                    <a:gd name="T2" fmla="*/ 2147483647 w 38"/>
                    <a:gd name="T3" fmla="*/ 2147483647 h 14"/>
                    <a:gd name="T4" fmla="*/ 2147483647 w 38"/>
                    <a:gd name="T5" fmla="*/ 2147483647 h 14"/>
                    <a:gd name="T6" fmla="*/ 2147483647 w 38"/>
                    <a:gd name="T7" fmla="*/ 2147483647 h 14"/>
                    <a:gd name="T8" fmla="*/ 2147483647 w 38"/>
                    <a:gd name="T9" fmla="*/ 2147483647 h 14"/>
                    <a:gd name="T10" fmla="*/ 0 w 38"/>
                    <a:gd name="T11" fmla="*/ 2147483647 h 14"/>
                    <a:gd name="T12" fmla="*/ 2147483647 w 38"/>
                    <a:gd name="T13" fmla="*/ 2147483647 h 14"/>
                    <a:gd name="T14" fmla="*/ 2147483647 w 38"/>
                    <a:gd name="T15" fmla="*/ 2147483647 h 14"/>
                    <a:gd name="T16" fmla="*/ 2147483647 w 38"/>
                    <a:gd name="T17" fmla="*/ 0 h 14"/>
                    <a:gd name="T18" fmla="*/ 2147483647 w 38"/>
                    <a:gd name="T19" fmla="*/ 0 h 14"/>
                    <a:gd name="T20" fmla="*/ 2147483647 w 38"/>
                    <a:gd name="T21" fmla="*/ 2147483647 h 14"/>
                    <a:gd name="T22" fmla="*/ 2147483647 w 38"/>
                    <a:gd name="T23" fmla="*/ 2147483647 h 14"/>
                    <a:gd name="T24" fmla="*/ 2147483647 w 38"/>
                    <a:gd name="T25" fmla="*/ 2147483647 h 14"/>
                    <a:gd name="T26" fmla="*/ 2147483647 w 38"/>
                    <a:gd name="T27" fmla="*/ 214748364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8"/>
                    <a:gd name="T43" fmla="*/ 0 h 14"/>
                    <a:gd name="T44" fmla="*/ 38 w 38"/>
                    <a:gd name="T45" fmla="*/ 14 h 1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8" h="14">
                      <a:moveTo>
                        <a:pt x="18" y="10"/>
                      </a:moveTo>
                      <a:lnTo>
                        <a:pt x="14" y="12"/>
                      </a:lnTo>
                      <a:lnTo>
                        <a:pt x="10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8"/>
                      </a:lnTo>
                      <a:lnTo>
                        <a:pt x="2" y="6"/>
                      </a:lnTo>
                      <a:lnTo>
                        <a:pt x="8" y="2"/>
                      </a:lnTo>
                      <a:lnTo>
                        <a:pt x="14" y="0"/>
                      </a:lnTo>
                      <a:lnTo>
                        <a:pt x="22" y="0"/>
                      </a:lnTo>
                      <a:lnTo>
                        <a:pt x="28" y="4"/>
                      </a:lnTo>
                      <a:lnTo>
                        <a:pt x="38" y="10"/>
                      </a:lnTo>
                      <a:lnTo>
                        <a:pt x="28" y="12"/>
                      </a:lnTo>
                      <a:lnTo>
                        <a:pt x="18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7" name="ísľíḓè">
                  <a:extLst>
                    <a:ext uri="{FF2B5EF4-FFF2-40B4-BE49-F238E27FC236}">
                      <a16:creationId xmlns:a16="http://schemas.microsoft.com/office/drawing/2014/main" id="{19C44706-689C-47C8-9459-9A7D518463CB}"/>
                    </a:ext>
                  </a:extLst>
                </p:cNvPr>
                <p:cNvSpPr/>
                <p:nvPr/>
              </p:nvSpPr>
              <p:spPr bwMode="auto">
                <a:xfrm>
                  <a:off x="7719287" y="2214425"/>
                  <a:ext cx="209336" cy="245185"/>
                </a:xfrm>
                <a:custGeom>
                  <a:avLst/>
                  <a:gdLst>
                    <a:gd name="T0" fmla="*/ 0 w 120"/>
                    <a:gd name="T1" fmla="*/ 0 h 146"/>
                    <a:gd name="T2" fmla="*/ 2147483647 w 120"/>
                    <a:gd name="T3" fmla="*/ 2147483647 h 146"/>
                    <a:gd name="T4" fmla="*/ 2147483647 w 120"/>
                    <a:gd name="T5" fmla="*/ 2147483647 h 146"/>
                    <a:gd name="T6" fmla="*/ 2147483647 w 120"/>
                    <a:gd name="T7" fmla="*/ 2147483647 h 146"/>
                    <a:gd name="T8" fmla="*/ 2147483647 w 120"/>
                    <a:gd name="T9" fmla="*/ 2147483647 h 146"/>
                    <a:gd name="T10" fmla="*/ 2147483647 w 120"/>
                    <a:gd name="T11" fmla="*/ 2147483647 h 146"/>
                    <a:gd name="T12" fmla="*/ 2147483647 w 120"/>
                    <a:gd name="T13" fmla="*/ 2147483647 h 146"/>
                    <a:gd name="T14" fmla="*/ 2147483647 w 120"/>
                    <a:gd name="T15" fmla="*/ 2147483647 h 146"/>
                    <a:gd name="T16" fmla="*/ 2147483647 w 120"/>
                    <a:gd name="T17" fmla="*/ 2147483647 h 146"/>
                    <a:gd name="T18" fmla="*/ 2147483647 w 120"/>
                    <a:gd name="T19" fmla="*/ 2147483647 h 146"/>
                    <a:gd name="T20" fmla="*/ 2147483647 w 120"/>
                    <a:gd name="T21" fmla="*/ 2147483647 h 146"/>
                    <a:gd name="T22" fmla="*/ 2147483647 w 120"/>
                    <a:gd name="T23" fmla="*/ 2147483647 h 146"/>
                    <a:gd name="T24" fmla="*/ 2147483647 w 120"/>
                    <a:gd name="T25" fmla="*/ 2147483647 h 146"/>
                    <a:gd name="T26" fmla="*/ 2147483647 w 120"/>
                    <a:gd name="T27" fmla="*/ 2147483647 h 146"/>
                    <a:gd name="T28" fmla="*/ 2147483647 w 120"/>
                    <a:gd name="T29" fmla="*/ 2147483647 h 146"/>
                    <a:gd name="T30" fmla="*/ 2147483647 w 120"/>
                    <a:gd name="T31" fmla="*/ 2147483647 h 146"/>
                    <a:gd name="T32" fmla="*/ 2147483647 w 120"/>
                    <a:gd name="T33" fmla="*/ 2147483647 h 146"/>
                    <a:gd name="T34" fmla="*/ 2147483647 w 120"/>
                    <a:gd name="T35" fmla="*/ 2147483647 h 146"/>
                    <a:gd name="T36" fmla="*/ 2147483647 w 120"/>
                    <a:gd name="T37" fmla="*/ 2147483647 h 146"/>
                    <a:gd name="T38" fmla="*/ 2147483647 w 120"/>
                    <a:gd name="T39" fmla="*/ 2147483647 h 146"/>
                    <a:gd name="T40" fmla="*/ 2147483647 w 120"/>
                    <a:gd name="T41" fmla="*/ 2147483647 h 146"/>
                    <a:gd name="T42" fmla="*/ 2147483647 w 120"/>
                    <a:gd name="T43" fmla="*/ 2147483647 h 146"/>
                    <a:gd name="T44" fmla="*/ 2147483647 w 120"/>
                    <a:gd name="T45" fmla="*/ 2147483647 h 146"/>
                    <a:gd name="T46" fmla="*/ 2147483647 w 120"/>
                    <a:gd name="T47" fmla="*/ 2147483647 h 146"/>
                    <a:gd name="T48" fmla="*/ 2147483647 w 120"/>
                    <a:gd name="T49" fmla="*/ 2147483647 h 146"/>
                    <a:gd name="T50" fmla="*/ 2147483647 w 120"/>
                    <a:gd name="T51" fmla="*/ 2147483647 h 146"/>
                    <a:gd name="T52" fmla="*/ 2147483647 w 120"/>
                    <a:gd name="T53" fmla="*/ 2147483647 h 146"/>
                    <a:gd name="T54" fmla="*/ 2147483647 w 120"/>
                    <a:gd name="T55" fmla="*/ 2147483647 h 146"/>
                    <a:gd name="T56" fmla="*/ 2147483647 w 120"/>
                    <a:gd name="T57" fmla="*/ 2147483647 h 146"/>
                    <a:gd name="T58" fmla="*/ 2147483647 w 120"/>
                    <a:gd name="T59" fmla="*/ 2147483647 h 146"/>
                    <a:gd name="T60" fmla="*/ 2147483647 w 120"/>
                    <a:gd name="T61" fmla="*/ 2147483647 h 146"/>
                    <a:gd name="T62" fmla="*/ 0 w 120"/>
                    <a:gd name="T63" fmla="*/ 0 h 14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120"/>
                    <a:gd name="T97" fmla="*/ 0 h 146"/>
                    <a:gd name="T98" fmla="*/ 120 w 120"/>
                    <a:gd name="T99" fmla="*/ 146 h 14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120" h="146">
                      <a:moveTo>
                        <a:pt x="0" y="0"/>
                      </a:moveTo>
                      <a:lnTo>
                        <a:pt x="98" y="90"/>
                      </a:lnTo>
                      <a:lnTo>
                        <a:pt x="94" y="90"/>
                      </a:lnTo>
                      <a:lnTo>
                        <a:pt x="92" y="90"/>
                      </a:lnTo>
                      <a:lnTo>
                        <a:pt x="88" y="88"/>
                      </a:lnTo>
                      <a:lnTo>
                        <a:pt x="82" y="86"/>
                      </a:lnTo>
                      <a:lnTo>
                        <a:pt x="78" y="88"/>
                      </a:lnTo>
                      <a:lnTo>
                        <a:pt x="76" y="90"/>
                      </a:lnTo>
                      <a:lnTo>
                        <a:pt x="78" y="98"/>
                      </a:lnTo>
                      <a:lnTo>
                        <a:pt x="82" y="106"/>
                      </a:lnTo>
                      <a:lnTo>
                        <a:pt x="88" y="114"/>
                      </a:lnTo>
                      <a:lnTo>
                        <a:pt x="92" y="118"/>
                      </a:lnTo>
                      <a:lnTo>
                        <a:pt x="108" y="130"/>
                      </a:lnTo>
                      <a:lnTo>
                        <a:pt x="120" y="138"/>
                      </a:lnTo>
                      <a:lnTo>
                        <a:pt x="112" y="138"/>
                      </a:lnTo>
                      <a:lnTo>
                        <a:pt x="108" y="136"/>
                      </a:lnTo>
                      <a:lnTo>
                        <a:pt x="102" y="134"/>
                      </a:lnTo>
                      <a:lnTo>
                        <a:pt x="102" y="146"/>
                      </a:lnTo>
                      <a:lnTo>
                        <a:pt x="94" y="140"/>
                      </a:lnTo>
                      <a:lnTo>
                        <a:pt x="88" y="130"/>
                      </a:lnTo>
                      <a:lnTo>
                        <a:pt x="76" y="114"/>
                      </a:lnTo>
                      <a:lnTo>
                        <a:pt x="66" y="94"/>
                      </a:lnTo>
                      <a:lnTo>
                        <a:pt x="54" y="76"/>
                      </a:lnTo>
                      <a:lnTo>
                        <a:pt x="44" y="62"/>
                      </a:lnTo>
                      <a:lnTo>
                        <a:pt x="34" y="50"/>
                      </a:lnTo>
                      <a:lnTo>
                        <a:pt x="24" y="42"/>
                      </a:lnTo>
                      <a:lnTo>
                        <a:pt x="12" y="36"/>
                      </a:lnTo>
                      <a:lnTo>
                        <a:pt x="10" y="32"/>
                      </a:lnTo>
                      <a:lnTo>
                        <a:pt x="6" y="28"/>
                      </a:lnTo>
                      <a:lnTo>
                        <a:pt x="4" y="22"/>
                      </a:lnTo>
                      <a:lnTo>
                        <a:pt x="2" y="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8" name="ïṧḻíḋé">
                  <a:extLst>
                    <a:ext uri="{FF2B5EF4-FFF2-40B4-BE49-F238E27FC236}">
                      <a16:creationId xmlns:a16="http://schemas.microsoft.com/office/drawing/2014/main" id="{60A5A259-AC29-4712-9592-C1F36B6A8261}"/>
                    </a:ext>
                  </a:extLst>
                </p:cNvPr>
                <p:cNvSpPr/>
                <p:nvPr/>
              </p:nvSpPr>
              <p:spPr bwMode="auto">
                <a:xfrm>
                  <a:off x="5697534" y="2561886"/>
                  <a:ext cx="402147" cy="215763"/>
                </a:xfrm>
                <a:custGeom>
                  <a:avLst/>
                  <a:gdLst>
                    <a:gd name="T0" fmla="*/ 2147483647 w 230"/>
                    <a:gd name="T1" fmla="*/ 2147483647 h 130"/>
                    <a:gd name="T2" fmla="*/ 2147483647 w 230"/>
                    <a:gd name="T3" fmla="*/ 2147483647 h 130"/>
                    <a:gd name="T4" fmla="*/ 2147483647 w 230"/>
                    <a:gd name="T5" fmla="*/ 2147483647 h 130"/>
                    <a:gd name="T6" fmla="*/ 2147483647 w 230"/>
                    <a:gd name="T7" fmla="*/ 2147483647 h 130"/>
                    <a:gd name="T8" fmla="*/ 2147483647 w 230"/>
                    <a:gd name="T9" fmla="*/ 2147483647 h 130"/>
                    <a:gd name="T10" fmla="*/ 2147483647 w 230"/>
                    <a:gd name="T11" fmla="*/ 2147483647 h 130"/>
                    <a:gd name="T12" fmla="*/ 2147483647 w 230"/>
                    <a:gd name="T13" fmla="*/ 2147483647 h 130"/>
                    <a:gd name="T14" fmla="*/ 2147483647 w 230"/>
                    <a:gd name="T15" fmla="*/ 2147483647 h 130"/>
                    <a:gd name="T16" fmla="*/ 2147483647 w 230"/>
                    <a:gd name="T17" fmla="*/ 2147483647 h 130"/>
                    <a:gd name="T18" fmla="*/ 2147483647 w 230"/>
                    <a:gd name="T19" fmla="*/ 2147483647 h 130"/>
                    <a:gd name="T20" fmla="*/ 2147483647 w 230"/>
                    <a:gd name="T21" fmla="*/ 2147483647 h 130"/>
                    <a:gd name="T22" fmla="*/ 2147483647 w 230"/>
                    <a:gd name="T23" fmla="*/ 2147483647 h 130"/>
                    <a:gd name="T24" fmla="*/ 2147483647 w 230"/>
                    <a:gd name="T25" fmla="*/ 2147483647 h 130"/>
                    <a:gd name="T26" fmla="*/ 2147483647 w 230"/>
                    <a:gd name="T27" fmla="*/ 2147483647 h 130"/>
                    <a:gd name="T28" fmla="*/ 2147483647 w 230"/>
                    <a:gd name="T29" fmla="*/ 2147483647 h 130"/>
                    <a:gd name="T30" fmla="*/ 2147483647 w 230"/>
                    <a:gd name="T31" fmla="*/ 2147483647 h 130"/>
                    <a:gd name="T32" fmla="*/ 2147483647 w 230"/>
                    <a:gd name="T33" fmla="*/ 2147483647 h 130"/>
                    <a:gd name="T34" fmla="*/ 2147483647 w 230"/>
                    <a:gd name="T35" fmla="*/ 2147483647 h 130"/>
                    <a:gd name="T36" fmla="*/ 2147483647 w 230"/>
                    <a:gd name="T37" fmla="*/ 2147483647 h 130"/>
                    <a:gd name="T38" fmla="*/ 2147483647 w 230"/>
                    <a:gd name="T39" fmla="*/ 2147483647 h 130"/>
                    <a:gd name="T40" fmla="*/ 2147483647 w 230"/>
                    <a:gd name="T41" fmla="*/ 2147483647 h 130"/>
                    <a:gd name="T42" fmla="*/ 2147483647 w 230"/>
                    <a:gd name="T43" fmla="*/ 2147483647 h 130"/>
                    <a:gd name="T44" fmla="*/ 2147483647 w 230"/>
                    <a:gd name="T45" fmla="*/ 2147483647 h 130"/>
                    <a:gd name="T46" fmla="*/ 2147483647 w 230"/>
                    <a:gd name="T47" fmla="*/ 2147483647 h 130"/>
                    <a:gd name="T48" fmla="*/ 2147483647 w 230"/>
                    <a:gd name="T49" fmla="*/ 2147483647 h 130"/>
                    <a:gd name="T50" fmla="*/ 2147483647 w 230"/>
                    <a:gd name="T51" fmla="*/ 2147483647 h 130"/>
                    <a:gd name="T52" fmla="*/ 2147483647 w 230"/>
                    <a:gd name="T53" fmla="*/ 2147483647 h 130"/>
                    <a:gd name="T54" fmla="*/ 0 w 230"/>
                    <a:gd name="T55" fmla="*/ 2147483647 h 130"/>
                    <a:gd name="T56" fmla="*/ 2147483647 w 230"/>
                    <a:gd name="T57" fmla="*/ 2147483647 h 130"/>
                    <a:gd name="T58" fmla="*/ 2147483647 w 230"/>
                    <a:gd name="T59" fmla="*/ 2147483647 h 130"/>
                    <a:gd name="T60" fmla="*/ 2147483647 w 230"/>
                    <a:gd name="T61" fmla="*/ 2147483647 h 130"/>
                    <a:gd name="T62" fmla="*/ 2147483647 w 230"/>
                    <a:gd name="T63" fmla="*/ 2147483647 h 130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230"/>
                    <a:gd name="T97" fmla="*/ 0 h 130"/>
                    <a:gd name="T98" fmla="*/ 230 w 230"/>
                    <a:gd name="T99" fmla="*/ 130 h 130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230" h="130">
                      <a:moveTo>
                        <a:pt x="6" y="6"/>
                      </a:moveTo>
                      <a:lnTo>
                        <a:pt x="18" y="6"/>
                      </a:lnTo>
                      <a:lnTo>
                        <a:pt x="28" y="10"/>
                      </a:lnTo>
                      <a:lnTo>
                        <a:pt x="42" y="22"/>
                      </a:lnTo>
                      <a:lnTo>
                        <a:pt x="50" y="22"/>
                      </a:lnTo>
                      <a:lnTo>
                        <a:pt x="66" y="24"/>
                      </a:lnTo>
                      <a:lnTo>
                        <a:pt x="66" y="14"/>
                      </a:lnTo>
                      <a:lnTo>
                        <a:pt x="78" y="4"/>
                      </a:lnTo>
                      <a:lnTo>
                        <a:pt x="88" y="0"/>
                      </a:lnTo>
                      <a:lnTo>
                        <a:pt x="104" y="6"/>
                      </a:lnTo>
                      <a:lnTo>
                        <a:pt x="110" y="12"/>
                      </a:lnTo>
                      <a:lnTo>
                        <a:pt x="112" y="18"/>
                      </a:lnTo>
                      <a:lnTo>
                        <a:pt x="114" y="22"/>
                      </a:lnTo>
                      <a:lnTo>
                        <a:pt x="114" y="26"/>
                      </a:lnTo>
                      <a:lnTo>
                        <a:pt x="120" y="28"/>
                      </a:lnTo>
                      <a:lnTo>
                        <a:pt x="130" y="28"/>
                      </a:lnTo>
                      <a:lnTo>
                        <a:pt x="140" y="28"/>
                      </a:lnTo>
                      <a:lnTo>
                        <a:pt x="146" y="38"/>
                      </a:lnTo>
                      <a:lnTo>
                        <a:pt x="158" y="52"/>
                      </a:lnTo>
                      <a:lnTo>
                        <a:pt x="170" y="60"/>
                      </a:lnTo>
                      <a:lnTo>
                        <a:pt x="180" y="68"/>
                      </a:lnTo>
                      <a:lnTo>
                        <a:pt x="192" y="70"/>
                      </a:lnTo>
                      <a:lnTo>
                        <a:pt x="204" y="80"/>
                      </a:lnTo>
                      <a:lnTo>
                        <a:pt x="216" y="84"/>
                      </a:lnTo>
                      <a:lnTo>
                        <a:pt x="222" y="86"/>
                      </a:lnTo>
                      <a:lnTo>
                        <a:pt x="226" y="86"/>
                      </a:lnTo>
                      <a:lnTo>
                        <a:pt x="228" y="88"/>
                      </a:lnTo>
                      <a:lnTo>
                        <a:pt x="230" y="96"/>
                      </a:lnTo>
                      <a:lnTo>
                        <a:pt x="230" y="100"/>
                      </a:lnTo>
                      <a:lnTo>
                        <a:pt x="220" y="100"/>
                      </a:lnTo>
                      <a:lnTo>
                        <a:pt x="212" y="96"/>
                      </a:lnTo>
                      <a:lnTo>
                        <a:pt x="206" y="92"/>
                      </a:lnTo>
                      <a:lnTo>
                        <a:pt x="196" y="108"/>
                      </a:lnTo>
                      <a:lnTo>
                        <a:pt x="186" y="122"/>
                      </a:lnTo>
                      <a:lnTo>
                        <a:pt x="178" y="128"/>
                      </a:lnTo>
                      <a:lnTo>
                        <a:pt x="170" y="130"/>
                      </a:lnTo>
                      <a:lnTo>
                        <a:pt x="160" y="128"/>
                      </a:lnTo>
                      <a:lnTo>
                        <a:pt x="150" y="128"/>
                      </a:lnTo>
                      <a:lnTo>
                        <a:pt x="150" y="120"/>
                      </a:lnTo>
                      <a:lnTo>
                        <a:pt x="148" y="112"/>
                      </a:lnTo>
                      <a:lnTo>
                        <a:pt x="140" y="108"/>
                      </a:lnTo>
                      <a:lnTo>
                        <a:pt x="132" y="106"/>
                      </a:lnTo>
                      <a:lnTo>
                        <a:pt x="122" y="100"/>
                      </a:lnTo>
                      <a:lnTo>
                        <a:pt x="108" y="92"/>
                      </a:lnTo>
                      <a:lnTo>
                        <a:pt x="92" y="80"/>
                      </a:lnTo>
                      <a:lnTo>
                        <a:pt x="78" y="74"/>
                      </a:lnTo>
                      <a:lnTo>
                        <a:pt x="66" y="76"/>
                      </a:lnTo>
                      <a:lnTo>
                        <a:pt x="54" y="76"/>
                      </a:lnTo>
                      <a:lnTo>
                        <a:pt x="46" y="82"/>
                      </a:lnTo>
                      <a:lnTo>
                        <a:pt x="30" y="92"/>
                      </a:lnTo>
                      <a:lnTo>
                        <a:pt x="28" y="80"/>
                      </a:lnTo>
                      <a:lnTo>
                        <a:pt x="24" y="68"/>
                      </a:lnTo>
                      <a:lnTo>
                        <a:pt x="18" y="62"/>
                      </a:lnTo>
                      <a:lnTo>
                        <a:pt x="8" y="52"/>
                      </a:lnTo>
                      <a:lnTo>
                        <a:pt x="0" y="42"/>
                      </a:lnTo>
                      <a:lnTo>
                        <a:pt x="0" y="36"/>
                      </a:lnTo>
                      <a:lnTo>
                        <a:pt x="2" y="28"/>
                      </a:lnTo>
                      <a:lnTo>
                        <a:pt x="8" y="30"/>
                      </a:lnTo>
                      <a:lnTo>
                        <a:pt x="12" y="36"/>
                      </a:lnTo>
                      <a:lnTo>
                        <a:pt x="22" y="36"/>
                      </a:lnTo>
                      <a:lnTo>
                        <a:pt x="24" y="32"/>
                      </a:lnTo>
                      <a:lnTo>
                        <a:pt x="22" y="22"/>
                      </a:lnTo>
                      <a:lnTo>
                        <a:pt x="18" y="16"/>
                      </a:lnTo>
                      <a:lnTo>
                        <a:pt x="10" y="1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9" name="î$lïḑe">
                  <a:extLst>
                    <a:ext uri="{FF2B5EF4-FFF2-40B4-BE49-F238E27FC236}">
                      <a16:creationId xmlns:a16="http://schemas.microsoft.com/office/drawing/2014/main" id="{C33D47D5-4286-4887-975E-849B9F1EEB71}"/>
                    </a:ext>
                  </a:extLst>
                </p:cNvPr>
                <p:cNvSpPr/>
                <p:nvPr/>
              </p:nvSpPr>
              <p:spPr bwMode="auto">
                <a:xfrm>
                  <a:off x="6164410" y="2545074"/>
                  <a:ext cx="221732" cy="120491"/>
                </a:xfrm>
                <a:custGeom>
                  <a:avLst/>
                  <a:gdLst>
                    <a:gd name="T0" fmla="*/ 2147483647 w 126"/>
                    <a:gd name="T1" fmla="*/ 2147483647 h 72"/>
                    <a:gd name="T2" fmla="*/ 2147483647 w 126"/>
                    <a:gd name="T3" fmla="*/ 2147483647 h 72"/>
                    <a:gd name="T4" fmla="*/ 2147483647 w 126"/>
                    <a:gd name="T5" fmla="*/ 2147483647 h 72"/>
                    <a:gd name="T6" fmla="*/ 2147483647 w 126"/>
                    <a:gd name="T7" fmla="*/ 2147483647 h 72"/>
                    <a:gd name="T8" fmla="*/ 2147483647 w 126"/>
                    <a:gd name="T9" fmla="*/ 2147483647 h 72"/>
                    <a:gd name="T10" fmla="*/ 2147483647 w 126"/>
                    <a:gd name="T11" fmla="*/ 2147483647 h 72"/>
                    <a:gd name="T12" fmla="*/ 2147483647 w 126"/>
                    <a:gd name="T13" fmla="*/ 2147483647 h 72"/>
                    <a:gd name="T14" fmla="*/ 2147483647 w 126"/>
                    <a:gd name="T15" fmla="*/ 2147483647 h 72"/>
                    <a:gd name="T16" fmla="*/ 2147483647 w 126"/>
                    <a:gd name="T17" fmla="*/ 2147483647 h 72"/>
                    <a:gd name="T18" fmla="*/ 0 w 126"/>
                    <a:gd name="T19" fmla="*/ 2147483647 h 72"/>
                    <a:gd name="T20" fmla="*/ 2147483647 w 126"/>
                    <a:gd name="T21" fmla="*/ 2147483647 h 72"/>
                    <a:gd name="T22" fmla="*/ 2147483647 w 126"/>
                    <a:gd name="T23" fmla="*/ 2147483647 h 72"/>
                    <a:gd name="T24" fmla="*/ 2147483647 w 126"/>
                    <a:gd name="T25" fmla="*/ 2147483647 h 72"/>
                    <a:gd name="T26" fmla="*/ 2147483647 w 126"/>
                    <a:gd name="T27" fmla="*/ 2147483647 h 72"/>
                    <a:gd name="T28" fmla="*/ 2147483647 w 126"/>
                    <a:gd name="T29" fmla="*/ 2147483647 h 72"/>
                    <a:gd name="T30" fmla="*/ 2147483647 w 126"/>
                    <a:gd name="T31" fmla="*/ 2147483647 h 72"/>
                    <a:gd name="T32" fmla="*/ 2147483647 w 126"/>
                    <a:gd name="T33" fmla="*/ 2147483647 h 72"/>
                    <a:gd name="T34" fmla="*/ 2147483647 w 126"/>
                    <a:gd name="T35" fmla="*/ 2147483647 h 72"/>
                    <a:gd name="T36" fmla="*/ 2147483647 w 126"/>
                    <a:gd name="T37" fmla="*/ 0 h 72"/>
                    <a:gd name="T38" fmla="*/ 2147483647 w 126"/>
                    <a:gd name="T39" fmla="*/ 2147483647 h 72"/>
                    <a:gd name="T40" fmla="*/ 2147483647 w 126"/>
                    <a:gd name="T41" fmla="*/ 2147483647 h 72"/>
                    <a:gd name="T42" fmla="*/ 2147483647 w 126"/>
                    <a:gd name="T43" fmla="*/ 2147483647 h 72"/>
                    <a:gd name="T44" fmla="*/ 2147483647 w 126"/>
                    <a:gd name="T45" fmla="*/ 2147483647 h 72"/>
                    <a:gd name="T46" fmla="*/ 2147483647 w 126"/>
                    <a:gd name="T47" fmla="*/ 2147483647 h 72"/>
                    <a:gd name="T48" fmla="*/ 2147483647 w 126"/>
                    <a:gd name="T49" fmla="*/ 2147483647 h 72"/>
                    <a:gd name="T50" fmla="*/ 2147483647 w 126"/>
                    <a:gd name="T51" fmla="*/ 2147483647 h 72"/>
                    <a:gd name="T52" fmla="*/ 2147483647 w 126"/>
                    <a:gd name="T53" fmla="*/ 2147483647 h 72"/>
                    <a:gd name="T54" fmla="*/ 2147483647 w 126"/>
                    <a:gd name="T55" fmla="*/ 2147483647 h 72"/>
                    <a:gd name="T56" fmla="*/ 2147483647 w 126"/>
                    <a:gd name="T57" fmla="*/ 2147483647 h 72"/>
                    <a:gd name="T58" fmla="*/ 2147483647 w 126"/>
                    <a:gd name="T59" fmla="*/ 2147483647 h 72"/>
                    <a:gd name="T60" fmla="*/ 2147483647 w 126"/>
                    <a:gd name="T61" fmla="*/ 2147483647 h 72"/>
                    <a:gd name="T62" fmla="*/ 2147483647 w 126"/>
                    <a:gd name="T63" fmla="*/ 2147483647 h 72"/>
                    <a:gd name="T64" fmla="*/ 2147483647 w 126"/>
                    <a:gd name="T65" fmla="*/ 2147483647 h 72"/>
                    <a:gd name="T66" fmla="*/ 2147483647 w 126"/>
                    <a:gd name="T67" fmla="*/ 2147483647 h 72"/>
                    <a:gd name="T68" fmla="*/ 2147483647 w 126"/>
                    <a:gd name="T69" fmla="*/ 2147483647 h 72"/>
                    <a:gd name="T70" fmla="*/ 2147483647 w 126"/>
                    <a:gd name="T71" fmla="*/ 2147483647 h 72"/>
                    <a:gd name="T72" fmla="*/ 2147483647 w 126"/>
                    <a:gd name="T73" fmla="*/ 2147483647 h 72"/>
                    <a:gd name="T74" fmla="*/ 2147483647 w 126"/>
                    <a:gd name="T75" fmla="*/ 2147483647 h 72"/>
                    <a:gd name="T76" fmla="*/ 2147483647 w 126"/>
                    <a:gd name="T77" fmla="*/ 2147483647 h 72"/>
                    <a:gd name="T78" fmla="*/ 2147483647 w 126"/>
                    <a:gd name="T79" fmla="*/ 2147483647 h 72"/>
                    <a:gd name="T80" fmla="*/ 2147483647 w 126"/>
                    <a:gd name="T81" fmla="*/ 2147483647 h 72"/>
                    <a:gd name="T82" fmla="*/ 2147483647 w 126"/>
                    <a:gd name="T83" fmla="*/ 2147483647 h 72"/>
                    <a:gd name="T84" fmla="*/ 2147483647 w 126"/>
                    <a:gd name="T85" fmla="*/ 2147483647 h 72"/>
                    <a:gd name="T86" fmla="*/ 2147483647 w 126"/>
                    <a:gd name="T87" fmla="*/ 2147483647 h 72"/>
                    <a:gd name="T88" fmla="*/ 2147483647 w 126"/>
                    <a:gd name="T89" fmla="*/ 2147483647 h 72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26"/>
                    <a:gd name="T136" fmla="*/ 0 h 72"/>
                    <a:gd name="T137" fmla="*/ 126 w 126"/>
                    <a:gd name="T138" fmla="*/ 72 h 72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26" h="72">
                      <a:moveTo>
                        <a:pt x="12" y="60"/>
                      </a:moveTo>
                      <a:lnTo>
                        <a:pt x="20" y="58"/>
                      </a:lnTo>
                      <a:lnTo>
                        <a:pt x="28" y="56"/>
                      </a:lnTo>
                      <a:lnTo>
                        <a:pt x="36" y="52"/>
                      </a:lnTo>
                      <a:lnTo>
                        <a:pt x="42" y="44"/>
                      </a:lnTo>
                      <a:lnTo>
                        <a:pt x="32" y="40"/>
                      </a:lnTo>
                      <a:lnTo>
                        <a:pt x="20" y="32"/>
                      </a:lnTo>
                      <a:lnTo>
                        <a:pt x="16" y="36"/>
                      </a:lnTo>
                      <a:lnTo>
                        <a:pt x="6" y="34"/>
                      </a:lnTo>
                      <a:lnTo>
                        <a:pt x="0" y="32"/>
                      </a:lnTo>
                      <a:lnTo>
                        <a:pt x="2" y="28"/>
                      </a:lnTo>
                      <a:lnTo>
                        <a:pt x="6" y="20"/>
                      </a:lnTo>
                      <a:lnTo>
                        <a:pt x="6" y="8"/>
                      </a:lnTo>
                      <a:lnTo>
                        <a:pt x="18" y="6"/>
                      </a:lnTo>
                      <a:lnTo>
                        <a:pt x="24" y="8"/>
                      </a:lnTo>
                      <a:lnTo>
                        <a:pt x="30" y="10"/>
                      </a:lnTo>
                      <a:lnTo>
                        <a:pt x="38" y="12"/>
                      </a:lnTo>
                      <a:lnTo>
                        <a:pt x="38" y="4"/>
                      </a:lnTo>
                      <a:lnTo>
                        <a:pt x="48" y="0"/>
                      </a:lnTo>
                      <a:lnTo>
                        <a:pt x="56" y="2"/>
                      </a:lnTo>
                      <a:lnTo>
                        <a:pt x="62" y="4"/>
                      </a:lnTo>
                      <a:lnTo>
                        <a:pt x="68" y="6"/>
                      </a:lnTo>
                      <a:lnTo>
                        <a:pt x="86" y="6"/>
                      </a:lnTo>
                      <a:lnTo>
                        <a:pt x="100" y="6"/>
                      </a:lnTo>
                      <a:lnTo>
                        <a:pt x="112" y="6"/>
                      </a:lnTo>
                      <a:lnTo>
                        <a:pt x="126" y="12"/>
                      </a:lnTo>
                      <a:lnTo>
                        <a:pt x="122" y="18"/>
                      </a:lnTo>
                      <a:lnTo>
                        <a:pt x="118" y="24"/>
                      </a:lnTo>
                      <a:lnTo>
                        <a:pt x="114" y="30"/>
                      </a:lnTo>
                      <a:lnTo>
                        <a:pt x="106" y="36"/>
                      </a:lnTo>
                      <a:lnTo>
                        <a:pt x="100" y="42"/>
                      </a:lnTo>
                      <a:lnTo>
                        <a:pt x="88" y="50"/>
                      </a:lnTo>
                      <a:lnTo>
                        <a:pt x="76" y="52"/>
                      </a:lnTo>
                      <a:lnTo>
                        <a:pt x="68" y="52"/>
                      </a:lnTo>
                      <a:lnTo>
                        <a:pt x="60" y="56"/>
                      </a:lnTo>
                      <a:lnTo>
                        <a:pt x="56" y="58"/>
                      </a:lnTo>
                      <a:lnTo>
                        <a:pt x="50" y="64"/>
                      </a:lnTo>
                      <a:lnTo>
                        <a:pt x="50" y="68"/>
                      </a:lnTo>
                      <a:lnTo>
                        <a:pt x="44" y="72"/>
                      </a:lnTo>
                      <a:lnTo>
                        <a:pt x="38" y="72"/>
                      </a:lnTo>
                      <a:lnTo>
                        <a:pt x="30" y="72"/>
                      </a:lnTo>
                      <a:lnTo>
                        <a:pt x="24" y="70"/>
                      </a:lnTo>
                      <a:lnTo>
                        <a:pt x="18" y="70"/>
                      </a:lnTo>
                      <a:lnTo>
                        <a:pt x="10" y="70"/>
                      </a:lnTo>
                      <a:lnTo>
                        <a:pt x="12" y="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0" name="íŝļiḑè">
                  <a:extLst>
                    <a:ext uri="{FF2B5EF4-FFF2-40B4-BE49-F238E27FC236}">
                      <a16:creationId xmlns:a16="http://schemas.microsoft.com/office/drawing/2014/main" id="{EBB6EFC6-E657-44A8-BED7-024E1A38B6E3}"/>
                    </a:ext>
                  </a:extLst>
                </p:cNvPr>
                <p:cNvSpPr/>
                <p:nvPr/>
              </p:nvSpPr>
              <p:spPr bwMode="auto">
                <a:xfrm>
                  <a:off x="5766394" y="2472219"/>
                  <a:ext cx="471007" cy="257794"/>
                </a:xfrm>
                <a:custGeom>
                  <a:avLst/>
                  <a:gdLst>
                    <a:gd name="T0" fmla="*/ 0 w 270"/>
                    <a:gd name="T1" fmla="*/ 2147483647 h 154"/>
                    <a:gd name="T2" fmla="*/ 2147483647 w 270"/>
                    <a:gd name="T3" fmla="*/ 2147483647 h 154"/>
                    <a:gd name="T4" fmla="*/ 2147483647 w 270"/>
                    <a:gd name="T5" fmla="*/ 2147483647 h 154"/>
                    <a:gd name="T6" fmla="*/ 2147483647 w 270"/>
                    <a:gd name="T7" fmla="*/ 2147483647 h 154"/>
                    <a:gd name="T8" fmla="*/ 2147483647 w 270"/>
                    <a:gd name="T9" fmla="*/ 2147483647 h 154"/>
                    <a:gd name="T10" fmla="*/ 2147483647 w 270"/>
                    <a:gd name="T11" fmla="*/ 2147483647 h 154"/>
                    <a:gd name="T12" fmla="*/ 2147483647 w 270"/>
                    <a:gd name="T13" fmla="*/ 2147483647 h 154"/>
                    <a:gd name="T14" fmla="*/ 2147483647 w 270"/>
                    <a:gd name="T15" fmla="*/ 2147483647 h 154"/>
                    <a:gd name="T16" fmla="*/ 2147483647 w 270"/>
                    <a:gd name="T17" fmla="*/ 2147483647 h 154"/>
                    <a:gd name="T18" fmla="*/ 2147483647 w 270"/>
                    <a:gd name="T19" fmla="*/ 2147483647 h 154"/>
                    <a:gd name="T20" fmla="*/ 2147483647 w 270"/>
                    <a:gd name="T21" fmla="*/ 2147483647 h 154"/>
                    <a:gd name="T22" fmla="*/ 2147483647 w 270"/>
                    <a:gd name="T23" fmla="*/ 2147483647 h 154"/>
                    <a:gd name="T24" fmla="*/ 2147483647 w 270"/>
                    <a:gd name="T25" fmla="*/ 2147483647 h 154"/>
                    <a:gd name="T26" fmla="*/ 2147483647 w 270"/>
                    <a:gd name="T27" fmla="*/ 2147483647 h 154"/>
                    <a:gd name="T28" fmla="*/ 2147483647 w 270"/>
                    <a:gd name="T29" fmla="*/ 2147483647 h 154"/>
                    <a:gd name="T30" fmla="*/ 2147483647 w 270"/>
                    <a:gd name="T31" fmla="*/ 2147483647 h 154"/>
                    <a:gd name="T32" fmla="*/ 2147483647 w 270"/>
                    <a:gd name="T33" fmla="*/ 2147483647 h 154"/>
                    <a:gd name="T34" fmla="*/ 2147483647 w 270"/>
                    <a:gd name="T35" fmla="*/ 2147483647 h 154"/>
                    <a:gd name="T36" fmla="*/ 2147483647 w 270"/>
                    <a:gd name="T37" fmla="*/ 2147483647 h 154"/>
                    <a:gd name="T38" fmla="*/ 2147483647 w 270"/>
                    <a:gd name="T39" fmla="*/ 2147483647 h 154"/>
                    <a:gd name="T40" fmla="*/ 2147483647 w 270"/>
                    <a:gd name="T41" fmla="*/ 2147483647 h 154"/>
                    <a:gd name="T42" fmla="*/ 2147483647 w 270"/>
                    <a:gd name="T43" fmla="*/ 2147483647 h 154"/>
                    <a:gd name="T44" fmla="*/ 2147483647 w 270"/>
                    <a:gd name="T45" fmla="*/ 2147483647 h 154"/>
                    <a:gd name="T46" fmla="*/ 2147483647 w 270"/>
                    <a:gd name="T47" fmla="*/ 2147483647 h 154"/>
                    <a:gd name="T48" fmla="*/ 2147483647 w 270"/>
                    <a:gd name="T49" fmla="*/ 2147483647 h 154"/>
                    <a:gd name="T50" fmla="*/ 2147483647 w 270"/>
                    <a:gd name="T51" fmla="*/ 2147483647 h 154"/>
                    <a:gd name="T52" fmla="*/ 2147483647 w 270"/>
                    <a:gd name="T53" fmla="*/ 2147483647 h 154"/>
                    <a:gd name="T54" fmla="*/ 2147483647 w 270"/>
                    <a:gd name="T55" fmla="*/ 2147483647 h 154"/>
                    <a:gd name="T56" fmla="*/ 2147483647 w 270"/>
                    <a:gd name="T57" fmla="*/ 2147483647 h 154"/>
                    <a:gd name="T58" fmla="*/ 2147483647 w 270"/>
                    <a:gd name="T59" fmla="*/ 2147483647 h 154"/>
                    <a:gd name="T60" fmla="*/ 2147483647 w 270"/>
                    <a:gd name="T61" fmla="*/ 2147483647 h 154"/>
                    <a:gd name="T62" fmla="*/ 2147483647 w 270"/>
                    <a:gd name="T63" fmla="*/ 2147483647 h 154"/>
                    <a:gd name="T64" fmla="*/ 2147483647 w 270"/>
                    <a:gd name="T65" fmla="*/ 2147483647 h 154"/>
                    <a:gd name="T66" fmla="*/ 2147483647 w 270"/>
                    <a:gd name="T67" fmla="*/ 2147483647 h 154"/>
                    <a:gd name="T68" fmla="*/ 2147483647 w 270"/>
                    <a:gd name="T69" fmla="*/ 2147483647 h 154"/>
                    <a:gd name="T70" fmla="*/ 2147483647 w 270"/>
                    <a:gd name="T71" fmla="*/ 2147483647 h 154"/>
                    <a:gd name="T72" fmla="*/ 2147483647 w 270"/>
                    <a:gd name="T73" fmla="*/ 2147483647 h 154"/>
                    <a:gd name="T74" fmla="*/ 2147483647 w 270"/>
                    <a:gd name="T75" fmla="*/ 2147483647 h 15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70"/>
                    <a:gd name="T115" fmla="*/ 0 h 154"/>
                    <a:gd name="T116" fmla="*/ 270 w 270"/>
                    <a:gd name="T117" fmla="*/ 154 h 15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70" h="154">
                      <a:moveTo>
                        <a:pt x="10" y="76"/>
                      </a:moveTo>
                      <a:lnTo>
                        <a:pt x="0" y="10"/>
                      </a:lnTo>
                      <a:lnTo>
                        <a:pt x="34" y="0"/>
                      </a:lnTo>
                      <a:lnTo>
                        <a:pt x="74" y="18"/>
                      </a:lnTo>
                      <a:lnTo>
                        <a:pt x="92" y="40"/>
                      </a:lnTo>
                      <a:lnTo>
                        <a:pt x="110" y="38"/>
                      </a:lnTo>
                      <a:lnTo>
                        <a:pt x="124" y="36"/>
                      </a:lnTo>
                      <a:lnTo>
                        <a:pt x="136" y="36"/>
                      </a:lnTo>
                      <a:lnTo>
                        <a:pt x="146" y="44"/>
                      </a:lnTo>
                      <a:lnTo>
                        <a:pt x="152" y="50"/>
                      </a:lnTo>
                      <a:lnTo>
                        <a:pt x="158" y="56"/>
                      </a:lnTo>
                      <a:lnTo>
                        <a:pt x="160" y="62"/>
                      </a:lnTo>
                      <a:lnTo>
                        <a:pt x="162" y="66"/>
                      </a:lnTo>
                      <a:lnTo>
                        <a:pt x="170" y="68"/>
                      </a:lnTo>
                      <a:lnTo>
                        <a:pt x="174" y="82"/>
                      </a:lnTo>
                      <a:lnTo>
                        <a:pt x="194" y="82"/>
                      </a:lnTo>
                      <a:lnTo>
                        <a:pt x="196" y="90"/>
                      </a:lnTo>
                      <a:lnTo>
                        <a:pt x="202" y="92"/>
                      </a:lnTo>
                      <a:lnTo>
                        <a:pt x="208" y="82"/>
                      </a:lnTo>
                      <a:lnTo>
                        <a:pt x="214" y="74"/>
                      </a:lnTo>
                      <a:lnTo>
                        <a:pt x="218" y="72"/>
                      </a:lnTo>
                      <a:lnTo>
                        <a:pt x="228" y="64"/>
                      </a:lnTo>
                      <a:lnTo>
                        <a:pt x="234" y="64"/>
                      </a:lnTo>
                      <a:lnTo>
                        <a:pt x="230" y="72"/>
                      </a:lnTo>
                      <a:lnTo>
                        <a:pt x="228" y="76"/>
                      </a:lnTo>
                      <a:lnTo>
                        <a:pt x="232" y="78"/>
                      </a:lnTo>
                      <a:lnTo>
                        <a:pt x="234" y="78"/>
                      </a:lnTo>
                      <a:lnTo>
                        <a:pt x="244" y="80"/>
                      </a:lnTo>
                      <a:lnTo>
                        <a:pt x="248" y="76"/>
                      </a:lnTo>
                      <a:lnTo>
                        <a:pt x="260" y="84"/>
                      </a:lnTo>
                      <a:lnTo>
                        <a:pt x="270" y="88"/>
                      </a:lnTo>
                      <a:lnTo>
                        <a:pt x="264" y="96"/>
                      </a:lnTo>
                      <a:lnTo>
                        <a:pt x="254" y="100"/>
                      </a:lnTo>
                      <a:lnTo>
                        <a:pt x="240" y="104"/>
                      </a:lnTo>
                      <a:lnTo>
                        <a:pt x="234" y="102"/>
                      </a:lnTo>
                      <a:lnTo>
                        <a:pt x="226" y="102"/>
                      </a:lnTo>
                      <a:lnTo>
                        <a:pt x="238" y="96"/>
                      </a:lnTo>
                      <a:lnTo>
                        <a:pt x="238" y="92"/>
                      </a:lnTo>
                      <a:lnTo>
                        <a:pt x="230" y="86"/>
                      </a:lnTo>
                      <a:lnTo>
                        <a:pt x="226" y="92"/>
                      </a:lnTo>
                      <a:lnTo>
                        <a:pt x="216" y="90"/>
                      </a:lnTo>
                      <a:lnTo>
                        <a:pt x="216" y="100"/>
                      </a:lnTo>
                      <a:lnTo>
                        <a:pt x="210" y="102"/>
                      </a:lnTo>
                      <a:lnTo>
                        <a:pt x="208" y="112"/>
                      </a:lnTo>
                      <a:lnTo>
                        <a:pt x="194" y="112"/>
                      </a:lnTo>
                      <a:lnTo>
                        <a:pt x="194" y="118"/>
                      </a:lnTo>
                      <a:lnTo>
                        <a:pt x="196" y="120"/>
                      </a:lnTo>
                      <a:lnTo>
                        <a:pt x="200" y="124"/>
                      </a:lnTo>
                      <a:lnTo>
                        <a:pt x="206" y="128"/>
                      </a:lnTo>
                      <a:lnTo>
                        <a:pt x="210" y="132"/>
                      </a:lnTo>
                      <a:lnTo>
                        <a:pt x="210" y="142"/>
                      </a:lnTo>
                      <a:lnTo>
                        <a:pt x="206" y="152"/>
                      </a:lnTo>
                      <a:lnTo>
                        <a:pt x="200" y="154"/>
                      </a:lnTo>
                      <a:lnTo>
                        <a:pt x="190" y="152"/>
                      </a:lnTo>
                      <a:lnTo>
                        <a:pt x="188" y="142"/>
                      </a:lnTo>
                      <a:lnTo>
                        <a:pt x="182" y="138"/>
                      </a:lnTo>
                      <a:lnTo>
                        <a:pt x="176" y="138"/>
                      </a:lnTo>
                      <a:lnTo>
                        <a:pt x="164" y="134"/>
                      </a:lnTo>
                      <a:lnTo>
                        <a:pt x="152" y="124"/>
                      </a:lnTo>
                      <a:lnTo>
                        <a:pt x="140" y="122"/>
                      </a:lnTo>
                      <a:lnTo>
                        <a:pt x="130" y="114"/>
                      </a:lnTo>
                      <a:lnTo>
                        <a:pt x="118" y="106"/>
                      </a:lnTo>
                      <a:lnTo>
                        <a:pt x="110" y="96"/>
                      </a:lnTo>
                      <a:lnTo>
                        <a:pt x="104" y="88"/>
                      </a:lnTo>
                      <a:lnTo>
                        <a:pt x="100" y="82"/>
                      </a:lnTo>
                      <a:lnTo>
                        <a:pt x="80" y="82"/>
                      </a:lnTo>
                      <a:lnTo>
                        <a:pt x="74" y="80"/>
                      </a:lnTo>
                      <a:lnTo>
                        <a:pt x="72" y="72"/>
                      </a:lnTo>
                      <a:lnTo>
                        <a:pt x="70" y="66"/>
                      </a:lnTo>
                      <a:lnTo>
                        <a:pt x="64" y="60"/>
                      </a:lnTo>
                      <a:lnTo>
                        <a:pt x="48" y="54"/>
                      </a:lnTo>
                      <a:lnTo>
                        <a:pt x="38" y="58"/>
                      </a:lnTo>
                      <a:lnTo>
                        <a:pt x="26" y="68"/>
                      </a:lnTo>
                      <a:lnTo>
                        <a:pt x="26" y="74"/>
                      </a:lnTo>
                      <a:lnTo>
                        <a:pt x="26" y="78"/>
                      </a:lnTo>
                      <a:lnTo>
                        <a:pt x="10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1" name="iś1îḍê">
                  <a:extLst>
                    <a:ext uri="{FF2B5EF4-FFF2-40B4-BE49-F238E27FC236}">
                      <a16:creationId xmlns:a16="http://schemas.microsoft.com/office/drawing/2014/main" id="{C1F8AA2B-C14F-4647-8A72-B887576B20A4}"/>
                    </a:ext>
                  </a:extLst>
                </p:cNvPr>
                <p:cNvSpPr/>
                <p:nvPr/>
              </p:nvSpPr>
              <p:spPr bwMode="auto">
                <a:xfrm>
                  <a:off x="5500592" y="2175195"/>
                  <a:ext cx="997104" cy="449739"/>
                </a:xfrm>
                <a:custGeom>
                  <a:avLst/>
                  <a:gdLst>
                    <a:gd name="T0" fmla="*/ 2147483647 w 570"/>
                    <a:gd name="T1" fmla="*/ 2147483647 h 270"/>
                    <a:gd name="T2" fmla="*/ 2147483647 w 570"/>
                    <a:gd name="T3" fmla="*/ 2147483647 h 270"/>
                    <a:gd name="T4" fmla="*/ 2147483647 w 570"/>
                    <a:gd name="T5" fmla="*/ 2147483647 h 270"/>
                    <a:gd name="T6" fmla="*/ 2147483647 w 570"/>
                    <a:gd name="T7" fmla="*/ 2147483647 h 270"/>
                    <a:gd name="T8" fmla="*/ 2147483647 w 570"/>
                    <a:gd name="T9" fmla="*/ 2147483647 h 270"/>
                    <a:gd name="T10" fmla="*/ 2147483647 w 570"/>
                    <a:gd name="T11" fmla="*/ 2147483647 h 270"/>
                    <a:gd name="T12" fmla="*/ 2147483647 w 570"/>
                    <a:gd name="T13" fmla="*/ 2147483647 h 270"/>
                    <a:gd name="T14" fmla="*/ 2147483647 w 570"/>
                    <a:gd name="T15" fmla="*/ 2147483647 h 270"/>
                    <a:gd name="T16" fmla="*/ 2147483647 w 570"/>
                    <a:gd name="T17" fmla="*/ 2147483647 h 270"/>
                    <a:gd name="T18" fmla="*/ 2147483647 w 570"/>
                    <a:gd name="T19" fmla="*/ 2147483647 h 270"/>
                    <a:gd name="T20" fmla="*/ 0 w 570"/>
                    <a:gd name="T21" fmla="*/ 2147483647 h 270"/>
                    <a:gd name="T22" fmla="*/ 2147483647 w 570"/>
                    <a:gd name="T23" fmla="*/ 2147483647 h 270"/>
                    <a:gd name="T24" fmla="*/ 2147483647 w 570"/>
                    <a:gd name="T25" fmla="*/ 2147483647 h 270"/>
                    <a:gd name="T26" fmla="*/ 2147483647 w 570"/>
                    <a:gd name="T27" fmla="*/ 2147483647 h 270"/>
                    <a:gd name="T28" fmla="*/ 2147483647 w 570"/>
                    <a:gd name="T29" fmla="*/ 2147483647 h 270"/>
                    <a:gd name="T30" fmla="*/ 2147483647 w 570"/>
                    <a:gd name="T31" fmla="*/ 2147483647 h 270"/>
                    <a:gd name="T32" fmla="*/ 2147483647 w 570"/>
                    <a:gd name="T33" fmla="*/ 2147483647 h 270"/>
                    <a:gd name="T34" fmla="*/ 2147483647 w 570"/>
                    <a:gd name="T35" fmla="*/ 2147483647 h 270"/>
                    <a:gd name="T36" fmla="*/ 2147483647 w 570"/>
                    <a:gd name="T37" fmla="*/ 2147483647 h 270"/>
                    <a:gd name="T38" fmla="*/ 2147483647 w 570"/>
                    <a:gd name="T39" fmla="*/ 2147483647 h 270"/>
                    <a:gd name="T40" fmla="*/ 2147483647 w 570"/>
                    <a:gd name="T41" fmla="*/ 2147483647 h 270"/>
                    <a:gd name="T42" fmla="*/ 2147483647 w 570"/>
                    <a:gd name="T43" fmla="*/ 2147483647 h 270"/>
                    <a:gd name="T44" fmla="*/ 2147483647 w 570"/>
                    <a:gd name="T45" fmla="*/ 2147483647 h 270"/>
                    <a:gd name="T46" fmla="*/ 2147483647 w 570"/>
                    <a:gd name="T47" fmla="*/ 2147483647 h 270"/>
                    <a:gd name="T48" fmla="*/ 2147483647 w 570"/>
                    <a:gd name="T49" fmla="*/ 2147483647 h 270"/>
                    <a:gd name="T50" fmla="*/ 2147483647 w 570"/>
                    <a:gd name="T51" fmla="*/ 2147483647 h 270"/>
                    <a:gd name="T52" fmla="*/ 2147483647 w 570"/>
                    <a:gd name="T53" fmla="*/ 2147483647 h 270"/>
                    <a:gd name="T54" fmla="*/ 2147483647 w 570"/>
                    <a:gd name="T55" fmla="*/ 2147483647 h 270"/>
                    <a:gd name="T56" fmla="*/ 2147483647 w 570"/>
                    <a:gd name="T57" fmla="*/ 2147483647 h 270"/>
                    <a:gd name="T58" fmla="*/ 2147483647 w 570"/>
                    <a:gd name="T59" fmla="*/ 2147483647 h 270"/>
                    <a:gd name="T60" fmla="*/ 2147483647 w 570"/>
                    <a:gd name="T61" fmla="*/ 2147483647 h 270"/>
                    <a:gd name="T62" fmla="*/ 2147483647 w 570"/>
                    <a:gd name="T63" fmla="*/ 2147483647 h 270"/>
                    <a:gd name="T64" fmla="*/ 2147483647 w 570"/>
                    <a:gd name="T65" fmla="*/ 2147483647 h 270"/>
                    <a:gd name="T66" fmla="*/ 2147483647 w 570"/>
                    <a:gd name="T67" fmla="*/ 2147483647 h 270"/>
                    <a:gd name="T68" fmla="*/ 2147483647 w 570"/>
                    <a:gd name="T69" fmla="*/ 2147483647 h 270"/>
                    <a:gd name="T70" fmla="*/ 2147483647 w 570"/>
                    <a:gd name="T71" fmla="*/ 2147483647 h 270"/>
                    <a:gd name="T72" fmla="*/ 2147483647 w 570"/>
                    <a:gd name="T73" fmla="*/ 2147483647 h 270"/>
                    <a:gd name="T74" fmla="*/ 2147483647 w 570"/>
                    <a:gd name="T75" fmla="*/ 2147483647 h 270"/>
                    <a:gd name="T76" fmla="*/ 2147483647 w 570"/>
                    <a:gd name="T77" fmla="*/ 2147483647 h 270"/>
                    <a:gd name="T78" fmla="*/ 2147483647 w 570"/>
                    <a:gd name="T79" fmla="*/ 2147483647 h 270"/>
                    <a:gd name="T80" fmla="*/ 2147483647 w 570"/>
                    <a:gd name="T81" fmla="*/ 2147483647 h 270"/>
                    <a:gd name="T82" fmla="*/ 2147483647 w 570"/>
                    <a:gd name="T83" fmla="*/ 2147483647 h 27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570"/>
                    <a:gd name="T127" fmla="*/ 0 h 270"/>
                    <a:gd name="T128" fmla="*/ 570 w 570"/>
                    <a:gd name="T129" fmla="*/ 270 h 270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570" h="270">
                      <a:moveTo>
                        <a:pt x="118" y="238"/>
                      </a:moveTo>
                      <a:lnTo>
                        <a:pt x="110" y="240"/>
                      </a:lnTo>
                      <a:lnTo>
                        <a:pt x="108" y="248"/>
                      </a:lnTo>
                      <a:lnTo>
                        <a:pt x="108" y="252"/>
                      </a:lnTo>
                      <a:lnTo>
                        <a:pt x="104" y="248"/>
                      </a:lnTo>
                      <a:lnTo>
                        <a:pt x="102" y="236"/>
                      </a:lnTo>
                      <a:lnTo>
                        <a:pt x="102" y="230"/>
                      </a:lnTo>
                      <a:lnTo>
                        <a:pt x="92" y="224"/>
                      </a:lnTo>
                      <a:lnTo>
                        <a:pt x="84" y="222"/>
                      </a:lnTo>
                      <a:lnTo>
                        <a:pt x="72" y="210"/>
                      </a:lnTo>
                      <a:lnTo>
                        <a:pt x="62" y="200"/>
                      </a:lnTo>
                      <a:lnTo>
                        <a:pt x="58" y="194"/>
                      </a:lnTo>
                      <a:lnTo>
                        <a:pt x="64" y="194"/>
                      </a:lnTo>
                      <a:lnTo>
                        <a:pt x="76" y="196"/>
                      </a:lnTo>
                      <a:lnTo>
                        <a:pt x="70" y="184"/>
                      </a:lnTo>
                      <a:lnTo>
                        <a:pt x="82" y="182"/>
                      </a:lnTo>
                      <a:lnTo>
                        <a:pt x="94" y="182"/>
                      </a:lnTo>
                      <a:lnTo>
                        <a:pt x="92" y="168"/>
                      </a:lnTo>
                      <a:lnTo>
                        <a:pt x="92" y="158"/>
                      </a:lnTo>
                      <a:lnTo>
                        <a:pt x="88" y="152"/>
                      </a:lnTo>
                      <a:lnTo>
                        <a:pt x="80" y="152"/>
                      </a:lnTo>
                      <a:lnTo>
                        <a:pt x="74" y="156"/>
                      </a:lnTo>
                      <a:lnTo>
                        <a:pt x="70" y="154"/>
                      </a:lnTo>
                      <a:lnTo>
                        <a:pt x="64" y="152"/>
                      </a:lnTo>
                      <a:lnTo>
                        <a:pt x="52" y="152"/>
                      </a:lnTo>
                      <a:lnTo>
                        <a:pt x="42" y="162"/>
                      </a:lnTo>
                      <a:lnTo>
                        <a:pt x="36" y="152"/>
                      </a:lnTo>
                      <a:lnTo>
                        <a:pt x="24" y="136"/>
                      </a:lnTo>
                      <a:lnTo>
                        <a:pt x="10" y="136"/>
                      </a:lnTo>
                      <a:lnTo>
                        <a:pt x="10" y="126"/>
                      </a:lnTo>
                      <a:lnTo>
                        <a:pt x="4" y="128"/>
                      </a:lnTo>
                      <a:lnTo>
                        <a:pt x="0" y="128"/>
                      </a:lnTo>
                      <a:lnTo>
                        <a:pt x="0" y="126"/>
                      </a:lnTo>
                      <a:lnTo>
                        <a:pt x="0" y="110"/>
                      </a:lnTo>
                      <a:lnTo>
                        <a:pt x="0" y="96"/>
                      </a:lnTo>
                      <a:lnTo>
                        <a:pt x="10" y="88"/>
                      </a:lnTo>
                      <a:lnTo>
                        <a:pt x="18" y="98"/>
                      </a:lnTo>
                      <a:lnTo>
                        <a:pt x="26" y="94"/>
                      </a:lnTo>
                      <a:lnTo>
                        <a:pt x="24" y="82"/>
                      </a:lnTo>
                      <a:lnTo>
                        <a:pt x="48" y="62"/>
                      </a:lnTo>
                      <a:lnTo>
                        <a:pt x="68" y="66"/>
                      </a:lnTo>
                      <a:lnTo>
                        <a:pt x="86" y="72"/>
                      </a:lnTo>
                      <a:lnTo>
                        <a:pt x="102" y="84"/>
                      </a:lnTo>
                      <a:lnTo>
                        <a:pt x="110" y="82"/>
                      </a:lnTo>
                      <a:lnTo>
                        <a:pt x="122" y="86"/>
                      </a:lnTo>
                      <a:lnTo>
                        <a:pt x="128" y="78"/>
                      </a:lnTo>
                      <a:lnTo>
                        <a:pt x="160" y="78"/>
                      </a:lnTo>
                      <a:lnTo>
                        <a:pt x="170" y="86"/>
                      </a:lnTo>
                      <a:lnTo>
                        <a:pt x="176" y="86"/>
                      </a:lnTo>
                      <a:lnTo>
                        <a:pt x="186" y="84"/>
                      </a:lnTo>
                      <a:lnTo>
                        <a:pt x="202" y="84"/>
                      </a:lnTo>
                      <a:lnTo>
                        <a:pt x="204" y="70"/>
                      </a:lnTo>
                      <a:lnTo>
                        <a:pt x="180" y="62"/>
                      </a:lnTo>
                      <a:lnTo>
                        <a:pt x="184" y="56"/>
                      </a:lnTo>
                      <a:lnTo>
                        <a:pt x="186" y="44"/>
                      </a:lnTo>
                      <a:lnTo>
                        <a:pt x="200" y="42"/>
                      </a:lnTo>
                      <a:lnTo>
                        <a:pt x="188" y="36"/>
                      </a:lnTo>
                      <a:lnTo>
                        <a:pt x="182" y="26"/>
                      </a:lnTo>
                      <a:lnTo>
                        <a:pt x="204" y="24"/>
                      </a:lnTo>
                      <a:lnTo>
                        <a:pt x="270" y="10"/>
                      </a:lnTo>
                      <a:lnTo>
                        <a:pt x="280" y="0"/>
                      </a:lnTo>
                      <a:lnTo>
                        <a:pt x="308" y="4"/>
                      </a:lnTo>
                      <a:lnTo>
                        <a:pt x="320" y="22"/>
                      </a:lnTo>
                      <a:lnTo>
                        <a:pt x="354" y="26"/>
                      </a:lnTo>
                      <a:lnTo>
                        <a:pt x="352" y="32"/>
                      </a:lnTo>
                      <a:lnTo>
                        <a:pt x="370" y="32"/>
                      </a:lnTo>
                      <a:lnTo>
                        <a:pt x="388" y="18"/>
                      </a:lnTo>
                      <a:lnTo>
                        <a:pt x="396" y="18"/>
                      </a:lnTo>
                      <a:lnTo>
                        <a:pt x="396" y="28"/>
                      </a:lnTo>
                      <a:lnTo>
                        <a:pt x="412" y="34"/>
                      </a:lnTo>
                      <a:lnTo>
                        <a:pt x="464" y="82"/>
                      </a:lnTo>
                      <a:lnTo>
                        <a:pt x="472" y="84"/>
                      </a:lnTo>
                      <a:lnTo>
                        <a:pt x="472" y="74"/>
                      </a:lnTo>
                      <a:lnTo>
                        <a:pt x="484" y="76"/>
                      </a:lnTo>
                      <a:lnTo>
                        <a:pt x="486" y="84"/>
                      </a:lnTo>
                      <a:lnTo>
                        <a:pt x="506" y="86"/>
                      </a:lnTo>
                      <a:lnTo>
                        <a:pt x="510" y="78"/>
                      </a:lnTo>
                      <a:lnTo>
                        <a:pt x="534" y="94"/>
                      </a:lnTo>
                      <a:lnTo>
                        <a:pt x="550" y="104"/>
                      </a:lnTo>
                      <a:lnTo>
                        <a:pt x="570" y="108"/>
                      </a:lnTo>
                      <a:lnTo>
                        <a:pt x="564" y="112"/>
                      </a:lnTo>
                      <a:lnTo>
                        <a:pt x="562" y="116"/>
                      </a:lnTo>
                      <a:lnTo>
                        <a:pt x="558" y="120"/>
                      </a:lnTo>
                      <a:lnTo>
                        <a:pt x="544" y="130"/>
                      </a:lnTo>
                      <a:lnTo>
                        <a:pt x="556" y="144"/>
                      </a:lnTo>
                      <a:lnTo>
                        <a:pt x="548" y="152"/>
                      </a:lnTo>
                      <a:lnTo>
                        <a:pt x="540" y="154"/>
                      </a:lnTo>
                      <a:lnTo>
                        <a:pt x="532" y="152"/>
                      </a:lnTo>
                      <a:lnTo>
                        <a:pt x="518" y="148"/>
                      </a:lnTo>
                      <a:lnTo>
                        <a:pt x="522" y="160"/>
                      </a:lnTo>
                      <a:lnTo>
                        <a:pt x="522" y="176"/>
                      </a:lnTo>
                      <a:lnTo>
                        <a:pt x="520" y="184"/>
                      </a:lnTo>
                      <a:lnTo>
                        <a:pt x="510" y="186"/>
                      </a:lnTo>
                      <a:lnTo>
                        <a:pt x="498" y="182"/>
                      </a:lnTo>
                      <a:lnTo>
                        <a:pt x="500" y="190"/>
                      </a:lnTo>
                      <a:lnTo>
                        <a:pt x="510" y="210"/>
                      </a:lnTo>
                      <a:lnTo>
                        <a:pt x="512" y="224"/>
                      </a:lnTo>
                      <a:lnTo>
                        <a:pt x="506" y="234"/>
                      </a:lnTo>
                      <a:lnTo>
                        <a:pt x="492" y="228"/>
                      </a:lnTo>
                      <a:lnTo>
                        <a:pt x="480" y="228"/>
                      </a:lnTo>
                      <a:lnTo>
                        <a:pt x="460" y="228"/>
                      </a:lnTo>
                      <a:lnTo>
                        <a:pt x="448" y="228"/>
                      </a:lnTo>
                      <a:lnTo>
                        <a:pt x="428" y="222"/>
                      </a:lnTo>
                      <a:lnTo>
                        <a:pt x="418" y="226"/>
                      </a:lnTo>
                      <a:lnTo>
                        <a:pt x="418" y="234"/>
                      </a:lnTo>
                      <a:lnTo>
                        <a:pt x="398" y="228"/>
                      </a:lnTo>
                      <a:lnTo>
                        <a:pt x="386" y="230"/>
                      </a:lnTo>
                      <a:lnTo>
                        <a:pt x="386" y="242"/>
                      </a:lnTo>
                      <a:lnTo>
                        <a:pt x="380" y="242"/>
                      </a:lnTo>
                      <a:lnTo>
                        <a:pt x="360" y="260"/>
                      </a:lnTo>
                      <a:lnTo>
                        <a:pt x="358" y="264"/>
                      </a:lnTo>
                      <a:lnTo>
                        <a:pt x="354" y="270"/>
                      </a:lnTo>
                      <a:lnTo>
                        <a:pt x="348" y="268"/>
                      </a:lnTo>
                      <a:lnTo>
                        <a:pt x="346" y="260"/>
                      </a:lnTo>
                      <a:lnTo>
                        <a:pt x="326" y="260"/>
                      </a:lnTo>
                      <a:lnTo>
                        <a:pt x="322" y="246"/>
                      </a:lnTo>
                      <a:lnTo>
                        <a:pt x="314" y="244"/>
                      </a:lnTo>
                      <a:lnTo>
                        <a:pt x="310" y="234"/>
                      </a:lnTo>
                      <a:lnTo>
                        <a:pt x="288" y="214"/>
                      </a:lnTo>
                      <a:lnTo>
                        <a:pt x="244" y="218"/>
                      </a:lnTo>
                      <a:lnTo>
                        <a:pt x="226" y="196"/>
                      </a:lnTo>
                      <a:lnTo>
                        <a:pt x="186" y="178"/>
                      </a:lnTo>
                      <a:lnTo>
                        <a:pt x="152" y="188"/>
                      </a:lnTo>
                      <a:lnTo>
                        <a:pt x="162" y="254"/>
                      </a:lnTo>
                      <a:lnTo>
                        <a:pt x="154" y="254"/>
                      </a:lnTo>
                      <a:lnTo>
                        <a:pt x="140" y="242"/>
                      </a:lnTo>
                      <a:lnTo>
                        <a:pt x="130" y="238"/>
                      </a:lnTo>
                      <a:lnTo>
                        <a:pt x="118" y="2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2" name="íṥļîḑé">
                  <a:extLst>
                    <a:ext uri="{FF2B5EF4-FFF2-40B4-BE49-F238E27FC236}">
                      <a16:creationId xmlns:a16="http://schemas.microsoft.com/office/drawing/2014/main" id="{32F283C7-45F8-4DED-8672-0B8C6E3B2E62}"/>
                    </a:ext>
                  </a:extLst>
                </p:cNvPr>
                <p:cNvSpPr/>
                <p:nvPr/>
              </p:nvSpPr>
              <p:spPr bwMode="auto">
                <a:xfrm>
                  <a:off x="5500592" y="2652955"/>
                  <a:ext cx="41317" cy="22417"/>
                </a:xfrm>
                <a:custGeom>
                  <a:avLst/>
                  <a:gdLst>
                    <a:gd name="T0" fmla="*/ 0 w 24"/>
                    <a:gd name="T1" fmla="*/ 2147483647 h 14"/>
                    <a:gd name="T2" fmla="*/ 2147483647 w 24"/>
                    <a:gd name="T3" fmla="*/ 0 h 14"/>
                    <a:gd name="T4" fmla="*/ 2147483647 w 24"/>
                    <a:gd name="T5" fmla="*/ 2147483647 h 14"/>
                    <a:gd name="T6" fmla="*/ 2147483647 w 24"/>
                    <a:gd name="T7" fmla="*/ 2147483647 h 14"/>
                    <a:gd name="T8" fmla="*/ 2147483647 w 24"/>
                    <a:gd name="T9" fmla="*/ 2147483647 h 14"/>
                    <a:gd name="T10" fmla="*/ 2147483647 w 24"/>
                    <a:gd name="T11" fmla="*/ 2147483647 h 14"/>
                    <a:gd name="T12" fmla="*/ 2147483647 w 24"/>
                    <a:gd name="T13" fmla="*/ 2147483647 h 14"/>
                    <a:gd name="T14" fmla="*/ 0 w 24"/>
                    <a:gd name="T15" fmla="*/ 2147483647 h 1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4"/>
                    <a:gd name="T25" fmla="*/ 0 h 14"/>
                    <a:gd name="T26" fmla="*/ 24 w 24"/>
                    <a:gd name="T27" fmla="*/ 14 h 1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4" h="14">
                      <a:moveTo>
                        <a:pt x="0" y="2"/>
                      </a:moveTo>
                      <a:lnTo>
                        <a:pt x="8" y="0"/>
                      </a:lnTo>
                      <a:lnTo>
                        <a:pt x="18" y="8"/>
                      </a:lnTo>
                      <a:lnTo>
                        <a:pt x="24" y="12"/>
                      </a:lnTo>
                      <a:lnTo>
                        <a:pt x="16" y="14"/>
                      </a:lnTo>
                      <a:lnTo>
                        <a:pt x="12" y="14"/>
                      </a:lnTo>
                      <a:lnTo>
                        <a:pt x="6" y="1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3" name="ïṣľîďê">
                  <a:extLst>
                    <a:ext uri="{FF2B5EF4-FFF2-40B4-BE49-F238E27FC236}">
                      <a16:creationId xmlns:a16="http://schemas.microsoft.com/office/drawing/2014/main" id="{883936D2-BAAC-49CF-9A34-C6C3007559C8}"/>
                    </a:ext>
                  </a:extLst>
                </p:cNvPr>
                <p:cNvSpPr/>
                <p:nvPr/>
              </p:nvSpPr>
              <p:spPr bwMode="auto">
                <a:xfrm>
                  <a:off x="4920784" y="1590953"/>
                  <a:ext cx="3437531" cy="1008761"/>
                </a:xfrm>
                <a:custGeom>
                  <a:avLst/>
                  <a:gdLst>
                    <a:gd name="T0" fmla="*/ 2147483647 w 1968"/>
                    <a:gd name="T1" fmla="*/ 2147483647 h 606"/>
                    <a:gd name="T2" fmla="*/ 2147483647 w 1968"/>
                    <a:gd name="T3" fmla="*/ 2147483647 h 606"/>
                    <a:gd name="T4" fmla="*/ 2147483647 w 1968"/>
                    <a:gd name="T5" fmla="*/ 2147483647 h 606"/>
                    <a:gd name="T6" fmla="*/ 2147483647 w 1968"/>
                    <a:gd name="T7" fmla="*/ 2147483647 h 606"/>
                    <a:gd name="T8" fmla="*/ 2147483647 w 1968"/>
                    <a:gd name="T9" fmla="*/ 2147483647 h 606"/>
                    <a:gd name="T10" fmla="*/ 2147483647 w 1968"/>
                    <a:gd name="T11" fmla="*/ 2147483647 h 606"/>
                    <a:gd name="T12" fmla="*/ 2147483647 w 1968"/>
                    <a:gd name="T13" fmla="*/ 2147483647 h 606"/>
                    <a:gd name="T14" fmla="*/ 2147483647 w 1968"/>
                    <a:gd name="T15" fmla="*/ 2147483647 h 606"/>
                    <a:gd name="T16" fmla="*/ 2147483647 w 1968"/>
                    <a:gd name="T17" fmla="*/ 2147483647 h 606"/>
                    <a:gd name="T18" fmla="*/ 2147483647 w 1968"/>
                    <a:gd name="T19" fmla="*/ 2147483647 h 606"/>
                    <a:gd name="T20" fmla="*/ 2147483647 w 1968"/>
                    <a:gd name="T21" fmla="*/ 2147483647 h 606"/>
                    <a:gd name="T22" fmla="*/ 2147483647 w 1968"/>
                    <a:gd name="T23" fmla="*/ 2147483647 h 606"/>
                    <a:gd name="T24" fmla="*/ 2147483647 w 1968"/>
                    <a:gd name="T25" fmla="*/ 2147483647 h 606"/>
                    <a:gd name="T26" fmla="*/ 2147483647 w 1968"/>
                    <a:gd name="T27" fmla="*/ 2147483647 h 606"/>
                    <a:gd name="T28" fmla="*/ 2147483647 w 1968"/>
                    <a:gd name="T29" fmla="*/ 2147483647 h 606"/>
                    <a:gd name="T30" fmla="*/ 2147483647 w 1968"/>
                    <a:gd name="T31" fmla="*/ 2147483647 h 606"/>
                    <a:gd name="T32" fmla="*/ 2147483647 w 1968"/>
                    <a:gd name="T33" fmla="*/ 2147483647 h 606"/>
                    <a:gd name="T34" fmla="*/ 2147483647 w 1968"/>
                    <a:gd name="T35" fmla="*/ 2147483647 h 606"/>
                    <a:gd name="T36" fmla="*/ 2147483647 w 1968"/>
                    <a:gd name="T37" fmla="*/ 2147483647 h 606"/>
                    <a:gd name="T38" fmla="*/ 2147483647 w 1968"/>
                    <a:gd name="T39" fmla="*/ 2147483647 h 606"/>
                    <a:gd name="T40" fmla="*/ 2147483647 w 1968"/>
                    <a:gd name="T41" fmla="*/ 2147483647 h 606"/>
                    <a:gd name="T42" fmla="*/ 2147483647 w 1968"/>
                    <a:gd name="T43" fmla="*/ 2147483647 h 606"/>
                    <a:gd name="T44" fmla="*/ 2147483647 w 1968"/>
                    <a:gd name="T45" fmla="*/ 2147483647 h 606"/>
                    <a:gd name="T46" fmla="*/ 2147483647 w 1968"/>
                    <a:gd name="T47" fmla="*/ 2147483647 h 606"/>
                    <a:gd name="T48" fmla="*/ 2147483647 w 1968"/>
                    <a:gd name="T49" fmla="*/ 2147483647 h 606"/>
                    <a:gd name="T50" fmla="*/ 2147483647 w 1968"/>
                    <a:gd name="T51" fmla="*/ 2147483647 h 606"/>
                    <a:gd name="T52" fmla="*/ 2147483647 w 1968"/>
                    <a:gd name="T53" fmla="*/ 2147483647 h 606"/>
                    <a:gd name="T54" fmla="*/ 2147483647 w 1968"/>
                    <a:gd name="T55" fmla="*/ 2147483647 h 606"/>
                    <a:gd name="T56" fmla="*/ 2147483647 w 1968"/>
                    <a:gd name="T57" fmla="*/ 2147483647 h 606"/>
                    <a:gd name="T58" fmla="*/ 2147483647 w 1968"/>
                    <a:gd name="T59" fmla="*/ 2147483647 h 606"/>
                    <a:gd name="T60" fmla="*/ 2147483647 w 1968"/>
                    <a:gd name="T61" fmla="*/ 0 h 606"/>
                    <a:gd name="T62" fmla="*/ 2147483647 w 1968"/>
                    <a:gd name="T63" fmla="*/ 2147483647 h 606"/>
                    <a:gd name="T64" fmla="*/ 2147483647 w 1968"/>
                    <a:gd name="T65" fmla="*/ 2147483647 h 606"/>
                    <a:gd name="T66" fmla="*/ 2147483647 w 1968"/>
                    <a:gd name="T67" fmla="*/ 2147483647 h 606"/>
                    <a:gd name="T68" fmla="*/ 2147483647 w 1968"/>
                    <a:gd name="T69" fmla="*/ 2147483647 h 606"/>
                    <a:gd name="T70" fmla="*/ 2147483647 w 1968"/>
                    <a:gd name="T71" fmla="*/ 2147483647 h 606"/>
                    <a:gd name="T72" fmla="*/ 2147483647 w 1968"/>
                    <a:gd name="T73" fmla="*/ 2147483647 h 606"/>
                    <a:gd name="T74" fmla="*/ 2147483647 w 1968"/>
                    <a:gd name="T75" fmla="*/ 2147483647 h 606"/>
                    <a:gd name="T76" fmla="*/ 2147483647 w 1968"/>
                    <a:gd name="T77" fmla="*/ 2147483647 h 606"/>
                    <a:gd name="T78" fmla="*/ 2147483647 w 1968"/>
                    <a:gd name="T79" fmla="*/ 2147483647 h 606"/>
                    <a:gd name="T80" fmla="*/ 2147483647 w 1968"/>
                    <a:gd name="T81" fmla="*/ 2147483647 h 606"/>
                    <a:gd name="T82" fmla="*/ 2147483647 w 1968"/>
                    <a:gd name="T83" fmla="*/ 2147483647 h 606"/>
                    <a:gd name="T84" fmla="*/ 2147483647 w 1968"/>
                    <a:gd name="T85" fmla="*/ 2147483647 h 606"/>
                    <a:gd name="T86" fmla="*/ 2147483647 w 1968"/>
                    <a:gd name="T87" fmla="*/ 2147483647 h 606"/>
                    <a:gd name="T88" fmla="*/ 2147483647 w 1968"/>
                    <a:gd name="T89" fmla="*/ 2147483647 h 606"/>
                    <a:gd name="T90" fmla="*/ 2147483647 w 1968"/>
                    <a:gd name="T91" fmla="*/ 2147483647 h 606"/>
                    <a:gd name="T92" fmla="*/ 2147483647 w 1968"/>
                    <a:gd name="T93" fmla="*/ 2147483647 h 606"/>
                    <a:gd name="T94" fmla="*/ 2147483647 w 1968"/>
                    <a:gd name="T95" fmla="*/ 2147483647 h 606"/>
                    <a:gd name="T96" fmla="*/ 2147483647 w 1968"/>
                    <a:gd name="T97" fmla="*/ 2147483647 h 606"/>
                    <a:gd name="T98" fmla="*/ 2147483647 w 1968"/>
                    <a:gd name="T99" fmla="*/ 2147483647 h 606"/>
                    <a:gd name="T100" fmla="*/ 2147483647 w 1968"/>
                    <a:gd name="T101" fmla="*/ 2147483647 h 606"/>
                    <a:gd name="T102" fmla="*/ 2147483647 w 1968"/>
                    <a:gd name="T103" fmla="*/ 2147483647 h 606"/>
                    <a:gd name="T104" fmla="*/ 2147483647 w 1968"/>
                    <a:gd name="T105" fmla="*/ 2147483647 h 606"/>
                    <a:gd name="T106" fmla="*/ 2147483647 w 1968"/>
                    <a:gd name="T107" fmla="*/ 2147483647 h 606"/>
                    <a:gd name="T108" fmla="*/ 2147483647 w 1968"/>
                    <a:gd name="T109" fmla="*/ 2147483647 h 606"/>
                    <a:gd name="T110" fmla="*/ 2147483647 w 1968"/>
                    <a:gd name="T111" fmla="*/ 2147483647 h 606"/>
                    <a:gd name="T112" fmla="*/ 2147483647 w 1968"/>
                    <a:gd name="T113" fmla="*/ 2147483647 h 606"/>
                    <a:gd name="T114" fmla="*/ 2147483647 w 1968"/>
                    <a:gd name="T115" fmla="*/ 2147483647 h 606"/>
                    <a:gd name="T116" fmla="*/ 2147483647 w 1968"/>
                    <a:gd name="T117" fmla="*/ 2147483647 h 606"/>
                    <a:gd name="T118" fmla="*/ 2147483647 w 1968"/>
                    <a:gd name="T119" fmla="*/ 2147483647 h 60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1968"/>
                    <a:gd name="T181" fmla="*/ 0 h 606"/>
                    <a:gd name="T182" fmla="*/ 1968 w 1968"/>
                    <a:gd name="T183" fmla="*/ 606 h 60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1968" h="606">
                      <a:moveTo>
                        <a:pt x="902" y="458"/>
                      </a:moveTo>
                      <a:lnTo>
                        <a:pt x="912" y="448"/>
                      </a:lnTo>
                      <a:lnTo>
                        <a:pt x="924" y="440"/>
                      </a:lnTo>
                      <a:lnTo>
                        <a:pt x="936" y="436"/>
                      </a:lnTo>
                      <a:lnTo>
                        <a:pt x="950" y="434"/>
                      </a:lnTo>
                      <a:lnTo>
                        <a:pt x="958" y="436"/>
                      </a:lnTo>
                      <a:lnTo>
                        <a:pt x="964" y="436"/>
                      </a:lnTo>
                      <a:lnTo>
                        <a:pt x="982" y="442"/>
                      </a:lnTo>
                      <a:lnTo>
                        <a:pt x="1000" y="448"/>
                      </a:lnTo>
                      <a:lnTo>
                        <a:pt x="1010" y="450"/>
                      </a:lnTo>
                      <a:lnTo>
                        <a:pt x="1020" y="450"/>
                      </a:lnTo>
                      <a:lnTo>
                        <a:pt x="1026" y="450"/>
                      </a:lnTo>
                      <a:lnTo>
                        <a:pt x="1030" y="448"/>
                      </a:lnTo>
                      <a:lnTo>
                        <a:pt x="1034" y="446"/>
                      </a:lnTo>
                      <a:lnTo>
                        <a:pt x="1036" y="442"/>
                      </a:lnTo>
                      <a:lnTo>
                        <a:pt x="1036" y="438"/>
                      </a:lnTo>
                      <a:lnTo>
                        <a:pt x="1034" y="436"/>
                      </a:lnTo>
                      <a:lnTo>
                        <a:pt x="1028" y="430"/>
                      </a:lnTo>
                      <a:lnTo>
                        <a:pt x="1024" y="424"/>
                      </a:lnTo>
                      <a:lnTo>
                        <a:pt x="1022" y="420"/>
                      </a:lnTo>
                      <a:lnTo>
                        <a:pt x="1020" y="416"/>
                      </a:lnTo>
                      <a:lnTo>
                        <a:pt x="1022" y="414"/>
                      </a:lnTo>
                      <a:lnTo>
                        <a:pt x="1024" y="414"/>
                      </a:lnTo>
                      <a:lnTo>
                        <a:pt x="1030" y="412"/>
                      </a:lnTo>
                      <a:lnTo>
                        <a:pt x="1048" y="412"/>
                      </a:lnTo>
                      <a:lnTo>
                        <a:pt x="1066" y="416"/>
                      </a:lnTo>
                      <a:lnTo>
                        <a:pt x="1076" y="420"/>
                      </a:lnTo>
                      <a:lnTo>
                        <a:pt x="1082" y="426"/>
                      </a:lnTo>
                      <a:lnTo>
                        <a:pt x="1088" y="434"/>
                      </a:lnTo>
                      <a:lnTo>
                        <a:pt x="1092" y="436"/>
                      </a:lnTo>
                      <a:lnTo>
                        <a:pt x="1094" y="438"/>
                      </a:lnTo>
                      <a:lnTo>
                        <a:pt x="1100" y="440"/>
                      </a:lnTo>
                      <a:lnTo>
                        <a:pt x="1108" y="438"/>
                      </a:lnTo>
                      <a:lnTo>
                        <a:pt x="1122" y="436"/>
                      </a:lnTo>
                      <a:lnTo>
                        <a:pt x="1136" y="438"/>
                      </a:lnTo>
                      <a:lnTo>
                        <a:pt x="1148" y="440"/>
                      </a:lnTo>
                      <a:lnTo>
                        <a:pt x="1160" y="446"/>
                      </a:lnTo>
                      <a:lnTo>
                        <a:pt x="1186" y="458"/>
                      </a:lnTo>
                      <a:lnTo>
                        <a:pt x="1200" y="460"/>
                      </a:lnTo>
                      <a:lnTo>
                        <a:pt x="1214" y="462"/>
                      </a:lnTo>
                      <a:lnTo>
                        <a:pt x="1222" y="462"/>
                      </a:lnTo>
                      <a:lnTo>
                        <a:pt x="1230" y="460"/>
                      </a:lnTo>
                      <a:lnTo>
                        <a:pt x="1240" y="452"/>
                      </a:lnTo>
                      <a:lnTo>
                        <a:pt x="1252" y="444"/>
                      </a:lnTo>
                      <a:lnTo>
                        <a:pt x="1258" y="442"/>
                      </a:lnTo>
                      <a:lnTo>
                        <a:pt x="1264" y="442"/>
                      </a:lnTo>
                      <a:lnTo>
                        <a:pt x="1272" y="442"/>
                      </a:lnTo>
                      <a:lnTo>
                        <a:pt x="1284" y="446"/>
                      </a:lnTo>
                      <a:lnTo>
                        <a:pt x="1306" y="454"/>
                      </a:lnTo>
                      <a:lnTo>
                        <a:pt x="1314" y="454"/>
                      </a:lnTo>
                      <a:lnTo>
                        <a:pt x="1324" y="452"/>
                      </a:lnTo>
                      <a:lnTo>
                        <a:pt x="1326" y="450"/>
                      </a:lnTo>
                      <a:lnTo>
                        <a:pt x="1328" y="446"/>
                      </a:lnTo>
                      <a:lnTo>
                        <a:pt x="1328" y="442"/>
                      </a:lnTo>
                      <a:lnTo>
                        <a:pt x="1328" y="436"/>
                      </a:lnTo>
                      <a:lnTo>
                        <a:pt x="1326" y="426"/>
                      </a:lnTo>
                      <a:lnTo>
                        <a:pt x="1324" y="416"/>
                      </a:lnTo>
                      <a:lnTo>
                        <a:pt x="1318" y="410"/>
                      </a:lnTo>
                      <a:lnTo>
                        <a:pt x="1314" y="406"/>
                      </a:lnTo>
                      <a:lnTo>
                        <a:pt x="1312" y="404"/>
                      </a:lnTo>
                      <a:lnTo>
                        <a:pt x="1312" y="398"/>
                      </a:lnTo>
                      <a:lnTo>
                        <a:pt x="1314" y="394"/>
                      </a:lnTo>
                      <a:lnTo>
                        <a:pt x="1318" y="390"/>
                      </a:lnTo>
                      <a:lnTo>
                        <a:pt x="1324" y="388"/>
                      </a:lnTo>
                      <a:lnTo>
                        <a:pt x="1334" y="386"/>
                      </a:lnTo>
                      <a:lnTo>
                        <a:pt x="1346" y="386"/>
                      </a:lnTo>
                      <a:lnTo>
                        <a:pt x="1368" y="388"/>
                      </a:lnTo>
                      <a:lnTo>
                        <a:pt x="1384" y="394"/>
                      </a:lnTo>
                      <a:lnTo>
                        <a:pt x="1396" y="402"/>
                      </a:lnTo>
                      <a:lnTo>
                        <a:pt x="1408" y="410"/>
                      </a:lnTo>
                      <a:lnTo>
                        <a:pt x="1430" y="432"/>
                      </a:lnTo>
                      <a:lnTo>
                        <a:pt x="1442" y="440"/>
                      </a:lnTo>
                      <a:lnTo>
                        <a:pt x="1452" y="448"/>
                      </a:lnTo>
                      <a:lnTo>
                        <a:pt x="1466" y="454"/>
                      </a:lnTo>
                      <a:lnTo>
                        <a:pt x="1480" y="458"/>
                      </a:lnTo>
                      <a:lnTo>
                        <a:pt x="1494" y="462"/>
                      </a:lnTo>
                      <a:lnTo>
                        <a:pt x="1506" y="466"/>
                      </a:lnTo>
                      <a:lnTo>
                        <a:pt x="1512" y="474"/>
                      </a:lnTo>
                      <a:lnTo>
                        <a:pt x="1518" y="482"/>
                      </a:lnTo>
                      <a:lnTo>
                        <a:pt x="1526" y="488"/>
                      </a:lnTo>
                      <a:lnTo>
                        <a:pt x="1532" y="490"/>
                      </a:lnTo>
                      <a:lnTo>
                        <a:pt x="1536" y="490"/>
                      </a:lnTo>
                      <a:lnTo>
                        <a:pt x="1548" y="488"/>
                      </a:lnTo>
                      <a:lnTo>
                        <a:pt x="1554" y="484"/>
                      </a:lnTo>
                      <a:lnTo>
                        <a:pt x="1560" y="478"/>
                      </a:lnTo>
                      <a:lnTo>
                        <a:pt x="1568" y="472"/>
                      </a:lnTo>
                      <a:lnTo>
                        <a:pt x="1576" y="486"/>
                      </a:lnTo>
                      <a:lnTo>
                        <a:pt x="1580" y="496"/>
                      </a:lnTo>
                      <a:lnTo>
                        <a:pt x="1582" y="510"/>
                      </a:lnTo>
                      <a:lnTo>
                        <a:pt x="1582" y="522"/>
                      </a:lnTo>
                      <a:lnTo>
                        <a:pt x="1582" y="528"/>
                      </a:lnTo>
                      <a:lnTo>
                        <a:pt x="1582" y="538"/>
                      </a:lnTo>
                      <a:lnTo>
                        <a:pt x="1574" y="532"/>
                      </a:lnTo>
                      <a:lnTo>
                        <a:pt x="1562" y="528"/>
                      </a:lnTo>
                      <a:lnTo>
                        <a:pt x="1562" y="544"/>
                      </a:lnTo>
                      <a:lnTo>
                        <a:pt x="1570" y="550"/>
                      </a:lnTo>
                      <a:lnTo>
                        <a:pt x="1576" y="558"/>
                      </a:lnTo>
                      <a:lnTo>
                        <a:pt x="1584" y="580"/>
                      </a:lnTo>
                      <a:lnTo>
                        <a:pt x="1590" y="576"/>
                      </a:lnTo>
                      <a:lnTo>
                        <a:pt x="1600" y="574"/>
                      </a:lnTo>
                      <a:lnTo>
                        <a:pt x="1612" y="576"/>
                      </a:lnTo>
                      <a:lnTo>
                        <a:pt x="1618" y="576"/>
                      </a:lnTo>
                      <a:lnTo>
                        <a:pt x="1624" y="574"/>
                      </a:lnTo>
                      <a:lnTo>
                        <a:pt x="1630" y="574"/>
                      </a:lnTo>
                      <a:lnTo>
                        <a:pt x="1634" y="570"/>
                      </a:lnTo>
                      <a:lnTo>
                        <a:pt x="1640" y="558"/>
                      </a:lnTo>
                      <a:lnTo>
                        <a:pt x="1640" y="546"/>
                      </a:lnTo>
                      <a:lnTo>
                        <a:pt x="1642" y="532"/>
                      </a:lnTo>
                      <a:lnTo>
                        <a:pt x="1642" y="518"/>
                      </a:lnTo>
                      <a:lnTo>
                        <a:pt x="1642" y="494"/>
                      </a:lnTo>
                      <a:lnTo>
                        <a:pt x="1640" y="476"/>
                      </a:lnTo>
                      <a:lnTo>
                        <a:pt x="1636" y="458"/>
                      </a:lnTo>
                      <a:lnTo>
                        <a:pt x="1628" y="436"/>
                      </a:lnTo>
                      <a:lnTo>
                        <a:pt x="1616" y="418"/>
                      </a:lnTo>
                      <a:lnTo>
                        <a:pt x="1604" y="402"/>
                      </a:lnTo>
                      <a:lnTo>
                        <a:pt x="1588" y="386"/>
                      </a:lnTo>
                      <a:lnTo>
                        <a:pt x="1580" y="382"/>
                      </a:lnTo>
                      <a:lnTo>
                        <a:pt x="1572" y="380"/>
                      </a:lnTo>
                      <a:lnTo>
                        <a:pt x="1562" y="376"/>
                      </a:lnTo>
                      <a:lnTo>
                        <a:pt x="1554" y="376"/>
                      </a:lnTo>
                      <a:lnTo>
                        <a:pt x="1550" y="376"/>
                      </a:lnTo>
                      <a:lnTo>
                        <a:pt x="1548" y="376"/>
                      </a:lnTo>
                      <a:lnTo>
                        <a:pt x="1544" y="382"/>
                      </a:lnTo>
                      <a:lnTo>
                        <a:pt x="1534" y="378"/>
                      </a:lnTo>
                      <a:lnTo>
                        <a:pt x="1530" y="370"/>
                      </a:lnTo>
                      <a:lnTo>
                        <a:pt x="1524" y="362"/>
                      </a:lnTo>
                      <a:lnTo>
                        <a:pt x="1516" y="354"/>
                      </a:lnTo>
                      <a:lnTo>
                        <a:pt x="1510" y="358"/>
                      </a:lnTo>
                      <a:lnTo>
                        <a:pt x="1502" y="362"/>
                      </a:lnTo>
                      <a:lnTo>
                        <a:pt x="1492" y="366"/>
                      </a:lnTo>
                      <a:lnTo>
                        <a:pt x="1492" y="354"/>
                      </a:lnTo>
                      <a:lnTo>
                        <a:pt x="1494" y="354"/>
                      </a:lnTo>
                      <a:lnTo>
                        <a:pt x="1496" y="350"/>
                      </a:lnTo>
                      <a:lnTo>
                        <a:pt x="1502" y="344"/>
                      </a:lnTo>
                      <a:lnTo>
                        <a:pt x="1504" y="340"/>
                      </a:lnTo>
                      <a:lnTo>
                        <a:pt x="1504" y="334"/>
                      </a:lnTo>
                      <a:lnTo>
                        <a:pt x="1504" y="324"/>
                      </a:lnTo>
                      <a:lnTo>
                        <a:pt x="1506" y="312"/>
                      </a:lnTo>
                      <a:lnTo>
                        <a:pt x="1506" y="308"/>
                      </a:lnTo>
                      <a:lnTo>
                        <a:pt x="1508" y="302"/>
                      </a:lnTo>
                      <a:lnTo>
                        <a:pt x="1516" y="296"/>
                      </a:lnTo>
                      <a:lnTo>
                        <a:pt x="1524" y="290"/>
                      </a:lnTo>
                      <a:lnTo>
                        <a:pt x="1534" y="286"/>
                      </a:lnTo>
                      <a:lnTo>
                        <a:pt x="1546" y="284"/>
                      </a:lnTo>
                      <a:lnTo>
                        <a:pt x="1570" y="286"/>
                      </a:lnTo>
                      <a:lnTo>
                        <a:pt x="1592" y="286"/>
                      </a:lnTo>
                      <a:lnTo>
                        <a:pt x="1610" y="288"/>
                      </a:lnTo>
                      <a:lnTo>
                        <a:pt x="1624" y="292"/>
                      </a:lnTo>
                      <a:lnTo>
                        <a:pt x="1636" y="296"/>
                      </a:lnTo>
                      <a:lnTo>
                        <a:pt x="1648" y="298"/>
                      </a:lnTo>
                      <a:lnTo>
                        <a:pt x="1656" y="296"/>
                      </a:lnTo>
                      <a:lnTo>
                        <a:pt x="1662" y="294"/>
                      </a:lnTo>
                      <a:lnTo>
                        <a:pt x="1668" y="290"/>
                      </a:lnTo>
                      <a:lnTo>
                        <a:pt x="1670" y="286"/>
                      </a:lnTo>
                      <a:lnTo>
                        <a:pt x="1666" y="284"/>
                      </a:lnTo>
                      <a:lnTo>
                        <a:pt x="1660" y="278"/>
                      </a:lnTo>
                      <a:lnTo>
                        <a:pt x="1656" y="272"/>
                      </a:lnTo>
                      <a:lnTo>
                        <a:pt x="1654" y="262"/>
                      </a:lnTo>
                      <a:lnTo>
                        <a:pt x="1654" y="254"/>
                      </a:lnTo>
                      <a:lnTo>
                        <a:pt x="1656" y="252"/>
                      </a:lnTo>
                      <a:lnTo>
                        <a:pt x="1658" y="248"/>
                      </a:lnTo>
                      <a:lnTo>
                        <a:pt x="1662" y="246"/>
                      </a:lnTo>
                      <a:lnTo>
                        <a:pt x="1668" y="246"/>
                      </a:lnTo>
                      <a:lnTo>
                        <a:pt x="1682" y="246"/>
                      </a:lnTo>
                      <a:lnTo>
                        <a:pt x="1694" y="250"/>
                      </a:lnTo>
                      <a:lnTo>
                        <a:pt x="1704" y="256"/>
                      </a:lnTo>
                      <a:lnTo>
                        <a:pt x="1714" y="262"/>
                      </a:lnTo>
                      <a:lnTo>
                        <a:pt x="1722" y="264"/>
                      </a:lnTo>
                      <a:lnTo>
                        <a:pt x="1722" y="256"/>
                      </a:lnTo>
                      <a:lnTo>
                        <a:pt x="1722" y="250"/>
                      </a:lnTo>
                      <a:lnTo>
                        <a:pt x="1724" y="244"/>
                      </a:lnTo>
                      <a:lnTo>
                        <a:pt x="1722" y="230"/>
                      </a:lnTo>
                      <a:lnTo>
                        <a:pt x="1738" y="230"/>
                      </a:lnTo>
                      <a:lnTo>
                        <a:pt x="1740" y="240"/>
                      </a:lnTo>
                      <a:lnTo>
                        <a:pt x="1744" y="246"/>
                      </a:lnTo>
                      <a:lnTo>
                        <a:pt x="1750" y="254"/>
                      </a:lnTo>
                      <a:lnTo>
                        <a:pt x="1754" y="260"/>
                      </a:lnTo>
                      <a:lnTo>
                        <a:pt x="1748" y="270"/>
                      </a:lnTo>
                      <a:lnTo>
                        <a:pt x="1740" y="284"/>
                      </a:lnTo>
                      <a:lnTo>
                        <a:pt x="1734" y="300"/>
                      </a:lnTo>
                      <a:lnTo>
                        <a:pt x="1732" y="314"/>
                      </a:lnTo>
                      <a:lnTo>
                        <a:pt x="1732" y="322"/>
                      </a:lnTo>
                      <a:lnTo>
                        <a:pt x="1736" y="330"/>
                      </a:lnTo>
                      <a:lnTo>
                        <a:pt x="1740" y="338"/>
                      </a:lnTo>
                      <a:lnTo>
                        <a:pt x="1746" y="346"/>
                      </a:lnTo>
                      <a:lnTo>
                        <a:pt x="1760" y="362"/>
                      </a:lnTo>
                      <a:lnTo>
                        <a:pt x="1776" y="378"/>
                      </a:lnTo>
                      <a:lnTo>
                        <a:pt x="1814" y="406"/>
                      </a:lnTo>
                      <a:lnTo>
                        <a:pt x="1830" y="420"/>
                      </a:lnTo>
                      <a:lnTo>
                        <a:pt x="1840" y="434"/>
                      </a:lnTo>
                      <a:lnTo>
                        <a:pt x="1846" y="424"/>
                      </a:lnTo>
                      <a:lnTo>
                        <a:pt x="1848" y="416"/>
                      </a:lnTo>
                      <a:lnTo>
                        <a:pt x="1846" y="410"/>
                      </a:lnTo>
                      <a:lnTo>
                        <a:pt x="1840" y="404"/>
                      </a:lnTo>
                      <a:lnTo>
                        <a:pt x="1838" y="400"/>
                      </a:lnTo>
                      <a:lnTo>
                        <a:pt x="1840" y="398"/>
                      </a:lnTo>
                      <a:lnTo>
                        <a:pt x="1844" y="394"/>
                      </a:lnTo>
                      <a:lnTo>
                        <a:pt x="1850" y="390"/>
                      </a:lnTo>
                      <a:lnTo>
                        <a:pt x="1842" y="384"/>
                      </a:lnTo>
                      <a:lnTo>
                        <a:pt x="1838" y="382"/>
                      </a:lnTo>
                      <a:lnTo>
                        <a:pt x="1838" y="376"/>
                      </a:lnTo>
                      <a:lnTo>
                        <a:pt x="1838" y="372"/>
                      </a:lnTo>
                      <a:lnTo>
                        <a:pt x="1840" y="368"/>
                      </a:lnTo>
                      <a:lnTo>
                        <a:pt x="1850" y="366"/>
                      </a:lnTo>
                      <a:lnTo>
                        <a:pt x="1850" y="364"/>
                      </a:lnTo>
                      <a:lnTo>
                        <a:pt x="1852" y="362"/>
                      </a:lnTo>
                      <a:lnTo>
                        <a:pt x="1852" y="358"/>
                      </a:lnTo>
                      <a:lnTo>
                        <a:pt x="1850" y="356"/>
                      </a:lnTo>
                      <a:lnTo>
                        <a:pt x="1846" y="354"/>
                      </a:lnTo>
                      <a:lnTo>
                        <a:pt x="1838" y="354"/>
                      </a:lnTo>
                      <a:lnTo>
                        <a:pt x="1828" y="354"/>
                      </a:lnTo>
                      <a:lnTo>
                        <a:pt x="1840" y="338"/>
                      </a:lnTo>
                      <a:lnTo>
                        <a:pt x="1828" y="328"/>
                      </a:lnTo>
                      <a:lnTo>
                        <a:pt x="1806" y="316"/>
                      </a:lnTo>
                      <a:lnTo>
                        <a:pt x="1798" y="308"/>
                      </a:lnTo>
                      <a:lnTo>
                        <a:pt x="1790" y="302"/>
                      </a:lnTo>
                      <a:lnTo>
                        <a:pt x="1784" y="296"/>
                      </a:lnTo>
                      <a:lnTo>
                        <a:pt x="1782" y="290"/>
                      </a:lnTo>
                      <a:lnTo>
                        <a:pt x="1784" y="282"/>
                      </a:lnTo>
                      <a:lnTo>
                        <a:pt x="1786" y="274"/>
                      </a:lnTo>
                      <a:lnTo>
                        <a:pt x="1792" y="270"/>
                      </a:lnTo>
                      <a:lnTo>
                        <a:pt x="1796" y="268"/>
                      </a:lnTo>
                      <a:lnTo>
                        <a:pt x="1828" y="268"/>
                      </a:lnTo>
                      <a:lnTo>
                        <a:pt x="1838" y="266"/>
                      </a:lnTo>
                      <a:lnTo>
                        <a:pt x="1850" y="262"/>
                      </a:lnTo>
                      <a:lnTo>
                        <a:pt x="1858" y="258"/>
                      </a:lnTo>
                      <a:lnTo>
                        <a:pt x="1868" y="252"/>
                      </a:lnTo>
                      <a:lnTo>
                        <a:pt x="1888" y="240"/>
                      </a:lnTo>
                      <a:lnTo>
                        <a:pt x="1898" y="234"/>
                      </a:lnTo>
                      <a:lnTo>
                        <a:pt x="1912" y="228"/>
                      </a:lnTo>
                      <a:lnTo>
                        <a:pt x="1906" y="218"/>
                      </a:lnTo>
                      <a:lnTo>
                        <a:pt x="1900" y="214"/>
                      </a:lnTo>
                      <a:lnTo>
                        <a:pt x="1892" y="210"/>
                      </a:lnTo>
                      <a:lnTo>
                        <a:pt x="1884" y="208"/>
                      </a:lnTo>
                      <a:lnTo>
                        <a:pt x="1864" y="206"/>
                      </a:lnTo>
                      <a:lnTo>
                        <a:pt x="1856" y="204"/>
                      </a:lnTo>
                      <a:lnTo>
                        <a:pt x="1846" y="198"/>
                      </a:lnTo>
                      <a:lnTo>
                        <a:pt x="1858" y="194"/>
                      </a:lnTo>
                      <a:lnTo>
                        <a:pt x="1868" y="190"/>
                      </a:lnTo>
                      <a:lnTo>
                        <a:pt x="1862" y="184"/>
                      </a:lnTo>
                      <a:lnTo>
                        <a:pt x="1858" y="178"/>
                      </a:lnTo>
                      <a:lnTo>
                        <a:pt x="1868" y="176"/>
                      </a:lnTo>
                      <a:lnTo>
                        <a:pt x="1882" y="180"/>
                      </a:lnTo>
                      <a:lnTo>
                        <a:pt x="1912" y="188"/>
                      </a:lnTo>
                      <a:lnTo>
                        <a:pt x="1940" y="194"/>
                      </a:lnTo>
                      <a:lnTo>
                        <a:pt x="1950" y="198"/>
                      </a:lnTo>
                      <a:lnTo>
                        <a:pt x="1962" y="198"/>
                      </a:lnTo>
                      <a:lnTo>
                        <a:pt x="1966" y="198"/>
                      </a:lnTo>
                      <a:lnTo>
                        <a:pt x="1968" y="196"/>
                      </a:lnTo>
                      <a:lnTo>
                        <a:pt x="1968" y="194"/>
                      </a:lnTo>
                      <a:lnTo>
                        <a:pt x="1968" y="190"/>
                      </a:lnTo>
                      <a:lnTo>
                        <a:pt x="1968" y="188"/>
                      </a:lnTo>
                      <a:lnTo>
                        <a:pt x="1962" y="182"/>
                      </a:lnTo>
                      <a:lnTo>
                        <a:pt x="1960" y="178"/>
                      </a:lnTo>
                      <a:lnTo>
                        <a:pt x="1956" y="174"/>
                      </a:lnTo>
                      <a:lnTo>
                        <a:pt x="1940" y="166"/>
                      </a:lnTo>
                      <a:lnTo>
                        <a:pt x="1924" y="164"/>
                      </a:lnTo>
                      <a:lnTo>
                        <a:pt x="1906" y="162"/>
                      </a:lnTo>
                      <a:lnTo>
                        <a:pt x="1896" y="162"/>
                      </a:lnTo>
                      <a:lnTo>
                        <a:pt x="1892" y="162"/>
                      </a:lnTo>
                      <a:lnTo>
                        <a:pt x="1888" y="164"/>
                      </a:lnTo>
                      <a:lnTo>
                        <a:pt x="1868" y="152"/>
                      </a:lnTo>
                      <a:lnTo>
                        <a:pt x="1844" y="142"/>
                      </a:lnTo>
                      <a:lnTo>
                        <a:pt x="1818" y="134"/>
                      </a:lnTo>
                      <a:lnTo>
                        <a:pt x="1788" y="126"/>
                      </a:lnTo>
                      <a:lnTo>
                        <a:pt x="1760" y="122"/>
                      </a:lnTo>
                      <a:lnTo>
                        <a:pt x="1730" y="118"/>
                      </a:lnTo>
                      <a:lnTo>
                        <a:pt x="1700" y="114"/>
                      </a:lnTo>
                      <a:lnTo>
                        <a:pt x="1674" y="114"/>
                      </a:lnTo>
                      <a:lnTo>
                        <a:pt x="1668" y="112"/>
                      </a:lnTo>
                      <a:lnTo>
                        <a:pt x="1656" y="110"/>
                      </a:lnTo>
                      <a:lnTo>
                        <a:pt x="1652" y="110"/>
                      </a:lnTo>
                      <a:lnTo>
                        <a:pt x="1650" y="114"/>
                      </a:lnTo>
                      <a:lnTo>
                        <a:pt x="1652" y="120"/>
                      </a:lnTo>
                      <a:lnTo>
                        <a:pt x="1660" y="130"/>
                      </a:lnTo>
                      <a:lnTo>
                        <a:pt x="1644" y="130"/>
                      </a:lnTo>
                      <a:lnTo>
                        <a:pt x="1636" y="124"/>
                      </a:lnTo>
                      <a:lnTo>
                        <a:pt x="1622" y="120"/>
                      </a:lnTo>
                      <a:lnTo>
                        <a:pt x="1610" y="118"/>
                      </a:lnTo>
                      <a:lnTo>
                        <a:pt x="1594" y="118"/>
                      </a:lnTo>
                      <a:lnTo>
                        <a:pt x="1562" y="120"/>
                      </a:lnTo>
                      <a:lnTo>
                        <a:pt x="1548" y="120"/>
                      </a:lnTo>
                      <a:lnTo>
                        <a:pt x="1534" y="118"/>
                      </a:lnTo>
                      <a:lnTo>
                        <a:pt x="1526" y="116"/>
                      </a:lnTo>
                      <a:lnTo>
                        <a:pt x="1520" y="112"/>
                      </a:lnTo>
                      <a:lnTo>
                        <a:pt x="1514" y="108"/>
                      </a:lnTo>
                      <a:lnTo>
                        <a:pt x="1508" y="102"/>
                      </a:lnTo>
                      <a:lnTo>
                        <a:pt x="1500" y="98"/>
                      </a:lnTo>
                      <a:lnTo>
                        <a:pt x="1480" y="96"/>
                      </a:lnTo>
                      <a:lnTo>
                        <a:pt x="1454" y="96"/>
                      </a:lnTo>
                      <a:lnTo>
                        <a:pt x="1418" y="100"/>
                      </a:lnTo>
                      <a:lnTo>
                        <a:pt x="1406" y="100"/>
                      </a:lnTo>
                      <a:lnTo>
                        <a:pt x="1394" y="96"/>
                      </a:lnTo>
                      <a:lnTo>
                        <a:pt x="1388" y="90"/>
                      </a:lnTo>
                      <a:lnTo>
                        <a:pt x="1378" y="84"/>
                      </a:lnTo>
                      <a:lnTo>
                        <a:pt x="1364" y="72"/>
                      </a:lnTo>
                      <a:lnTo>
                        <a:pt x="1354" y="68"/>
                      </a:lnTo>
                      <a:lnTo>
                        <a:pt x="1344" y="66"/>
                      </a:lnTo>
                      <a:lnTo>
                        <a:pt x="1340" y="68"/>
                      </a:lnTo>
                      <a:lnTo>
                        <a:pt x="1336" y="70"/>
                      </a:lnTo>
                      <a:lnTo>
                        <a:pt x="1334" y="78"/>
                      </a:lnTo>
                      <a:lnTo>
                        <a:pt x="1328" y="78"/>
                      </a:lnTo>
                      <a:lnTo>
                        <a:pt x="1312" y="80"/>
                      </a:lnTo>
                      <a:lnTo>
                        <a:pt x="1304" y="78"/>
                      </a:lnTo>
                      <a:lnTo>
                        <a:pt x="1292" y="76"/>
                      </a:lnTo>
                      <a:lnTo>
                        <a:pt x="1280" y="72"/>
                      </a:lnTo>
                      <a:lnTo>
                        <a:pt x="1266" y="66"/>
                      </a:lnTo>
                      <a:lnTo>
                        <a:pt x="1260" y="64"/>
                      </a:lnTo>
                      <a:lnTo>
                        <a:pt x="1256" y="64"/>
                      </a:lnTo>
                      <a:lnTo>
                        <a:pt x="1250" y="68"/>
                      </a:lnTo>
                      <a:lnTo>
                        <a:pt x="1246" y="74"/>
                      </a:lnTo>
                      <a:lnTo>
                        <a:pt x="1240" y="82"/>
                      </a:lnTo>
                      <a:lnTo>
                        <a:pt x="1236" y="88"/>
                      </a:lnTo>
                      <a:lnTo>
                        <a:pt x="1232" y="90"/>
                      </a:lnTo>
                      <a:lnTo>
                        <a:pt x="1224" y="94"/>
                      </a:lnTo>
                      <a:lnTo>
                        <a:pt x="1212" y="96"/>
                      </a:lnTo>
                      <a:lnTo>
                        <a:pt x="1190" y="98"/>
                      </a:lnTo>
                      <a:lnTo>
                        <a:pt x="1148" y="96"/>
                      </a:lnTo>
                      <a:lnTo>
                        <a:pt x="1136" y="94"/>
                      </a:lnTo>
                      <a:lnTo>
                        <a:pt x="1124" y="90"/>
                      </a:lnTo>
                      <a:lnTo>
                        <a:pt x="1114" y="84"/>
                      </a:lnTo>
                      <a:lnTo>
                        <a:pt x="1104" y="80"/>
                      </a:lnTo>
                      <a:lnTo>
                        <a:pt x="1094" y="72"/>
                      </a:lnTo>
                      <a:lnTo>
                        <a:pt x="1082" y="66"/>
                      </a:lnTo>
                      <a:lnTo>
                        <a:pt x="1066" y="62"/>
                      </a:lnTo>
                      <a:lnTo>
                        <a:pt x="1048" y="60"/>
                      </a:lnTo>
                      <a:lnTo>
                        <a:pt x="1038" y="58"/>
                      </a:lnTo>
                      <a:lnTo>
                        <a:pt x="1018" y="56"/>
                      </a:lnTo>
                      <a:lnTo>
                        <a:pt x="980" y="54"/>
                      </a:lnTo>
                      <a:lnTo>
                        <a:pt x="924" y="56"/>
                      </a:lnTo>
                      <a:lnTo>
                        <a:pt x="898" y="54"/>
                      </a:lnTo>
                      <a:lnTo>
                        <a:pt x="868" y="54"/>
                      </a:lnTo>
                      <a:lnTo>
                        <a:pt x="880" y="46"/>
                      </a:lnTo>
                      <a:lnTo>
                        <a:pt x="886" y="40"/>
                      </a:lnTo>
                      <a:lnTo>
                        <a:pt x="890" y="34"/>
                      </a:lnTo>
                      <a:lnTo>
                        <a:pt x="876" y="26"/>
                      </a:lnTo>
                      <a:lnTo>
                        <a:pt x="852" y="20"/>
                      </a:lnTo>
                      <a:lnTo>
                        <a:pt x="828" y="12"/>
                      </a:lnTo>
                      <a:lnTo>
                        <a:pt x="800" y="4"/>
                      </a:lnTo>
                      <a:lnTo>
                        <a:pt x="774" y="2"/>
                      </a:lnTo>
                      <a:lnTo>
                        <a:pt x="764" y="0"/>
                      </a:lnTo>
                      <a:lnTo>
                        <a:pt x="752" y="2"/>
                      </a:lnTo>
                      <a:lnTo>
                        <a:pt x="742" y="4"/>
                      </a:lnTo>
                      <a:lnTo>
                        <a:pt x="736" y="8"/>
                      </a:lnTo>
                      <a:lnTo>
                        <a:pt x="732" y="14"/>
                      </a:lnTo>
                      <a:lnTo>
                        <a:pt x="728" y="22"/>
                      </a:lnTo>
                      <a:lnTo>
                        <a:pt x="712" y="20"/>
                      </a:lnTo>
                      <a:lnTo>
                        <a:pt x="692" y="18"/>
                      </a:lnTo>
                      <a:lnTo>
                        <a:pt x="668" y="20"/>
                      </a:lnTo>
                      <a:lnTo>
                        <a:pt x="642" y="26"/>
                      </a:lnTo>
                      <a:lnTo>
                        <a:pt x="630" y="28"/>
                      </a:lnTo>
                      <a:lnTo>
                        <a:pt x="618" y="32"/>
                      </a:lnTo>
                      <a:lnTo>
                        <a:pt x="608" y="38"/>
                      </a:lnTo>
                      <a:lnTo>
                        <a:pt x="602" y="46"/>
                      </a:lnTo>
                      <a:lnTo>
                        <a:pt x="608" y="46"/>
                      </a:lnTo>
                      <a:lnTo>
                        <a:pt x="618" y="52"/>
                      </a:lnTo>
                      <a:lnTo>
                        <a:pt x="606" y="54"/>
                      </a:lnTo>
                      <a:lnTo>
                        <a:pt x="596" y="54"/>
                      </a:lnTo>
                      <a:lnTo>
                        <a:pt x="578" y="54"/>
                      </a:lnTo>
                      <a:lnTo>
                        <a:pt x="564" y="56"/>
                      </a:lnTo>
                      <a:lnTo>
                        <a:pt x="574" y="74"/>
                      </a:lnTo>
                      <a:lnTo>
                        <a:pt x="562" y="74"/>
                      </a:lnTo>
                      <a:lnTo>
                        <a:pt x="552" y="76"/>
                      </a:lnTo>
                      <a:lnTo>
                        <a:pt x="548" y="80"/>
                      </a:lnTo>
                      <a:lnTo>
                        <a:pt x="548" y="82"/>
                      </a:lnTo>
                      <a:lnTo>
                        <a:pt x="546" y="86"/>
                      </a:lnTo>
                      <a:lnTo>
                        <a:pt x="548" y="90"/>
                      </a:lnTo>
                      <a:lnTo>
                        <a:pt x="548" y="96"/>
                      </a:lnTo>
                      <a:lnTo>
                        <a:pt x="542" y="94"/>
                      </a:lnTo>
                      <a:lnTo>
                        <a:pt x="536" y="90"/>
                      </a:lnTo>
                      <a:lnTo>
                        <a:pt x="524" y="82"/>
                      </a:lnTo>
                      <a:lnTo>
                        <a:pt x="516" y="74"/>
                      </a:lnTo>
                      <a:lnTo>
                        <a:pt x="510" y="72"/>
                      </a:lnTo>
                      <a:lnTo>
                        <a:pt x="502" y="68"/>
                      </a:lnTo>
                      <a:lnTo>
                        <a:pt x="502" y="72"/>
                      </a:lnTo>
                      <a:lnTo>
                        <a:pt x="500" y="80"/>
                      </a:lnTo>
                      <a:lnTo>
                        <a:pt x="502" y="84"/>
                      </a:lnTo>
                      <a:lnTo>
                        <a:pt x="506" y="90"/>
                      </a:lnTo>
                      <a:lnTo>
                        <a:pt x="514" y="96"/>
                      </a:lnTo>
                      <a:lnTo>
                        <a:pt x="522" y="102"/>
                      </a:lnTo>
                      <a:lnTo>
                        <a:pt x="522" y="124"/>
                      </a:lnTo>
                      <a:lnTo>
                        <a:pt x="512" y="116"/>
                      </a:lnTo>
                      <a:lnTo>
                        <a:pt x="504" y="108"/>
                      </a:lnTo>
                      <a:lnTo>
                        <a:pt x="492" y="88"/>
                      </a:lnTo>
                      <a:lnTo>
                        <a:pt x="486" y="82"/>
                      </a:lnTo>
                      <a:lnTo>
                        <a:pt x="478" y="74"/>
                      </a:lnTo>
                      <a:lnTo>
                        <a:pt x="466" y="68"/>
                      </a:lnTo>
                      <a:lnTo>
                        <a:pt x="450" y="66"/>
                      </a:lnTo>
                      <a:lnTo>
                        <a:pt x="442" y="68"/>
                      </a:lnTo>
                      <a:lnTo>
                        <a:pt x="438" y="72"/>
                      </a:lnTo>
                      <a:lnTo>
                        <a:pt x="434" y="80"/>
                      </a:lnTo>
                      <a:lnTo>
                        <a:pt x="434" y="88"/>
                      </a:lnTo>
                      <a:lnTo>
                        <a:pt x="434" y="94"/>
                      </a:lnTo>
                      <a:lnTo>
                        <a:pt x="438" y="102"/>
                      </a:lnTo>
                      <a:lnTo>
                        <a:pt x="440" y="108"/>
                      </a:lnTo>
                      <a:lnTo>
                        <a:pt x="446" y="114"/>
                      </a:lnTo>
                      <a:lnTo>
                        <a:pt x="454" y="120"/>
                      </a:lnTo>
                      <a:lnTo>
                        <a:pt x="462" y="126"/>
                      </a:lnTo>
                      <a:lnTo>
                        <a:pt x="468" y="128"/>
                      </a:lnTo>
                      <a:lnTo>
                        <a:pt x="478" y="130"/>
                      </a:lnTo>
                      <a:lnTo>
                        <a:pt x="468" y="136"/>
                      </a:lnTo>
                      <a:lnTo>
                        <a:pt x="460" y="136"/>
                      </a:lnTo>
                      <a:lnTo>
                        <a:pt x="450" y="134"/>
                      </a:lnTo>
                      <a:lnTo>
                        <a:pt x="440" y="132"/>
                      </a:lnTo>
                      <a:lnTo>
                        <a:pt x="420" y="122"/>
                      </a:lnTo>
                      <a:lnTo>
                        <a:pt x="410" y="118"/>
                      </a:lnTo>
                      <a:lnTo>
                        <a:pt x="400" y="116"/>
                      </a:lnTo>
                      <a:lnTo>
                        <a:pt x="366" y="116"/>
                      </a:lnTo>
                      <a:lnTo>
                        <a:pt x="368" y="120"/>
                      </a:lnTo>
                      <a:lnTo>
                        <a:pt x="370" y="130"/>
                      </a:lnTo>
                      <a:lnTo>
                        <a:pt x="370" y="134"/>
                      </a:lnTo>
                      <a:lnTo>
                        <a:pt x="368" y="134"/>
                      </a:lnTo>
                      <a:lnTo>
                        <a:pt x="362" y="132"/>
                      </a:lnTo>
                      <a:lnTo>
                        <a:pt x="356" y="124"/>
                      </a:lnTo>
                      <a:lnTo>
                        <a:pt x="350" y="122"/>
                      </a:lnTo>
                      <a:lnTo>
                        <a:pt x="346" y="122"/>
                      </a:lnTo>
                      <a:lnTo>
                        <a:pt x="340" y="124"/>
                      </a:lnTo>
                      <a:lnTo>
                        <a:pt x="334" y="128"/>
                      </a:lnTo>
                      <a:lnTo>
                        <a:pt x="322" y="136"/>
                      </a:lnTo>
                      <a:lnTo>
                        <a:pt x="314" y="136"/>
                      </a:lnTo>
                      <a:lnTo>
                        <a:pt x="306" y="138"/>
                      </a:lnTo>
                      <a:lnTo>
                        <a:pt x="302" y="136"/>
                      </a:lnTo>
                      <a:lnTo>
                        <a:pt x="302" y="134"/>
                      </a:lnTo>
                      <a:lnTo>
                        <a:pt x="298" y="132"/>
                      </a:lnTo>
                      <a:lnTo>
                        <a:pt x="290" y="130"/>
                      </a:lnTo>
                      <a:lnTo>
                        <a:pt x="280" y="132"/>
                      </a:lnTo>
                      <a:lnTo>
                        <a:pt x="270" y="134"/>
                      </a:lnTo>
                      <a:lnTo>
                        <a:pt x="260" y="136"/>
                      </a:lnTo>
                      <a:lnTo>
                        <a:pt x="250" y="142"/>
                      </a:lnTo>
                      <a:lnTo>
                        <a:pt x="236" y="152"/>
                      </a:lnTo>
                      <a:lnTo>
                        <a:pt x="222" y="164"/>
                      </a:lnTo>
                      <a:lnTo>
                        <a:pt x="218" y="158"/>
                      </a:lnTo>
                      <a:lnTo>
                        <a:pt x="216" y="152"/>
                      </a:lnTo>
                      <a:lnTo>
                        <a:pt x="214" y="144"/>
                      </a:lnTo>
                      <a:lnTo>
                        <a:pt x="214" y="136"/>
                      </a:lnTo>
                      <a:lnTo>
                        <a:pt x="192" y="136"/>
                      </a:lnTo>
                      <a:lnTo>
                        <a:pt x="192" y="144"/>
                      </a:lnTo>
                      <a:lnTo>
                        <a:pt x="194" y="150"/>
                      </a:lnTo>
                      <a:lnTo>
                        <a:pt x="196" y="158"/>
                      </a:lnTo>
                      <a:lnTo>
                        <a:pt x="198" y="166"/>
                      </a:lnTo>
                      <a:lnTo>
                        <a:pt x="190" y="166"/>
                      </a:lnTo>
                      <a:lnTo>
                        <a:pt x="180" y="168"/>
                      </a:lnTo>
                      <a:lnTo>
                        <a:pt x="172" y="172"/>
                      </a:lnTo>
                      <a:lnTo>
                        <a:pt x="166" y="176"/>
                      </a:lnTo>
                      <a:lnTo>
                        <a:pt x="158" y="186"/>
                      </a:lnTo>
                      <a:lnTo>
                        <a:pt x="148" y="196"/>
                      </a:lnTo>
                      <a:lnTo>
                        <a:pt x="132" y="190"/>
                      </a:lnTo>
                      <a:lnTo>
                        <a:pt x="118" y="190"/>
                      </a:lnTo>
                      <a:lnTo>
                        <a:pt x="126" y="198"/>
                      </a:lnTo>
                      <a:lnTo>
                        <a:pt x="130" y="206"/>
                      </a:lnTo>
                      <a:lnTo>
                        <a:pt x="132" y="210"/>
                      </a:lnTo>
                      <a:lnTo>
                        <a:pt x="118" y="210"/>
                      </a:lnTo>
                      <a:lnTo>
                        <a:pt x="110" y="208"/>
                      </a:lnTo>
                      <a:lnTo>
                        <a:pt x="102" y="202"/>
                      </a:lnTo>
                      <a:lnTo>
                        <a:pt x="94" y="196"/>
                      </a:lnTo>
                      <a:lnTo>
                        <a:pt x="84" y="180"/>
                      </a:lnTo>
                      <a:lnTo>
                        <a:pt x="76" y="166"/>
                      </a:lnTo>
                      <a:lnTo>
                        <a:pt x="84" y="166"/>
                      </a:lnTo>
                      <a:lnTo>
                        <a:pt x="96" y="170"/>
                      </a:lnTo>
                      <a:lnTo>
                        <a:pt x="110" y="172"/>
                      </a:lnTo>
                      <a:lnTo>
                        <a:pt x="124" y="174"/>
                      </a:lnTo>
                      <a:lnTo>
                        <a:pt x="134" y="172"/>
                      </a:lnTo>
                      <a:lnTo>
                        <a:pt x="142" y="170"/>
                      </a:lnTo>
                      <a:lnTo>
                        <a:pt x="158" y="164"/>
                      </a:lnTo>
                      <a:lnTo>
                        <a:pt x="156" y="158"/>
                      </a:lnTo>
                      <a:lnTo>
                        <a:pt x="150" y="152"/>
                      </a:lnTo>
                      <a:lnTo>
                        <a:pt x="144" y="146"/>
                      </a:lnTo>
                      <a:lnTo>
                        <a:pt x="138" y="142"/>
                      </a:lnTo>
                      <a:lnTo>
                        <a:pt x="120" y="136"/>
                      </a:lnTo>
                      <a:lnTo>
                        <a:pt x="100" y="132"/>
                      </a:lnTo>
                      <a:lnTo>
                        <a:pt x="56" y="124"/>
                      </a:lnTo>
                      <a:lnTo>
                        <a:pt x="36" y="118"/>
                      </a:lnTo>
                      <a:lnTo>
                        <a:pt x="28" y="114"/>
                      </a:lnTo>
                      <a:lnTo>
                        <a:pt x="24" y="110"/>
                      </a:lnTo>
                      <a:lnTo>
                        <a:pt x="24" y="122"/>
                      </a:lnTo>
                      <a:lnTo>
                        <a:pt x="8" y="126"/>
                      </a:lnTo>
                      <a:lnTo>
                        <a:pt x="2" y="130"/>
                      </a:lnTo>
                      <a:lnTo>
                        <a:pt x="0" y="134"/>
                      </a:lnTo>
                      <a:lnTo>
                        <a:pt x="0" y="136"/>
                      </a:lnTo>
                      <a:lnTo>
                        <a:pt x="0" y="140"/>
                      </a:lnTo>
                      <a:lnTo>
                        <a:pt x="2" y="142"/>
                      </a:lnTo>
                      <a:lnTo>
                        <a:pt x="10" y="144"/>
                      </a:lnTo>
                      <a:lnTo>
                        <a:pt x="18" y="146"/>
                      </a:lnTo>
                      <a:lnTo>
                        <a:pt x="20" y="148"/>
                      </a:lnTo>
                      <a:lnTo>
                        <a:pt x="20" y="150"/>
                      </a:lnTo>
                      <a:lnTo>
                        <a:pt x="20" y="154"/>
                      </a:lnTo>
                      <a:lnTo>
                        <a:pt x="18" y="158"/>
                      </a:lnTo>
                      <a:lnTo>
                        <a:pt x="14" y="160"/>
                      </a:lnTo>
                      <a:lnTo>
                        <a:pt x="14" y="164"/>
                      </a:lnTo>
                      <a:lnTo>
                        <a:pt x="16" y="166"/>
                      </a:lnTo>
                      <a:lnTo>
                        <a:pt x="18" y="164"/>
                      </a:lnTo>
                      <a:lnTo>
                        <a:pt x="24" y="164"/>
                      </a:lnTo>
                      <a:lnTo>
                        <a:pt x="24" y="174"/>
                      </a:lnTo>
                      <a:lnTo>
                        <a:pt x="28" y="186"/>
                      </a:lnTo>
                      <a:lnTo>
                        <a:pt x="30" y="192"/>
                      </a:lnTo>
                      <a:lnTo>
                        <a:pt x="32" y="196"/>
                      </a:lnTo>
                      <a:lnTo>
                        <a:pt x="36" y="198"/>
                      </a:lnTo>
                      <a:lnTo>
                        <a:pt x="36" y="202"/>
                      </a:lnTo>
                      <a:lnTo>
                        <a:pt x="38" y="208"/>
                      </a:lnTo>
                      <a:lnTo>
                        <a:pt x="40" y="212"/>
                      </a:lnTo>
                      <a:lnTo>
                        <a:pt x="40" y="218"/>
                      </a:lnTo>
                      <a:lnTo>
                        <a:pt x="50" y="222"/>
                      </a:lnTo>
                      <a:lnTo>
                        <a:pt x="56" y="228"/>
                      </a:lnTo>
                      <a:lnTo>
                        <a:pt x="56" y="240"/>
                      </a:lnTo>
                      <a:lnTo>
                        <a:pt x="46" y="242"/>
                      </a:lnTo>
                      <a:lnTo>
                        <a:pt x="38" y="246"/>
                      </a:lnTo>
                      <a:lnTo>
                        <a:pt x="28" y="260"/>
                      </a:lnTo>
                      <a:lnTo>
                        <a:pt x="32" y="266"/>
                      </a:lnTo>
                      <a:lnTo>
                        <a:pt x="36" y="268"/>
                      </a:lnTo>
                      <a:lnTo>
                        <a:pt x="40" y="270"/>
                      </a:lnTo>
                      <a:lnTo>
                        <a:pt x="34" y="276"/>
                      </a:lnTo>
                      <a:lnTo>
                        <a:pt x="26" y="282"/>
                      </a:lnTo>
                      <a:lnTo>
                        <a:pt x="20" y="284"/>
                      </a:lnTo>
                      <a:lnTo>
                        <a:pt x="20" y="294"/>
                      </a:lnTo>
                      <a:lnTo>
                        <a:pt x="18" y="296"/>
                      </a:lnTo>
                      <a:lnTo>
                        <a:pt x="14" y="296"/>
                      </a:lnTo>
                      <a:lnTo>
                        <a:pt x="16" y="300"/>
                      </a:lnTo>
                      <a:lnTo>
                        <a:pt x="24" y="314"/>
                      </a:lnTo>
                      <a:lnTo>
                        <a:pt x="26" y="320"/>
                      </a:lnTo>
                      <a:lnTo>
                        <a:pt x="28" y="330"/>
                      </a:lnTo>
                      <a:lnTo>
                        <a:pt x="30" y="338"/>
                      </a:lnTo>
                      <a:lnTo>
                        <a:pt x="30" y="340"/>
                      </a:lnTo>
                      <a:lnTo>
                        <a:pt x="32" y="340"/>
                      </a:lnTo>
                      <a:lnTo>
                        <a:pt x="34" y="340"/>
                      </a:lnTo>
                      <a:lnTo>
                        <a:pt x="42" y="338"/>
                      </a:lnTo>
                      <a:lnTo>
                        <a:pt x="50" y="334"/>
                      </a:lnTo>
                      <a:lnTo>
                        <a:pt x="58" y="338"/>
                      </a:lnTo>
                      <a:lnTo>
                        <a:pt x="68" y="338"/>
                      </a:lnTo>
                      <a:lnTo>
                        <a:pt x="80" y="338"/>
                      </a:lnTo>
                      <a:lnTo>
                        <a:pt x="88" y="350"/>
                      </a:lnTo>
                      <a:lnTo>
                        <a:pt x="88" y="358"/>
                      </a:lnTo>
                      <a:lnTo>
                        <a:pt x="94" y="362"/>
                      </a:lnTo>
                      <a:lnTo>
                        <a:pt x="100" y="372"/>
                      </a:lnTo>
                      <a:lnTo>
                        <a:pt x="104" y="376"/>
                      </a:lnTo>
                      <a:lnTo>
                        <a:pt x="108" y="376"/>
                      </a:lnTo>
                      <a:lnTo>
                        <a:pt x="112" y="378"/>
                      </a:lnTo>
                      <a:lnTo>
                        <a:pt x="112" y="376"/>
                      </a:lnTo>
                      <a:lnTo>
                        <a:pt x="114" y="384"/>
                      </a:lnTo>
                      <a:lnTo>
                        <a:pt x="110" y="386"/>
                      </a:lnTo>
                      <a:lnTo>
                        <a:pt x="96" y="390"/>
                      </a:lnTo>
                      <a:lnTo>
                        <a:pt x="104" y="406"/>
                      </a:lnTo>
                      <a:lnTo>
                        <a:pt x="112" y="406"/>
                      </a:lnTo>
                      <a:lnTo>
                        <a:pt x="132" y="400"/>
                      </a:lnTo>
                      <a:lnTo>
                        <a:pt x="142" y="408"/>
                      </a:lnTo>
                      <a:lnTo>
                        <a:pt x="142" y="414"/>
                      </a:lnTo>
                      <a:lnTo>
                        <a:pt x="144" y="422"/>
                      </a:lnTo>
                      <a:lnTo>
                        <a:pt x="160" y="424"/>
                      </a:lnTo>
                      <a:lnTo>
                        <a:pt x="164" y="436"/>
                      </a:lnTo>
                      <a:lnTo>
                        <a:pt x="174" y="436"/>
                      </a:lnTo>
                      <a:lnTo>
                        <a:pt x="178" y="440"/>
                      </a:lnTo>
                      <a:lnTo>
                        <a:pt x="192" y="436"/>
                      </a:lnTo>
                      <a:lnTo>
                        <a:pt x="198" y="444"/>
                      </a:lnTo>
                      <a:lnTo>
                        <a:pt x="210" y="448"/>
                      </a:lnTo>
                      <a:lnTo>
                        <a:pt x="214" y="448"/>
                      </a:lnTo>
                      <a:lnTo>
                        <a:pt x="222" y="450"/>
                      </a:lnTo>
                      <a:lnTo>
                        <a:pt x="228" y="452"/>
                      </a:lnTo>
                      <a:lnTo>
                        <a:pt x="234" y="454"/>
                      </a:lnTo>
                      <a:lnTo>
                        <a:pt x="236" y="456"/>
                      </a:lnTo>
                      <a:lnTo>
                        <a:pt x="236" y="458"/>
                      </a:lnTo>
                      <a:lnTo>
                        <a:pt x="234" y="460"/>
                      </a:lnTo>
                      <a:lnTo>
                        <a:pt x="230" y="464"/>
                      </a:lnTo>
                      <a:lnTo>
                        <a:pt x="234" y="472"/>
                      </a:lnTo>
                      <a:lnTo>
                        <a:pt x="236" y="480"/>
                      </a:lnTo>
                      <a:lnTo>
                        <a:pt x="236" y="484"/>
                      </a:lnTo>
                      <a:lnTo>
                        <a:pt x="220" y="484"/>
                      </a:lnTo>
                      <a:lnTo>
                        <a:pt x="212" y="492"/>
                      </a:lnTo>
                      <a:lnTo>
                        <a:pt x="212" y="500"/>
                      </a:lnTo>
                      <a:lnTo>
                        <a:pt x="216" y="500"/>
                      </a:lnTo>
                      <a:lnTo>
                        <a:pt x="224" y="500"/>
                      </a:lnTo>
                      <a:lnTo>
                        <a:pt x="206" y="510"/>
                      </a:lnTo>
                      <a:lnTo>
                        <a:pt x="214" y="518"/>
                      </a:lnTo>
                      <a:lnTo>
                        <a:pt x="206" y="520"/>
                      </a:lnTo>
                      <a:lnTo>
                        <a:pt x="206" y="532"/>
                      </a:lnTo>
                      <a:lnTo>
                        <a:pt x="192" y="534"/>
                      </a:lnTo>
                      <a:lnTo>
                        <a:pt x="198" y="536"/>
                      </a:lnTo>
                      <a:lnTo>
                        <a:pt x="202" y="540"/>
                      </a:lnTo>
                      <a:lnTo>
                        <a:pt x="208" y="544"/>
                      </a:lnTo>
                      <a:lnTo>
                        <a:pt x="216" y="548"/>
                      </a:lnTo>
                      <a:lnTo>
                        <a:pt x="242" y="562"/>
                      </a:lnTo>
                      <a:lnTo>
                        <a:pt x="250" y="564"/>
                      </a:lnTo>
                      <a:lnTo>
                        <a:pt x="260" y="564"/>
                      </a:lnTo>
                      <a:lnTo>
                        <a:pt x="272" y="568"/>
                      </a:lnTo>
                      <a:lnTo>
                        <a:pt x="284" y="570"/>
                      </a:lnTo>
                      <a:lnTo>
                        <a:pt x="294" y="572"/>
                      </a:lnTo>
                      <a:lnTo>
                        <a:pt x="304" y="578"/>
                      </a:lnTo>
                      <a:lnTo>
                        <a:pt x="318" y="578"/>
                      </a:lnTo>
                      <a:lnTo>
                        <a:pt x="334" y="584"/>
                      </a:lnTo>
                      <a:lnTo>
                        <a:pt x="340" y="592"/>
                      </a:lnTo>
                      <a:lnTo>
                        <a:pt x="350" y="594"/>
                      </a:lnTo>
                      <a:lnTo>
                        <a:pt x="354" y="598"/>
                      </a:lnTo>
                      <a:lnTo>
                        <a:pt x="356" y="600"/>
                      </a:lnTo>
                      <a:lnTo>
                        <a:pt x="358" y="602"/>
                      </a:lnTo>
                      <a:lnTo>
                        <a:pt x="362" y="604"/>
                      </a:lnTo>
                      <a:lnTo>
                        <a:pt x="364" y="606"/>
                      </a:lnTo>
                      <a:lnTo>
                        <a:pt x="370" y="606"/>
                      </a:lnTo>
                      <a:lnTo>
                        <a:pt x="376" y="600"/>
                      </a:lnTo>
                      <a:lnTo>
                        <a:pt x="380" y="596"/>
                      </a:lnTo>
                      <a:lnTo>
                        <a:pt x="372" y="582"/>
                      </a:lnTo>
                      <a:lnTo>
                        <a:pt x="362" y="568"/>
                      </a:lnTo>
                      <a:lnTo>
                        <a:pt x="352" y="558"/>
                      </a:lnTo>
                      <a:lnTo>
                        <a:pt x="350" y="556"/>
                      </a:lnTo>
                      <a:lnTo>
                        <a:pt x="342" y="544"/>
                      </a:lnTo>
                      <a:lnTo>
                        <a:pt x="344" y="542"/>
                      </a:lnTo>
                      <a:lnTo>
                        <a:pt x="348" y="530"/>
                      </a:lnTo>
                      <a:lnTo>
                        <a:pt x="350" y="526"/>
                      </a:lnTo>
                      <a:lnTo>
                        <a:pt x="354" y="526"/>
                      </a:lnTo>
                      <a:lnTo>
                        <a:pt x="358" y="524"/>
                      </a:lnTo>
                      <a:lnTo>
                        <a:pt x="366" y="518"/>
                      </a:lnTo>
                      <a:lnTo>
                        <a:pt x="374" y="512"/>
                      </a:lnTo>
                      <a:lnTo>
                        <a:pt x="370" y="506"/>
                      </a:lnTo>
                      <a:lnTo>
                        <a:pt x="366" y="498"/>
                      </a:lnTo>
                      <a:lnTo>
                        <a:pt x="358" y="486"/>
                      </a:lnTo>
                      <a:lnTo>
                        <a:pt x="342" y="486"/>
                      </a:lnTo>
                      <a:lnTo>
                        <a:pt x="342" y="476"/>
                      </a:lnTo>
                      <a:lnTo>
                        <a:pt x="336" y="478"/>
                      </a:lnTo>
                      <a:lnTo>
                        <a:pt x="332" y="478"/>
                      </a:lnTo>
                      <a:lnTo>
                        <a:pt x="332" y="476"/>
                      </a:lnTo>
                      <a:lnTo>
                        <a:pt x="332" y="474"/>
                      </a:lnTo>
                      <a:lnTo>
                        <a:pt x="332" y="464"/>
                      </a:lnTo>
                      <a:lnTo>
                        <a:pt x="332" y="462"/>
                      </a:lnTo>
                      <a:lnTo>
                        <a:pt x="332" y="446"/>
                      </a:lnTo>
                      <a:lnTo>
                        <a:pt x="342" y="436"/>
                      </a:lnTo>
                      <a:lnTo>
                        <a:pt x="350" y="448"/>
                      </a:lnTo>
                      <a:lnTo>
                        <a:pt x="358" y="444"/>
                      </a:lnTo>
                      <a:lnTo>
                        <a:pt x="356" y="432"/>
                      </a:lnTo>
                      <a:lnTo>
                        <a:pt x="380" y="412"/>
                      </a:lnTo>
                      <a:lnTo>
                        <a:pt x="402" y="416"/>
                      </a:lnTo>
                      <a:lnTo>
                        <a:pt x="418" y="422"/>
                      </a:lnTo>
                      <a:lnTo>
                        <a:pt x="434" y="434"/>
                      </a:lnTo>
                      <a:lnTo>
                        <a:pt x="442" y="432"/>
                      </a:lnTo>
                      <a:lnTo>
                        <a:pt x="454" y="436"/>
                      </a:lnTo>
                      <a:lnTo>
                        <a:pt x="460" y="428"/>
                      </a:lnTo>
                      <a:lnTo>
                        <a:pt x="492" y="428"/>
                      </a:lnTo>
                      <a:lnTo>
                        <a:pt x="502" y="436"/>
                      </a:lnTo>
                      <a:lnTo>
                        <a:pt x="534" y="434"/>
                      </a:lnTo>
                      <a:lnTo>
                        <a:pt x="536" y="420"/>
                      </a:lnTo>
                      <a:lnTo>
                        <a:pt x="512" y="412"/>
                      </a:lnTo>
                      <a:lnTo>
                        <a:pt x="516" y="406"/>
                      </a:lnTo>
                      <a:lnTo>
                        <a:pt x="518" y="394"/>
                      </a:lnTo>
                      <a:lnTo>
                        <a:pt x="532" y="392"/>
                      </a:lnTo>
                      <a:lnTo>
                        <a:pt x="520" y="386"/>
                      </a:lnTo>
                      <a:lnTo>
                        <a:pt x="514" y="376"/>
                      </a:lnTo>
                      <a:lnTo>
                        <a:pt x="534" y="376"/>
                      </a:lnTo>
                      <a:lnTo>
                        <a:pt x="602" y="360"/>
                      </a:lnTo>
                      <a:lnTo>
                        <a:pt x="612" y="350"/>
                      </a:lnTo>
                      <a:lnTo>
                        <a:pt x="640" y="354"/>
                      </a:lnTo>
                      <a:lnTo>
                        <a:pt x="652" y="372"/>
                      </a:lnTo>
                      <a:lnTo>
                        <a:pt x="684" y="376"/>
                      </a:lnTo>
                      <a:lnTo>
                        <a:pt x="684" y="382"/>
                      </a:lnTo>
                      <a:lnTo>
                        <a:pt x="702" y="382"/>
                      </a:lnTo>
                      <a:lnTo>
                        <a:pt x="720" y="368"/>
                      </a:lnTo>
                      <a:lnTo>
                        <a:pt x="728" y="368"/>
                      </a:lnTo>
                      <a:lnTo>
                        <a:pt x="728" y="378"/>
                      </a:lnTo>
                      <a:lnTo>
                        <a:pt x="744" y="384"/>
                      </a:lnTo>
                      <a:lnTo>
                        <a:pt x="796" y="432"/>
                      </a:lnTo>
                      <a:lnTo>
                        <a:pt x="804" y="434"/>
                      </a:lnTo>
                      <a:lnTo>
                        <a:pt x="804" y="424"/>
                      </a:lnTo>
                      <a:lnTo>
                        <a:pt x="816" y="426"/>
                      </a:lnTo>
                      <a:lnTo>
                        <a:pt x="818" y="434"/>
                      </a:lnTo>
                      <a:lnTo>
                        <a:pt x="836" y="436"/>
                      </a:lnTo>
                      <a:lnTo>
                        <a:pt x="842" y="428"/>
                      </a:lnTo>
                      <a:lnTo>
                        <a:pt x="866" y="446"/>
                      </a:lnTo>
                      <a:lnTo>
                        <a:pt x="884" y="454"/>
                      </a:lnTo>
                      <a:lnTo>
                        <a:pt x="902" y="45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4" name="îŝļîďè">
                  <a:extLst>
                    <a:ext uri="{FF2B5EF4-FFF2-40B4-BE49-F238E27FC236}">
                      <a16:creationId xmlns:a16="http://schemas.microsoft.com/office/drawing/2014/main" id="{A81ABD81-AF81-4A40-9E44-8B83E95440A1}"/>
                    </a:ext>
                  </a:extLst>
                </p:cNvPr>
                <p:cNvSpPr/>
                <p:nvPr/>
              </p:nvSpPr>
              <p:spPr bwMode="auto">
                <a:xfrm>
                  <a:off x="6105190" y="2613726"/>
                  <a:ext cx="196942" cy="116288"/>
                </a:xfrm>
                <a:custGeom>
                  <a:avLst/>
                  <a:gdLst>
                    <a:gd name="T0" fmla="*/ 0 w 112"/>
                    <a:gd name="T1" fmla="*/ 2147483647 h 68"/>
                    <a:gd name="T2" fmla="*/ 2147483647 w 112"/>
                    <a:gd name="T3" fmla="*/ 2147483647 h 68"/>
                    <a:gd name="T4" fmla="*/ 2147483647 w 112"/>
                    <a:gd name="T5" fmla="*/ 2147483647 h 68"/>
                    <a:gd name="T6" fmla="*/ 2147483647 w 112"/>
                    <a:gd name="T7" fmla="*/ 2147483647 h 68"/>
                    <a:gd name="T8" fmla="*/ 2147483647 w 112"/>
                    <a:gd name="T9" fmla="*/ 2147483647 h 68"/>
                    <a:gd name="T10" fmla="*/ 2147483647 w 112"/>
                    <a:gd name="T11" fmla="*/ 2147483647 h 68"/>
                    <a:gd name="T12" fmla="*/ 2147483647 w 112"/>
                    <a:gd name="T13" fmla="*/ 0 h 68"/>
                    <a:gd name="T14" fmla="*/ 2147483647 w 112"/>
                    <a:gd name="T15" fmla="*/ 2147483647 h 68"/>
                    <a:gd name="T16" fmla="*/ 2147483647 w 112"/>
                    <a:gd name="T17" fmla="*/ 2147483647 h 68"/>
                    <a:gd name="T18" fmla="*/ 2147483647 w 112"/>
                    <a:gd name="T19" fmla="*/ 2147483647 h 68"/>
                    <a:gd name="T20" fmla="*/ 2147483647 w 112"/>
                    <a:gd name="T21" fmla="*/ 2147483647 h 68"/>
                    <a:gd name="T22" fmla="*/ 2147483647 w 112"/>
                    <a:gd name="T23" fmla="*/ 2147483647 h 68"/>
                    <a:gd name="T24" fmla="*/ 2147483647 w 112"/>
                    <a:gd name="T25" fmla="*/ 2147483647 h 68"/>
                    <a:gd name="T26" fmla="*/ 2147483647 w 112"/>
                    <a:gd name="T27" fmla="*/ 2147483647 h 68"/>
                    <a:gd name="T28" fmla="*/ 2147483647 w 112"/>
                    <a:gd name="T29" fmla="*/ 2147483647 h 68"/>
                    <a:gd name="T30" fmla="*/ 2147483647 w 112"/>
                    <a:gd name="T31" fmla="*/ 2147483647 h 68"/>
                    <a:gd name="T32" fmla="*/ 2147483647 w 112"/>
                    <a:gd name="T33" fmla="*/ 2147483647 h 68"/>
                    <a:gd name="T34" fmla="*/ 2147483647 w 112"/>
                    <a:gd name="T35" fmla="*/ 2147483647 h 68"/>
                    <a:gd name="T36" fmla="*/ 2147483647 w 112"/>
                    <a:gd name="T37" fmla="*/ 2147483647 h 68"/>
                    <a:gd name="T38" fmla="*/ 2147483647 w 112"/>
                    <a:gd name="T39" fmla="*/ 2147483647 h 68"/>
                    <a:gd name="T40" fmla="*/ 2147483647 w 112"/>
                    <a:gd name="T41" fmla="*/ 2147483647 h 68"/>
                    <a:gd name="T42" fmla="*/ 2147483647 w 112"/>
                    <a:gd name="T43" fmla="*/ 2147483647 h 68"/>
                    <a:gd name="T44" fmla="*/ 2147483647 w 112"/>
                    <a:gd name="T45" fmla="*/ 2147483647 h 68"/>
                    <a:gd name="T46" fmla="*/ 2147483647 w 112"/>
                    <a:gd name="T47" fmla="*/ 2147483647 h 68"/>
                    <a:gd name="T48" fmla="*/ 2147483647 w 112"/>
                    <a:gd name="T49" fmla="*/ 2147483647 h 68"/>
                    <a:gd name="T50" fmla="*/ 2147483647 w 112"/>
                    <a:gd name="T51" fmla="*/ 2147483647 h 68"/>
                    <a:gd name="T52" fmla="*/ 2147483647 w 112"/>
                    <a:gd name="T53" fmla="*/ 2147483647 h 68"/>
                    <a:gd name="T54" fmla="*/ 2147483647 w 112"/>
                    <a:gd name="T55" fmla="*/ 2147483647 h 68"/>
                    <a:gd name="T56" fmla="*/ 2147483647 w 112"/>
                    <a:gd name="T57" fmla="*/ 2147483647 h 68"/>
                    <a:gd name="T58" fmla="*/ 2147483647 w 112"/>
                    <a:gd name="T59" fmla="*/ 2147483647 h 68"/>
                    <a:gd name="T60" fmla="*/ 2147483647 w 112"/>
                    <a:gd name="T61" fmla="*/ 2147483647 h 68"/>
                    <a:gd name="T62" fmla="*/ 2147483647 w 112"/>
                    <a:gd name="T63" fmla="*/ 2147483647 h 68"/>
                    <a:gd name="T64" fmla="*/ 2147483647 w 112"/>
                    <a:gd name="T65" fmla="*/ 2147483647 h 68"/>
                    <a:gd name="T66" fmla="*/ 2147483647 w 112"/>
                    <a:gd name="T67" fmla="*/ 2147483647 h 68"/>
                    <a:gd name="T68" fmla="*/ 2147483647 w 112"/>
                    <a:gd name="T69" fmla="*/ 2147483647 h 68"/>
                    <a:gd name="T70" fmla="*/ 2147483647 w 112"/>
                    <a:gd name="T71" fmla="*/ 2147483647 h 68"/>
                    <a:gd name="T72" fmla="*/ 2147483647 w 112"/>
                    <a:gd name="T73" fmla="*/ 2147483647 h 68"/>
                    <a:gd name="T74" fmla="*/ 2147483647 w 112"/>
                    <a:gd name="T75" fmla="*/ 2147483647 h 68"/>
                    <a:gd name="T76" fmla="*/ 2147483647 w 112"/>
                    <a:gd name="T77" fmla="*/ 2147483647 h 68"/>
                    <a:gd name="T78" fmla="*/ 2147483647 w 112"/>
                    <a:gd name="T79" fmla="*/ 2147483647 h 68"/>
                    <a:gd name="T80" fmla="*/ 2147483647 w 112"/>
                    <a:gd name="T81" fmla="*/ 2147483647 h 68"/>
                    <a:gd name="T82" fmla="*/ 2147483647 w 112"/>
                    <a:gd name="T83" fmla="*/ 2147483647 h 68"/>
                    <a:gd name="T84" fmla="*/ 2147483647 w 112"/>
                    <a:gd name="T85" fmla="*/ 2147483647 h 68"/>
                    <a:gd name="T86" fmla="*/ 2147483647 w 112"/>
                    <a:gd name="T87" fmla="*/ 2147483647 h 68"/>
                    <a:gd name="T88" fmla="*/ 2147483647 w 112"/>
                    <a:gd name="T89" fmla="*/ 2147483647 h 68"/>
                    <a:gd name="T90" fmla="*/ 2147483647 w 112"/>
                    <a:gd name="T91" fmla="*/ 2147483647 h 68"/>
                    <a:gd name="T92" fmla="*/ 0 w 112"/>
                    <a:gd name="T93" fmla="*/ 2147483647 h 68"/>
                    <a:gd name="T94" fmla="*/ 0 w 112"/>
                    <a:gd name="T95" fmla="*/ 2147483647 h 6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12"/>
                    <a:gd name="T145" fmla="*/ 0 h 68"/>
                    <a:gd name="T146" fmla="*/ 112 w 112"/>
                    <a:gd name="T147" fmla="*/ 68 h 68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12" h="68">
                      <a:moveTo>
                        <a:pt x="0" y="26"/>
                      </a:moveTo>
                      <a:lnTo>
                        <a:pt x="14" y="26"/>
                      </a:lnTo>
                      <a:lnTo>
                        <a:pt x="16" y="16"/>
                      </a:lnTo>
                      <a:lnTo>
                        <a:pt x="22" y="14"/>
                      </a:lnTo>
                      <a:lnTo>
                        <a:pt x="22" y="4"/>
                      </a:lnTo>
                      <a:lnTo>
                        <a:pt x="32" y="6"/>
                      </a:lnTo>
                      <a:lnTo>
                        <a:pt x="36" y="0"/>
                      </a:lnTo>
                      <a:lnTo>
                        <a:pt x="44" y="6"/>
                      </a:lnTo>
                      <a:lnTo>
                        <a:pt x="44" y="10"/>
                      </a:lnTo>
                      <a:lnTo>
                        <a:pt x="36" y="14"/>
                      </a:lnTo>
                      <a:lnTo>
                        <a:pt x="32" y="16"/>
                      </a:lnTo>
                      <a:lnTo>
                        <a:pt x="40" y="16"/>
                      </a:lnTo>
                      <a:lnTo>
                        <a:pt x="46" y="18"/>
                      </a:lnTo>
                      <a:lnTo>
                        <a:pt x="44" y="28"/>
                      </a:lnTo>
                      <a:lnTo>
                        <a:pt x="58" y="28"/>
                      </a:lnTo>
                      <a:lnTo>
                        <a:pt x="64" y="30"/>
                      </a:lnTo>
                      <a:lnTo>
                        <a:pt x="78" y="30"/>
                      </a:lnTo>
                      <a:lnTo>
                        <a:pt x="84" y="26"/>
                      </a:lnTo>
                      <a:lnTo>
                        <a:pt x="84" y="30"/>
                      </a:lnTo>
                      <a:lnTo>
                        <a:pt x="88" y="32"/>
                      </a:lnTo>
                      <a:lnTo>
                        <a:pt x="98" y="38"/>
                      </a:lnTo>
                      <a:lnTo>
                        <a:pt x="102" y="44"/>
                      </a:lnTo>
                      <a:lnTo>
                        <a:pt x="108" y="48"/>
                      </a:lnTo>
                      <a:lnTo>
                        <a:pt x="112" y="58"/>
                      </a:lnTo>
                      <a:lnTo>
                        <a:pt x="106" y="60"/>
                      </a:lnTo>
                      <a:lnTo>
                        <a:pt x="98" y="62"/>
                      </a:lnTo>
                      <a:lnTo>
                        <a:pt x="90" y="64"/>
                      </a:lnTo>
                      <a:lnTo>
                        <a:pt x="82" y="66"/>
                      </a:lnTo>
                      <a:lnTo>
                        <a:pt x="76" y="68"/>
                      </a:lnTo>
                      <a:lnTo>
                        <a:pt x="74" y="68"/>
                      </a:lnTo>
                      <a:lnTo>
                        <a:pt x="70" y="68"/>
                      </a:lnTo>
                      <a:lnTo>
                        <a:pt x="66" y="64"/>
                      </a:lnTo>
                      <a:lnTo>
                        <a:pt x="60" y="58"/>
                      </a:lnTo>
                      <a:lnTo>
                        <a:pt x="58" y="50"/>
                      </a:lnTo>
                      <a:lnTo>
                        <a:pt x="54" y="40"/>
                      </a:lnTo>
                      <a:lnTo>
                        <a:pt x="48" y="40"/>
                      </a:lnTo>
                      <a:lnTo>
                        <a:pt x="44" y="46"/>
                      </a:lnTo>
                      <a:lnTo>
                        <a:pt x="40" y="50"/>
                      </a:lnTo>
                      <a:lnTo>
                        <a:pt x="34" y="56"/>
                      </a:lnTo>
                      <a:lnTo>
                        <a:pt x="30" y="60"/>
                      </a:lnTo>
                      <a:lnTo>
                        <a:pt x="20" y="66"/>
                      </a:lnTo>
                      <a:lnTo>
                        <a:pt x="12" y="66"/>
                      </a:lnTo>
                      <a:lnTo>
                        <a:pt x="16" y="56"/>
                      </a:lnTo>
                      <a:lnTo>
                        <a:pt x="16" y="46"/>
                      </a:lnTo>
                      <a:lnTo>
                        <a:pt x="12" y="42"/>
                      </a:lnTo>
                      <a:lnTo>
                        <a:pt x="6" y="38"/>
                      </a:lnTo>
                      <a:lnTo>
                        <a:pt x="0" y="32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5" name="îṥlîḓè">
                  <a:extLst>
                    <a:ext uri="{FF2B5EF4-FFF2-40B4-BE49-F238E27FC236}">
                      <a16:creationId xmlns:a16="http://schemas.microsoft.com/office/drawing/2014/main" id="{4C9A17D0-91B6-4F07-B5EA-A817C25577D4}"/>
                    </a:ext>
                  </a:extLst>
                </p:cNvPr>
                <p:cNvSpPr/>
                <p:nvPr/>
              </p:nvSpPr>
              <p:spPr bwMode="auto">
                <a:xfrm>
                  <a:off x="5343590" y="2528262"/>
                  <a:ext cx="192810" cy="77058"/>
                </a:xfrm>
                <a:custGeom>
                  <a:avLst/>
                  <a:gdLst>
                    <a:gd name="T0" fmla="*/ 2147483647 w 110"/>
                    <a:gd name="T1" fmla="*/ 2147483647 h 46"/>
                    <a:gd name="T2" fmla="*/ 2147483647 w 110"/>
                    <a:gd name="T3" fmla="*/ 2147483647 h 46"/>
                    <a:gd name="T4" fmla="*/ 2147483647 w 110"/>
                    <a:gd name="T5" fmla="*/ 2147483647 h 46"/>
                    <a:gd name="T6" fmla="*/ 2147483647 w 110"/>
                    <a:gd name="T7" fmla="*/ 2147483647 h 46"/>
                    <a:gd name="T8" fmla="*/ 2147483647 w 110"/>
                    <a:gd name="T9" fmla="*/ 2147483647 h 46"/>
                    <a:gd name="T10" fmla="*/ 2147483647 w 110"/>
                    <a:gd name="T11" fmla="*/ 2147483647 h 46"/>
                    <a:gd name="T12" fmla="*/ 2147483647 w 110"/>
                    <a:gd name="T13" fmla="*/ 2147483647 h 46"/>
                    <a:gd name="T14" fmla="*/ 2147483647 w 110"/>
                    <a:gd name="T15" fmla="*/ 2147483647 h 46"/>
                    <a:gd name="T16" fmla="*/ 2147483647 w 110"/>
                    <a:gd name="T17" fmla="*/ 2147483647 h 46"/>
                    <a:gd name="T18" fmla="*/ 2147483647 w 110"/>
                    <a:gd name="T19" fmla="*/ 2147483647 h 46"/>
                    <a:gd name="T20" fmla="*/ 2147483647 w 110"/>
                    <a:gd name="T21" fmla="*/ 2147483647 h 46"/>
                    <a:gd name="T22" fmla="*/ 2147483647 w 110"/>
                    <a:gd name="T23" fmla="*/ 2147483647 h 46"/>
                    <a:gd name="T24" fmla="*/ 2147483647 w 110"/>
                    <a:gd name="T25" fmla="*/ 2147483647 h 46"/>
                    <a:gd name="T26" fmla="*/ 2147483647 w 110"/>
                    <a:gd name="T27" fmla="*/ 2147483647 h 46"/>
                    <a:gd name="T28" fmla="*/ 2147483647 w 110"/>
                    <a:gd name="T29" fmla="*/ 2147483647 h 46"/>
                    <a:gd name="T30" fmla="*/ 2147483647 w 110"/>
                    <a:gd name="T31" fmla="*/ 2147483647 h 46"/>
                    <a:gd name="T32" fmla="*/ 2147483647 w 110"/>
                    <a:gd name="T33" fmla="*/ 2147483647 h 46"/>
                    <a:gd name="T34" fmla="*/ 2147483647 w 110"/>
                    <a:gd name="T35" fmla="*/ 2147483647 h 46"/>
                    <a:gd name="T36" fmla="*/ 2147483647 w 110"/>
                    <a:gd name="T37" fmla="*/ 2147483647 h 46"/>
                    <a:gd name="T38" fmla="*/ 2147483647 w 110"/>
                    <a:gd name="T39" fmla="*/ 2147483647 h 46"/>
                    <a:gd name="T40" fmla="*/ 2147483647 w 110"/>
                    <a:gd name="T41" fmla="*/ 2147483647 h 46"/>
                    <a:gd name="T42" fmla="*/ 2147483647 w 110"/>
                    <a:gd name="T43" fmla="*/ 2147483647 h 46"/>
                    <a:gd name="T44" fmla="*/ 2147483647 w 110"/>
                    <a:gd name="T45" fmla="*/ 2147483647 h 46"/>
                    <a:gd name="T46" fmla="*/ 2147483647 w 110"/>
                    <a:gd name="T47" fmla="*/ 2147483647 h 46"/>
                    <a:gd name="T48" fmla="*/ 0 w 110"/>
                    <a:gd name="T49" fmla="*/ 0 h 46"/>
                    <a:gd name="T50" fmla="*/ 2147483647 w 110"/>
                    <a:gd name="T51" fmla="*/ 2147483647 h 46"/>
                    <a:gd name="T52" fmla="*/ 2147483647 w 110"/>
                    <a:gd name="T53" fmla="*/ 2147483647 h 46"/>
                    <a:gd name="T54" fmla="*/ 2147483647 w 110"/>
                    <a:gd name="T55" fmla="*/ 2147483647 h 46"/>
                    <a:gd name="T56" fmla="*/ 2147483647 w 110"/>
                    <a:gd name="T57" fmla="*/ 2147483647 h 46"/>
                    <a:gd name="T58" fmla="*/ 2147483647 w 110"/>
                    <a:gd name="T59" fmla="*/ 2147483647 h 46"/>
                    <a:gd name="T60" fmla="*/ 2147483647 w 110"/>
                    <a:gd name="T61" fmla="*/ 2147483647 h 46"/>
                    <a:gd name="T62" fmla="*/ 2147483647 w 110"/>
                    <a:gd name="T63" fmla="*/ 2147483647 h 46"/>
                    <a:gd name="T64" fmla="*/ 2147483647 w 110"/>
                    <a:gd name="T65" fmla="*/ 2147483647 h 46"/>
                    <a:gd name="T66" fmla="*/ 2147483647 w 110"/>
                    <a:gd name="T67" fmla="*/ 2147483647 h 46"/>
                    <a:gd name="T68" fmla="*/ 2147483647 w 110"/>
                    <a:gd name="T69" fmla="*/ 2147483647 h 46"/>
                    <a:gd name="T70" fmla="*/ 2147483647 w 110"/>
                    <a:gd name="T71" fmla="*/ 2147483647 h 4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10"/>
                    <a:gd name="T109" fmla="*/ 0 h 46"/>
                    <a:gd name="T110" fmla="*/ 110 w 110"/>
                    <a:gd name="T111" fmla="*/ 46 h 4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10" h="46">
                      <a:moveTo>
                        <a:pt x="36" y="36"/>
                      </a:moveTo>
                      <a:lnTo>
                        <a:pt x="44" y="34"/>
                      </a:lnTo>
                      <a:lnTo>
                        <a:pt x="50" y="34"/>
                      </a:lnTo>
                      <a:lnTo>
                        <a:pt x="60" y="36"/>
                      </a:lnTo>
                      <a:lnTo>
                        <a:pt x="64" y="40"/>
                      </a:lnTo>
                      <a:lnTo>
                        <a:pt x="66" y="42"/>
                      </a:lnTo>
                      <a:lnTo>
                        <a:pt x="66" y="44"/>
                      </a:lnTo>
                      <a:lnTo>
                        <a:pt x="78" y="44"/>
                      </a:lnTo>
                      <a:lnTo>
                        <a:pt x="86" y="44"/>
                      </a:lnTo>
                      <a:lnTo>
                        <a:pt x="88" y="38"/>
                      </a:lnTo>
                      <a:lnTo>
                        <a:pt x="96" y="42"/>
                      </a:lnTo>
                      <a:lnTo>
                        <a:pt x="100" y="46"/>
                      </a:lnTo>
                      <a:lnTo>
                        <a:pt x="110" y="46"/>
                      </a:lnTo>
                      <a:lnTo>
                        <a:pt x="106" y="40"/>
                      </a:lnTo>
                      <a:lnTo>
                        <a:pt x="104" y="36"/>
                      </a:lnTo>
                      <a:lnTo>
                        <a:pt x="108" y="32"/>
                      </a:lnTo>
                      <a:lnTo>
                        <a:pt x="98" y="30"/>
                      </a:lnTo>
                      <a:lnTo>
                        <a:pt x="92" y="22"/>
                      </a:lnTo>
                      <a:lnTo>
                        <a:pt x="76" y="16"/>
                      </a:lnTo>
                      <a:lnTo>
                        <a:pt x="62" y="16"/>
                      </a:lnTo>
                      <a:lnTo>
                        <a:pt x="52" y="10"/>
                      </a:lnTo>
                      <a:lnTo>
                        <a:pt x="40" y="8"/>
                      </a:lnTo>
                      <a:lnTo>
                        <a:pt x="30" y="6"/>
                      </a:lnTo>
                      <a:lnTo>
                        <a:pt x="18" y="2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12" y="8"/>
                      </a:lnTo>
                      <a:lnTo>
                        <a:pt x="20" y="12"/>
                      </a:lnTo>
                      <a:lnTo>
                        <a:pt x="24" y="14"/>
                      </a:lnTo>
                      <a:lnTo>
                        <a:pt x="30" y="16"/>
                      </a:lnTo>
                      <a:lnTo>
                        <a:pt x="32" y="20"/>
                      </a:lnTo>
                      <a:lnTo>
                        <a:pt x="34" y="24"/>
                      </a:lnTo>
                      <a:lnTo>
                        <a:pt x="34" y="26"/>
                      </a:lnTo>
                      <a:lnTo>
                        <a:pt x="36" y="30"/>
                      </a:lnTo>
                      <a:lnTo>
                        <a:pt x="36" y="32"/>
                      </a:lnTo>
                      <a:lnTo>
                        <a:pt x="36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6" name="ïṡļiḋè">
                  <a:extLst>
                    <a:ext uri="{FF2B5EF4-FFF2-40B4-BE49-F238E27FC236}">
                      <a16:creationId xmlns:a16="http://schemas.microsoft.com/office/drawing/2014/main" id="{B1B1C337-3DAE-417C-8E29-30E9AF6904F0}"/>
                    </a:ext>
                  </a:extLst>
                </p:cNvPr>
                <p:cNvSpPr/>
                <p:nvPr/>
              </p:nvSpPr>
              <p:spPr bwMode="auto">
                <a:xfrm>
                  <a:off x="5459276" y="2599715"/>
                  <a:ext cx="89519" cy="71454"/>
                </a:xfrm>
                <a:custGeom>
                  <a:avLst/>
                  <a:gdLst>
                    <a:gd name="T0" fmla="*/ 0 w 52"/>
                    <a:gd name="T1" fmla="*/ 0 h 42"/>
                    <a:gd name="T2" fmla="*/ 2147483647 w 52"/>
                    <a:gd name="T3" fmla="*/ 0 h 42"/>
                    <a:gd name="T4" fmla="*/ 2147483647 w 52"/>
                    <a:gd name="T5" fmla="*/ 2147483647 h 42"/>
                    <a:gd name="T6" fmla="*/ 2147483647 w 52"/>
                    <a:gd name="T7" fmla="*/ 2147483647 h 42"/>
                    <a:gd name="T8" fmla="*/ 2147483647 w 52"/>
                    <a:gd name="T9" fmla="*/ 2147483647 h 42"/>
                    <a:gd name="T10" fmla="*/ 2147483647 w 52"/>
                    <a:gd name="T11" fmla="*/ 2147483647 h 42"/>
                    <a:gd name="T12" fmla="*/ 2147483647 w 52"/>
                    <a:gd name="T13" fmla="*/ 2147483647 h 42"/>
                    <a:gd name="T14" fmla="*/ 2147483647 w 52"/>
                    <a:gd name="T15" fmla="*/ 2147483647 h 42"/>
                    <a:gd name="T16" fmla="*/ 2147483647 w 52"/>
                    <a:gd name="T17" fmla="*/ 2147483647 h 42"/>
                    <a:gd name="T18" fmla="*/ 2147483647 w 52"/>
                    <a:gd name="T19" fmla="*/ 2147483647 h 42"/>
                    <a:gd name="T20" fmla="*/ 2147483647 w 52"/>
                    <a:gd name="T21" fmla="*/ 2147483647 h 42"/>
                    <a:gd name="T22" fmla="*/ 2147483647 w 52"/>
                    <a:gd name="T23" fmla="*/ 2147483647 h 42"/>
                    <a:gd name="T24" fmla="*/ 2147483647 w 52"/>
                    <a:gd name="T25" fmla="*/ 2147483647 h 42"/>
                    <a:gd name="T26" fmla="*/ 2147483647 w 52"/>
                    <a:gd name="T27" fmla="*/ 2147483647 h 42"/>
                    <a:gd name="T28" fmla="*/ 2147483647 w 52"/>
                    <a:gd name="T29" fmla="*/ 2147483647 h 42"/>
                    <a:gd name="T30" fmla="*/ 2147483647 w 52"/>
                    <a:gd name="T31" fmla="*/ 2147483647 h 42"/>
                    <a:gd name="T32" fmla="*/ 2147483647 w 52"/>
                    <a:gd name="T33" fmla="*/ 2147483647 h 42"/>
                    <a:gd name="T34" fmla="*/ 2147483647 w 52"/>
                    <a:gd name="T35" fmla="*/ 2147483647 h 42"/>
                    <a:gd name="T36" fmla="*/ 2147483647 w 52"/>
                    <a:gd name="T37" fmla="*/ 2147483647 h 42"/>
                    <a:gd name="T38" fmla="*/ 2147483647 w 52"/>
                    <a:gd name="T39" fmla="*/ 2147483647 h 42"/>
                    <a:gd name="T40" fmla="*/ 0 w 52"/>
                    <a:gd name="T41" fmla="*/ 0 h 42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52"/>
                    <a:gd name="T64" fmla="*/ 0 h 42"/>
                    <a:gd name="T65" fmla="*/ 52 w 52"/>
                    <a:gd name="T66" fmla="*/ 42 h 42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52" h="42">
                      <a:moveTo>
                        <a:pt x="0" y="0"/>
                      </a:moveTo>
                      <a:lnTo>
                        <a:pt x="20" y="0"/>
                      </a:lnTo>
                      <a:lnTo>
                        <a:pt x="26" y="6"/>
                      </a:lnTo>
                      <a:lnTo>
                        <a:pt x="28" y="6"/>
                      </a:lnTo>
                      <a:lnTo>
                        <a:pt x="30" y="10"/>
                      </a:lnTo>
                      <a:lnTo>
                        <a:pt x="32" y="16"/>
                      </a:lnTo>
                      <a:lnTo>
                        <a:pt x="38" y="22"/>
                      </a:lnTo>
                      <a:lnTo>
                        <a:pt x="40" y="22"/>
                      </a:lnTo>
                      <a:lnTo>
                        <a:pt x="48" y="26"/>
                      </a:lnTo>
                      <a:lnTo>
                        <a:pt x="52" y="38"/>
                      </a:lnTo>
                      <a:lnTo>
                        <a:pt x="48" y="42"/>
                      </a:lnTo>
                      <a:lnTo>
                        <a:pt x="42" y="38"/>
                      </a:lnTo>
                      <a:lnTo>
                        <a:pt x="38" y="34"/>
                      </a:lnTo>
                      <a:lnTo>
                        <a:pt x="32" y="30"/>
                      </a:lnTo>
                      <a:lnTo>
                        <a:pt x="24" y="32"/>
                      </a:lnTo>
                      <a:lnTo>
                        <a:pt x="20" y="26"/>
                      </a:lnTo>
                      <a:lnTo>
                        <a:pt x="16" y="22"/>
                      </a:lnTo>
                      <a:lnTo>
                        <a:pt x="12" y="20"/>
                      </a:lnTo>
                      <a:lnTo>
                        <a:pt x="2" y="18"/>
                      </a:lnTo>
                      <a:lnTo>
                        <a:pt x="2" y="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7" name="islidê">
                  <a:extLst>
                    <a:ext uri="{FF2B5EF4-FFF2-40B4-BE49-F238E27FC236}">
                      <a16:creationId xmlns:a16="http://schemas.microsoft.com/office/drawing/2014/main" id="{B16B2680-F9DE-4384-8D69-B21418A4BA34}"/>
                    </a:ext>
                  </a:extLst>
                </p:cNvPr>
                <p:cNvSpPr/>
                <p:nvPr/>
              </p:nvSpPr>
              <p:spPr bwMode="auto">
                <a:xfrm>
                  <a:off x="5495084" y="2582903"/>
                  <a:ext cx="134967" cy="98074"/>
                </a:xfrm>
                <a:custGeom>
                  <a:avLst/>
                  <a:gdLst>
                    <a:gd name="T0" fmla="*/ 2147483647 w 78"/>
                    <a:gd name="T1" fmla="*/ 2147483647 h 60"/>
                    <a:gd name="T2" fmla="*/ 2147483647 w 78"/>
                    <a:gd name="T3" fmla="*/ 2147483647 h 60"/>
                    <a:gd name="T4" fmla="*/ 2147483647 w 78"/>
                    <a:gd name="T5" fmla="*/ 2147483647 h 60"/>
                    <a:gd name="T6" fmla="*/ 2147483647 w 78"/>
                    <a:gd name="T7" fmla="*/ 2147483647 h 60"/>
                    <a:gd name="T8" fmla="*/ 2147483647 w 78"/>
                    <a:gd name="T9" fmla="*/ 2147483647 h 60"/>
                    <a:gd name="T10" fmla="*/ 2147483647 w 78"/>
                    <a:gd name="T11" fmla="*/ 2147483647 h 60"/>
                    <a:gd name="T12" fmla="*/ 2147483647 w 78"/>
                    <a:gd name="T13" fmla="*/ 0 h 60"/>
                    <a:gd name="T14" fmla="*/ 2147483647 w 78"/>
                    <a:gd name="T15" fmla="*/ 2147483647 h 60"/>
                    <a:gd name="T16" fmla="*/ 2147483647 w 78"/>
                    <a:gd name="T17" fmla="*/ 2147483647 h 60"/>
                    <a:gd name="T18" fmla="*/ 2147483647 w 78"/>
                    <a:gd name="T19" fmla="*/ 2147483647 h 60"/>
                    <a:gd name="T20" fmla="*/ 2147483647 w 78"/>
                    <a:gd name="T21" fmla="*/ 2147483647 h 60"/>
                    <a:gd name="T22" fmla="*/ 2147483647 w 78"/>
                    <a:gd name="T23" fmla="*/ 2147483647 h 60"/>
                    <a:gd name="T24" fmla="*/ 2147483647 w 78"/>
                    <a:gd name="T25" fmla="*/ 2147483647 h 60"/>
                    <a:gd name="T26" fmla="*/ 2147483647 w 78"/>
                    <a:gd name="T27" fmla="*/ 2147483647 h 60"/>
                    <a:gd name="T28" fmla="*/ 0 w 78"/>
                    <a:gd name="T29" fmla="*/ 2147483647 h 60"/>
                    <a:gd name="T30" fmla="*/ 2147483647 w 78"/>
                    <a:gd name="T31" fmla="*/ 2147483647 h 60"/>
                    <a:gd name="T32" fmla="*/ 2147483647 w 78"/>
                    <a:gd name="T33" fmla="*/ 2147483647 h 60"/>
                    <a:gd name="T34" fmla="*/ 2147483647 w 78"/>
                    <a:gd name="T35" fmla="*/ 2147483647 h 60"/>
                    <a:gd name="T36" fmla="*/ 2147483647 w 78"/>
                    <a:gd name="T37" fmla="*/ 2147483647 h 60"/>
                    <a:gd name="T38" fmla="*/ 2147483647 w 78"/>
                    <a:gd name="T39" fmla="*/ 2147483647 h 60"/>
                    <a:gd name="T40" fmla="*/ 2147483647 w 78"/>
                    <a:gd name="T41" fmla="*/ 2147483647 h 60"/>
                    <a:gd name="T42" fmla="*/ 2147483647 w 78"/>
                    <a:gd name="T43" fmla="*/ 2147483647 h 60"/>
                    <a:gd name="T44" fmla="*/ 2147483647 w 78"/>
                    <a:gd name="T45" fmla="*/ 2147483647 h 60"/>
                    <a:gd name="T46" fmla="*/ 2147483647 w 78"/>
                    <a:gd name="T47" fmla="*/ 2147483647 h 60"/>
                    <a:gd name="T48" fmla="*/ 2147483647 w 78"/>
                    <a:gd name="T49" fmla="*/ 2147483647 h 60"/>
                    <a:gd name="T50" fmla="*/ 2147483647 w 78"/>
                    <a:gd name="T51" fmla="*/ 2147483647 h 60"/>
                    <a:gd name="T52" fmla="*/ 2147483647 w 78"/>
                    <a:gd name="T53" fmla="*/ 2147483647 h 60"/>
                    <a:gd name="T54" fmla="*/ 2147483647 w 78"/>
                    <a:gd name="T55" fmla="*/ 2147483647 h 60"/>
                    <a:gd name="T56" fmla="*/ 2147483647 w 78"/>
                    <a:gd name="T57" fmla="*/ 2147483647 h 60"/>
                    <a:gd name="T58" fmla="*/ 2147483647 w 78"/>
                    <a:gd name="T59" fmla="*/ 2147483647 h 60"/>
                    <a:gd name="T60" fmla="*/ 2147483647 w 78"/>
                    <a:gd name="T61" fmla="*/ 2147483647 h 60"/>
                    <a:gd name="T62" fmla="*/ 2147483647 w 78"/>
                    <a:gd name="T63" fmla="*/ 2147483647 h 60"/>
                    <a:gd name="T64" fmla="*/ 2147483647 w 78"/>
                    <a:gd name="T65" fmla="*/ 2147483647 h 60"/>
                    <a:gd name="T66" fmla="*/ 2147483647 w 78"/>
                    <a:gd name="T67" fmla="*/ 2147483647 h 60"/>
                    <a:gd name="T68" fmla="*/ 2147483647 w 78"/>
                    <a:gd name="T69" fmla="*/ 2147483647 h 60"/>
                    <a:gd name="T70" fmla="*/ 2147483647 w 78"/>
                    <a:gd name="T71" fmla="*/ 2147483647 h 60"/>
                    <a:gd name="T72" fmla="*/ 2147483647 w 78"/>
                    <a:gd name="T73" fmla="*/ 2147483647 h 60"/>
                    <a:gd name="T74" fmla="*/ 2147483647 w 78"/>
                    <a:gd name="T75" fmla="*/ 2147483647 h 60"/>
                    <a:gd name="T76" fmla="*/ 2147483647 w 78"/>
                    <a:gd name="T77" fmla="*/ 2147483647 h 60"/>
                    <a:gd name="T78" fmla="*/ 2147483647 w 78"/>
                    <a:gd name="T79" fmla="*/ 2147483647 h 60"/>
                    <a:gd name="T80" fmla="*/ 2147483647 w 78"/>
                    <a:gd name="T81" fmla="*/ 2147483647 h 6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78"/>
                    <a:gd name="T124" fmla="*/ 0 h 60"/>
                    <a:gd name="T125" fmla="*/ 78 w 78"/>
                    <a:gd name="T126" fmla="*/ 60 h 6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78" h="60">
                      <a:moveTo>
                        <a:pt x="52" y="2"/>
                      </a:moveTo>
                      <a:lnTo>
                        <a:pt x="48" y="6"/>
                      </a:lnTo>
                      <a:lnTo>
                        <a:pt x="42" y="12"/>
                      </a:lnTo>
                      <a:lnTo>
                        <a:pt x="36" y="12"/>
                      </a:lnTo>
                      <a:lnTo>
                        <a:pt x="32" y="8"/>
                      </a:lnTo>
                      <a:lnTo>
                        <a:pt x="28" y="6"/>
                      </a:lnTo>
                      <a:lnTo>
                        <a:pt x="22" y="0"/>
                      </a:lnTo>
                      <a:lnTo>
                        <a:pt x="18" y="4"/>
                      </a:lnTo>
                      <a:lnTo>
                        <a:pt x="20" y="8"/>
                      </a:lnTo>
                      <a:lnTo>
                        <a:pt x="24" y="14"/>
                      </a:lnTo>
                      <a:lnTo>
                        <a:pt x="20" y="14"/>
                      </a:lnTo>
                      <a:lnTo>
                        <a:pt x="14" y="14"/>
                      </a:lnTo>
                      <a:lnTo>
                        <a:pt x="10" y="10"/>
                      </a:lnTo>
                      <a:lnTo>
                        <a:pt x="2" y="6"/>
                      </a:lnTo>
                      <a:lnTo>
                        <a:pt x="0" y="12"/>
                      </a:lnTo>
                      <a:lnTo>
                        <a:pt x="6" y="18"/>
                      </a:lnTo>
                      <a:lnTo>
                        <a:pt x="8" y="18"/>
                      </a:lnTo>
                      <a:lnTo>
                        <a:pt x="10" y="24"/>
                      </a:lnTo>
                      <a:lnTo>
                        <a:pt x="12" y="28"/>
                      </a:lnTo>
                      <a:lnTo>
                        <a:pt x="14" y="30"/>
                      </a:lnTo>
                      <a:lnTo>
                        <a:pt x="20" y="34"/>
                      </a:lnTo>
                      <a:lnTo>
                        <a:pt x="28" y="38"/>
                      </a:lnTo>
                      <a:lnTo>
                        <a:pt x="32" y="50"/>
                      </a:lnTo>
                      <a:lnTo>
                        <a:pt x="36" y="46"/>
                      </a:lnTo>
                      <a:lnTo>
                        <a:pt x="42" y="42"/>
                      </a:lnTo>
                      <a:lnTo>
                        <a:pt x="46" y="38"/>
                      </a:lnTo>
                      <a:lnTo>
                        <a:pt x="54" y="38"/>
                      </a:lnTo>
                      <a:lnTo>
                        <a:pt x="54" y="44"/>
                      </a:lnTo>
                      <a:lnTo>
                        <a:pt x="56" y="46"/>
                      </a:lnTo>
                      <a:lnTo>
                        <a:pt x="56" y="52"/>
                      </a:lnTo>
                      <a:lnTo>
                        <a:pt x="58" y="54"/>
                      </a:lnTo>
                      <a:lnTo>
                        <a:pt x="60" y="56"/>
                      </a:lnTo>
                      <a:lnTo>
                        <a:pt x="64" y="56"/>
                      </a:lnTo>
                      <a:lnTo>
                        <a:pt x="68" y="60"/>
                      </a:lnTo>
                      <a:lnTo>
                        <a:pt x="72" y="28"/>
                      </a:lnTo>
                      <a:lnTo>
                        <a:pt x="78" y="28"/>
                      </a:lnTo>
                      <a:lnTo>
                        <a:pt x="64" y="18"/>
                      </a:lnTo>
                      <a:lnTo>
                        <a:pt x="62" y="14"/>
                      </a:lnTo>
                      <a:lnTo>
                        <a:pt x="56" y="8"/>
                      </a:lnTo>
                      <a:lnTo>
                        <a:pt x="56" y="6"/>
                      </a:lnTo>
                      <a:lnTo>
                        <a:pt x="52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8" name="işļîdê">
                  <a:extLst>
                    <a:ext uri="{FF2B5EF4-FFF2-40B4-BE49-F238E27FC236}">
                      <a16:creationId xmlns:a16="http://schemas.microsoft.com/office/drawing/2014/main" id="{8E76D4BF-8DA1-41E4-9244-C6F021AAF6C4}"/>
                    </a:ext>
                  </a:extLst>
                </p:cNvPr>
                <p:cNvSpPr/>
                <p:nvPr/>
              </p:nvSpPr>
              <p:spPr bwMode="auto">
                <a:xfrm>
                  <a:off x="8283945" y="3934923"/>
                  <a:ext cx="265802" cy="254992"/>
                </a:xfrm>
                <a:custGeom>
                  <a:avLst/>
                  <a:gdLst>
                    <a:gd name="T0" fmla="*/ 2147483647 w 152"/>
                    <a:gd name="T1" fmla="*/ 2147483647 h 154"/>
                    <a:gd name="T2" fmla="*/ 0 w 152"/>
                    <a:gd name="T3" fmla="*/ 2147483647 h 154"/>
                    <a:gd name="T4" fmla="*/ 2147483647 w 152"/>
                    <a:gd name="T5" fmla="*/ 2147483647 h 154"/>
                    <a:gd name="T6" fmla="*/ 2147483647 w 152"/>
                    <a:gd name="T7" fmla="*/ 2147483647 h 154"/>
                    <a:gd name="T8" fmla="*/ 2147483647 w 152"/>
                    <a:gd name="T9" fmla="*/ 2147483647 h 154"/>
                    <a:gd name="T10" fmla="*/ 2147483647 w 152"/>
                    <a:gd name="T11" fmla="*/ 2147483647 h 154"/>
                    <a:gd name="T12" fmla="*/ 2147483647 w 152"/>
                    <a:gd name="T13" fmla="*/ 2147483647 h 154"/>
                    <a:gd name="T14" fmla="*/ 2147483647 w 152"/>
                    <a:gd name="T15" fmla="*/ 2147483647 h 154"/>
                    <a:gd name="T16" fmla="*/ 2147483647 w 152"/>
                    <a:gd name="T17" fmla="*/ 2147483647 h 154"/>
                    <a:gd name="T18" fmla="*/ 2147483647 w 152"/>
                    <a:gd name="T19" fmla="*/ 2147483647 h 154"/>
                    <a:gd name="T20" fmla="*/ 2147483647 w 152"/>
                    <a:gd name="T21" fmla="*/ 2147483647 h 154"/>
                    <a:gd name="T22" fmla="*/ 2147483647 w 152"/>
                    <a:gd name="T23" fmla="*/ 2147483647 h 154"/>
                    <a:gd name="T24" fmla="*/ 2147483647 w 152"/>
                    <a:gd name="T25" fmla="*/ 2147483647 h 154"/>
                    <a:gd name="T26" fmla="*/ 2147483647 w 152"/>
                    <a:gd name="T27" fmla="*/ 2147483647 h 154"/>
                    <a:gd name="T28" fmla="*/ 2147483647 w 152"/>
                    <a:gd name="T29" fmla="*/ 2147483647 h 154"/>
                    <a:gd name="T30" fmla="*/ 2147483647 w 152"/>
                    <a:gd name="T31" fmla="*/ 2147483647 h 154"/>
                    <a:gd name="T32" fmla="*/ 2147483647 w 152"/>
                    <a:gd name="T33" fmla="*/ 2147483647 h 154"/>
                    <a:gd name="T34" fmla="*/ 2147483647 w 152"/>
                    <a:gd name="T35" fmla="*/ 2147483647 h 154"/>
                    <a:gd name="T36" fmla="*/ 2147483647 w 152"/>
                    <a:gd name="T37" fmla="*/ 2147483647 h 154"/>
                    <a:gd name="T38" fmla="*/ 2147483647 w 152"/>
                    <a:gd name="T39" fmla="*/ 2147483647 h 154"/>
                    <a:gd name="T40" fmla="*/ 2147483647 w 152"/>
                    <a:gd name="T41" fmla="*/ 2147483647 h 154"/>
                    <a:gd name="T42" fmla="*/ 2147483647 w 152"/>
                    <a:gd name="T43" fmla="*/ 2147483647 h 154"/>
                    <a:gd name="T44" fmla="*/ 2147483647 w 152"/>
                    <a:gd name="T45" fmla="*/ 2147483647 h 154"/>
                    <a:gd name="T46" fmla="*/ 2147483647 w 152"/>
                    <a:gd name="T47" fmla="*/ 2147483647 h 154"/>
                    <a:gd name="T48" fmla="*/ 2147483647 w 152"/>
                    <a:gd name="T49" fmla="*/ 2147483647 h 154"/>
                    <a:gd name="T50" fmla="*/ 2147483647 w 152"/>
                    <a:gd name="T51" fmla="*/ 2147483647 h 154"/>
                    <a:gd name="T52" fmla="*/ 2147483647 w 152"/>
                    <a:gd name="T53" fmla="*/ 2147483647 h 154"/>
                    <a:gd name="T54" fmla="*/ 2147483647 w 152"/>
                    <a:gd name="T55" fmla="*/ 2147483647 h 154"/>
                    <a:gd name="T56" fmla="*/ 2147483647 w 152"/>
                    <a:gd name="T57" fmla="*/ 2147483647 h 154"/>
                    <a:gd name="T58" fmla="*/ 2147483647 w 152"/>
                    <a:gd name="T59" fmla="*/ 2147483647 h 154"/>
                    <a:gd name="T60" fmla="*/ 2147483647 w 152"/>
                    <a:gd name="T61" fmla="*/ 2147483647 h 154"/>
                    <a:gd name="T62" fmla="*/ 2147483647 w 152"/>
                    <a:gd name="T63" fmla="*/ 2147483647 h 154"/>
                    <a:gd name="T64" fmla="*/ 2147483647 w 152"/>
                    <a:gd name="T65" fmla="*/ 2147483647 h 154"/>
                    <a:gd name="T66" fmla="*/ 2147483647 w 152"/>
                    <a:gd name="T67" fmla="*/ 2147483647 h 154"/>
                    <a:gd name="T68" fmla="*/ 2147483647 w 152"/>
                    <a:gd name="T69" fmla="*/ 2147483647 h 154"/>
                    <a:gd name="T70" fmla="*/ 2147483647 w 152"/>
                    <a:gd name="T71" fmla="*/ 2147483647 h 154"/>
                    <a:gd name="T72" fmla="*/ 2147483647 w 152"/>
                    <a:gd name="T73" fmla="*/ 2147483647 h 154"/>
                    <a:gd name="T74" fmla="*/ 2147483647 w 152"/>
                    <a:gd name="T75" fmla="*/ 0 h 15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152"/>
                    <a:gd name="T115" fmla="*/ 0 h 154"/>
                    <a:gd name="T116" fmla="*/ 152 w 152"/>
                    <a:gd name="T117" fmla="*/ 154 h 15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152" h="154">
                      <a:moveTo>
                        <a:pt x="4" y="0"/>
                      </a:moveTo>
                      <a:lnTo>
                        <a:pt x="4" y="76"/>
                      </a:lnTo>
                      <a:lnTo>
                        <a:pt x="0" y="80"/>
                      </a:lnTo>
                      <a:lnTo>
                        <a:pt x="0" y="84"/>
                      </a:lnTo>
                      <a:lnTo>
                        <a:pt x="4" y="88"/>
                      </a:lnTo>
                      <a:lnTo>
                        <a:pt x="4" y="126"/>
                      </a:lnTo>
                      <a:lnTo>
                        <a:pt x="14" y="130"/>
                      </a:lnTo>
                      <a:lnTo>
                        <a:pt x="24" y="130"/>
                      </a:lnTo>
                      <a:lnTo>
                        <a:pt x="28" y="130"/>
                      </a:lnTo>
                      <a:lnTo>
                        <a:pt x="32" y="126"/>
                      </a:lnTo>
                      <a:lnTo>
                        <a:pt x="36" y="122"/>
                      </a:lnTo>
                      <a:lnTo>
                        <a:pt x="38" y="118"/>
                      </a:lnTo>
                      <a:lnTo>
                        <a:pt x="32" y="118"/>
                      </a:lnTo>
                      <a:lnTo>
                        <a:pt x="42" y="118"/>
                      </a:lnTo>
                      <a:lnTo>
                        <a:pt x="42" y="110"/>
                      </a:lnTo>
                      <a:lnTo>
                        <a:pt x="42" y="104"/>
                      </a:lnTo>
                      <a:lnTo>
                        <a:pt x="46" y="98"/>
                      </a:lnTo>
                      <a:lnTo>
                        <a:pt x="52" y="98"/>
                      </a:lnTo>
                      <a:lnTo>
                        <a:pt x="68" y="98"/>
                      </a:lnTo>
                      <a:lnTo>
                        <a:pt x="82" y="106"/>
                      </a:lnTo>
                      <a:lnTo>
                        <a:pt x="86" y="110"/>
                      </a:lnTo>
                      <a:lnTo>
                        <a:pt x="88" y="114"/>
                      </a:lnTo>
                      <a:lnTo>
                        <a:pt x="90" y="120"/>
                      </a:lnTo>
                      <a:lnTo>
                        <a:pt x="92" y="126"/>
                      </a:lnTo>
                      <a:lnTo>
                        <a:pt x="90" y="124"/>
                      </a:lnTo>
                      <a:lnTo>
                        <a:pt x="92" y="130"/>
                      </a:lnTo>
                      <a:lnTo>
                        <a:pt x="96" y="134"/>
                      </a:lnTo>
                      <a:lnTo>
                        <a:pt x="98" y="138"/>
                      </a:lnTo>
                      <a:lnTo>
                        <a:pt x="104" y="142"/>
                      </a:lnTo>
                      <a:lnTo>
                        <a:pt x="120" y="146"/>
                      </a:lnTo>
                      <a:lnTo>
                        <a:pt x="132" y="150"/>
                      </a:lnTo>
                      <a:lnTo>
                        <a:pt x="136" y="152"/>
                      </a:lnTo>
                      <a:lnTo>
                        <a:pt x="138" y="154"/>
                      </a:lnTo>
                      <a:lnTo>
                        <a:pt x="142" y="154"/>
                      </a:lnTo>
                      <a:lnTo>
                        <a:pt x="148" y="154"/>
                      </a:lnTo>
                      <a:lnTo>
                        <a:pt x="150" y="152"/>
                      </a:lnTo>
                      <a:lnTo>
                        <a:pt x="152" y="150"/>
                      </a:lnTo>
                      <a:lnTo>
                        <a:pt x="150" y="146"/>
                      </a:lnTo>
                      <a:lnTo>
                        <a:pt x="148" y="142"/>
                      </a:lnTo>
                      <a:lnTo>
                        <a:pt x="144" y="138"/>
                      </a:lnTo>
                      <a:lnTo>
                        <a:pt x="142" y="134"/>
                      </a:lnTo>
                      <a:lnTo>
                        <a:pt x="136" y="132"/>
                      </a:lnTo>
                      <a:lnTo>
                        <a:pt x="132" y="130"/>
                      </a:lnTo>
                      <a:lnTo>
                        <a:pt x="130" y="122"/>
                      </a:lnTo>
                      <a:lnTo>
                        <a:pt x="128" y="120"/>
                      </a:lnTo>
                      <a:lnTo>
                        <a:pt x="124" y="118"/>
                      </a:lnTo>
                      <a:lnTo>
                        <a:pt x="122" y="118"/>
                      </a:lnTo>
                      <a:lnTo>
                        <a:pt x="118" y="116"/>
                      </a:lnTo>
                      <a:lnTo>
                        <a:pt x="114" y="108"/>
                      </a:lnTo>
                      <a:lnTo>
                        <a:pt x="112" y="104"/>
                      </a:lnTo>
                      <a:lnTo>
                        <a:pt x="112" y="98"/>
                      </a:lnTo>
                      <a:lnTo>
                        <a:pt x="108" y="98"/>
                      </a:lnTo>
                      <a:lnTo>
                        <a:pt x="102" y="94"/>
                      </a:lnTo>
                      <a:lnTo>
                        <a:pt x="96" y="84"/>
                      </a:lnTo>
                      <a:lnTo>
                        <a:pt x="102" y="84"/>
                      </a:lnTo>
                      <a:lnTo>
                        <a:pt x="112" y="84"/>
                      </a:lnTo>
                      <a:lnTo>
                        <a:pt x="118" y="84"/>
                      </a:lnTo>
                      <a:lnTo>
                        <a:pt x="122" y="82"/>
                      </a:lnTo>
                      <a:lnTo>
                        <a:pt x="124" y="80"/>
                      </a:lnTo>
                      <a:lnTo>
                        <a:pt x="126" y="76"/>
                      </a:lnTo>
                      <a:lnTo>
                        <a:pt x="122" y="74"/>
                      </a:lnTo>
                      <a:lnTo>
                        <a:pt x="116" y="72"/>
                      </a:lnTo>
                      <a:lnTo>
                        <a:pt x="104" y="66"/>
                      </a:lnTo>
                      <a:lnTo>
                        <a:pt x="96" y="62"/>
                      </a:lnTo>
                      <a:lnTo>
                        <a:pt x="94" y="60"/>
                      </a:lnTo>
                      <a:lnTo>
                        <a:pt x="90" y="58"/>
                      </a:lnTo>
                      <a:lnTo>
                        <a:pt x="86" y="58"/>
                      </a:lnTo>
                      <a:lnTo>
                        <a:pt x="82" y="58"/>
                      </a:lnTo>
                      <a:lnTo>
                        <a:pt x="82" y="56"/>
                      </a:lnTo>
                      <a:lnTo>
                        <a:pt x="80" y="52"/>
                      </a:lnTo>
                      <a:lnTo>
                        <a:pt x="80" y="46"/>
                      </a:lnTo>
                      <a:lnTo>
                        <a:pt x="80" y="44"/>
                      </a:lnTo>
                      <a:lnTo>
                        <a:pt x="78" y="38"/>
                      </a:lnTo>
                      <a:lnTo>
                        <a:pt x="56" y="22"/>
                      </a:lnTo>
                      <a:lnTo>
                        <a:pt x="32" y="12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9" name="ïṣḷïḍê">
                  <a:extLst>
                    <a:ext uri="{FF2B5EF4-FFF2-40B4-BE49-F238E27FC236}">
                      <a16:creationId xmlns:a16="http://schemas.microsoft.com/office/drawing/2014/main" id="{83621DAE-C3BB-47C0-B77C-5BB2B6577960}"/>
                    </a:ext>
                  </a:extLst>
                </p:cNvPr>
                <p:cNvSpPr/>
                <p:nvPr/>
              </p:nvSpPr>
              <p:spPr bwMode="auto">
                <a:xfrm>
                  <a:off x="7007266" y="3685535"/>
                  <a:ext cx="307120" cy="343260"/>
                </a:xfrm>
                <a:custGeom>
                  <a:avLst/>
                  <a:gdLst>
                    <a:gd name="T0" fmla="*/ 2147483647 w 176"/>
                    <a:gd name="T1" fmla="*/ 2147483647 h 206"/>
                    <a:gd name="T2" fmla="*/ 2147483647 w 176"/>
                    <a:gd name="T3" fmla="*/ 2147483647 h 206"/>
                    <a:gd name="T4" fmla="*/ 2147483647 w 176"/>
                    <a:gd name="T5" fmla="*/ 2147483647 h 206"/>
                    <a:gd name="T6" fmla="*/ 0 w 176"/>
                    <a:gd name="T7" fmla="*/ 2147483647 h 206"/>
                    <a:gd name="T8" fmla="*/ 2147483647 w 176"/>
                    <a:gd name="T9" fmla="*/ 0 h 206"/>
                    <a:gd name="T10" fmla="*/ 2147483647 w 176"/>
                    <a:gd name="T11" fmla="*/ 0 h 206"/>
                    <a:gd name="T12" fmla="*/ 2147483647 w 176"/>
                    <a:gd name="T13" fmla="*/ 2147483647 h 206"/>
                    <a:gd name="T14" fmla="*/ 2147483647 w 176"/>
                    <a:gd name="T15" fmla="*/ 2147483647 h 206"/>
                    <a:gd name="T16" fmla="*/ 2147483647 w 176"/>
                    <a:gd name="T17" fmla="*/ 2147483647 h 206"/>
                    <a:gd name="T18" fmla="*/ 2147483647 w 176"/>
                    <a:gd name="T19" fmla="*/ 2147483647 h 206"/>
                    <a:gd name="T20" fmla="*/ 2147483647 w 176"/>
                    <a:gd name="T21" fmla="*/ 2147483647 h 206"/>
                    <a:gd name="T22" fmla="*/ 2147483647 w 176"/>
                    <a:gd name="T23" fmla="*/ 2147483647 h 206"/>
                    <a:gd name="T24" fmla="*/ 2147483647 w 176"/>
                    <a:gd name="T25" fmla="*/ 2147483647 h 206"/>
                    <a:gd name="T26" fmla="*/ 2147483647 w 176"/>
                    <a:gd name="T27" fmla="*/ 2147483647 h 206"/>
                    <a:gd name="T28" fmla="*/ 2147483647 w 176"/>
                    <a:gd name="T29" fmla="*/ 2147483647 h 206"/>
                    <a:gd name="T30" fmla="*/ 2147483647 w 176"/>
                    <a:gd name="T31" fmla="*/ 2147483647 h 206"/>
                    <a:gd name="T32" fmla="*/ 2147483647 w 176"/>
                    <a:gd name="T33" fmla="*/ 2147483647 h 206"/>
                    <a:gd name="T34" fmla="*/ 2147483647 w 176"/>
                    <a:gd name="T35" fmla="*/ 2147483647 h 206"/>
                    <a:gd name="T36" fmla="*/ 2147483647 w 176"/>
                    <a:gd name="T37" fmla="*/ 2147483647 h 206"/>
                    <a:gd name="T38" fmla="*/ 2147483647 w 176"/>
                    <a:gd name="T39" fmla="*/ 2147483647 h 206"/>
                    <a:gd name="T40" fmla="*/ 2147483647 w 176"/>
                    <a:gd name="T41" fmla="*/ 2147483647 h 206"/>
                    <a:gd name="T42" fmla="*/ 2147483647 w 176"/>
                    <a:gd name="T43" fmla="*/ 2147483647 h 206"/>
                    <a:gd name="T44" fmla="*/ 2147483647 w 176"/>
                    <a:gd name="T45" fmla="*/ 2147483647 h 206"/>
                    <a:gd name="T46" fmla="*/ 2147483647 w 176"/>
                    <a:gd name="T47" fmla="*/ 2147483647 h 206"/>
                    <a:gd name="T48" fmla="*/ 2147483647 w 176"/>
                    <a:gd name="T49" fmla="*/ 2147483647 h 206"/>
                    <a:gd name="T50" fmla="*/ 2147483647 w 176"/>
                    <a:gd name="T51" fmla="*/ 2147483647 h 206"/>
                    <a:gd name="T52" fmla="*/ 2147483647 w 176"/>
                    <a:gd name="T53" fmla="*/ 2147483647 h 206"/>
                    <a:gd name="T54" fmla="*/ 2147483647 w 176"/>
                    <a:gd name="T55" fmla="*/ 2147483647 h 206"/>
                    <a:gd name="T56" fmla="*/ 2147483647 w 176"/>
                    <a:gd name="T57" fmla="*/ 2147483647 h 206"/>
                    <a:gd name="T58" fmla="*/ 2147483647 w 176"/>
                    <a:gd name="T59" fmla="*/ 2147483647 h 206"/>
                    <a:gd name="T60" fmla="*/ 2147483647 w 176"/>
                    <a:gd name="T61" fmla="*/ 2147483647 h 206"/>
                    <a:gd name="T62" fmla="*/ 2147483647 w 176"/>
                    <a:gd name="T63" fmla="*/ 2147483647 h 206"/>
                    <a:gd name="T64" fmla="*/ 2147483647 w 176"/>
                    <a:gd name="T65" fmla="*/ 2147483647 h 206"/>
                    <a:gd name="T66" fmla="*/ 2147483647 w 176"/>
                    <a:gd name="T67" fmla="*/ 2147483647 h 206"/>
                    <a:gd name="T68" fmla="*/ 2147483647 w 176"/>
                    <a:gd name="T69" fmla="*/ 2147483647 h 206"/>
                    <a:gd name="T70" fmla="*/ 2147483647 w 176"/>
                    <a:gd name="T71" fmla="*/ 2147483647 h 206"/>
                    <a:gd name="T72" fmla="*/ 2147483647 w 176"/>
                    <a:gd name="T73" fmla="*/ 2147483647 h 206"/>
                    <a:gd name="T74" fmla="*/ 2147483647 w 176"/>
                    <a:gd name="T75" fmla="*/ 2147483647 h 206"/>
                    <a:gd name="T76" fmla="*/ 2147483647 w 176"/>
                    <a:gd name="T77" fmla="*/ 2147483647 h 206"/>
                    <a:gd name="T78" fmla="*/ 2147483647 w 176"/>
                    <a:gd name="T79" fmla="*/ 2147483647 h 206"/>
                    <a:gd name="T80" fmla="*/ 2147483647 w 176"/>
                    <a:gd name="T81" fmla="*/ 2147483647 h 206"/>
                    <a:gd name="T82" fmla="*/ 2147483647 w 176"/>
                    <a:gd name="T83" fmla="*/ 2147483647 h 206"/>
                    <a:gd name="T84" fmla="*/ 2147483647 w 176"/>
                    <a:gd name="T85" fmla="*/ 2147483647 h 206"/>
                    <a:gd name="T86" fmla="*/ 2147483647 w 176"/>
                    <a:gd name="T87" fmla="*/ 2147483647 h 20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76"/>
                    <a:gd name="T133" fmla="*/ 0 h 206"/>
                    <a:gd name="T134" fmla="*/ 176 w 176"/>
                    <a:gd name="T135" fmla="*/ 206 h 20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76" h="206">
                      <a:moveTo>
                        <a:pt x="42" y="54"/>
                      </a:moveTo>
                      <a:lnTo>
                        <a:pt x="36" y="46"/>
                      </a:lnTo>
                      <a:lnTo>
                        <a:pt x="32" y="38"/>
                      </a:lnTo>
                      <a:lnTo>
                        <a:pt x="22" y="28"/>
                      </a:lnTo>
                      <a:lnTo>
                        <a:pt x="16" y="24"/>
                      </a:lnTo>
                      <a:lnTo>
                        <a:pt x="6" y="14"/>
                      </a:lnTo>
                      <a:lnTo>
                        <a:pt x="2" y="10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8" y="0"/>
                      </a:lnTo>
                      <a:lnTo>
                        <a:pt x="10" y="0"/>
                      </a:lnTo>
                      <a:lnTo>
                        <a:pt x="10" y="4"/>
                      </a:lnTo>
                      <a:lnTo>
                        <a:pt x="18" y="6"/>
                      </a:lnTo>
                      <a:lnTo>
                        <a:pt x="34" y="6"/>
                      </a:lnTo>
                      <a:lnTo>
                        <a:pt x="36" y="6"/>
                      </a:lnTo>
                      <a:lnTo>
                        <a:pt x="40" y="8"/>
                      </a:lnTo>
                      <a:lnTo>
                        <a:pt x="44" y="14"/>
                      </a:lnTo>
                      <a:lnTo>
                        <a:pt x="48" y="20"/>
                      </a:lnTo>
                      <a:lnTo>
                        <a:pt x="52" y="28"/>
                      </a:lnTo>
                      <a:lnTo>
                        <a:pt x="60" y="32"/>
                      </a:lnTo>
                      <a:lnTo>
                        <a:pt x="62" y="34"/>
                      </a:lnTo>
                      <a:lnTo>
                        <a:pt x="64" y="36"/>
                      </a:lnTo>
                      <a:lnTo>
                        <a:pt x="70" y="38"/>
                      </a:lnTo>
                      <a:lnTo>
                        <a:pt x="74" y="42"/>
                      </a:lnTo>
                      <a:lnTo>
                        <a:pt x="82" y="52"/>
                      </a:lnTo>
                      <a:lnTo>
                        <a:pt x="88" y="58"/>
                      </a:lnTo>
                      <a:lnTo>
                        <a:pt x="90" y="62"/>
                      </a:lnTo>
                      <a:lnTo>
                        <a:pt x="92" y="64"/>
                      </a:lnTo>
                      <a:lnTo>
                        <a:pt x="98" y="62"/>
                      </a:lnTo>
                      <a:lnTo>
                        <a:pt x="100" y="66"/>
                      </a:lnTo>
                      <a:lnTo>
                        <a:pt x="108" y="72"/>
                      </a:lnTo>
                      <a:lnTo>
                        <a:pt x="118" y="80"/>
                      </a:lnTo>
                      <a:lnTo>
                        <a:pt x="120" y="82"/>
                      </a:lnTo>
                      <a:lnTo>
                        <a:pt x="122" y="86"/>
                      </a:lnTo>
                      <a:lnTo>
                        <a:pt x="124" y="84"/>
                      </a:lnTo>
                      <a:lnTo>
                        <a:pt x="128" y="82"/>
                      </a:lnTo>
                      <a:lnTo>
                        <a:pt x="128" y="86"/>
                      </a:lnTo>
                      <a:lnTo>
                        <a:pt x="126" y="90"/>
                      </a:lnTo>
                      <a:lnTo>
                        <a:pt x="124" y="94"/>
                      </a:lnTo>
                      <a:lnTo>
                        <a:pt x="140" y="94"/>
                      </a:lnTo>
                      <a:lnTo>
                        <a:pt x="140" y="102"/>
                      </a:lnTo>
                      <a:lnTo>
                        <a:pt x="136" y="114"/>
                      </a:lnTo>
                      <a:lnTo>
                        <a:pt x="138" y="118"/>
                      </a:lnTo>
                      <a:lnTo>
                        <a:pt x="142" y="120"/>
                      </a:lnTo>
                      <a:lnTo>
                        <a:pt x="146" y="122"/>
                      </a:lnTo>
                      <a:lnTo>
                        <a:pt x="152" y="122"/>
                      </a:lnTo>
                      <a:lnTo>
                        <a:pt x="152" y="134"/>
                      </a:lnTo>
                      <a:lnTo>
                        <a:pt x="152" y="136"/>
                      </a:lnTo>
                      <a:lnTo>
                        <a:pt x="152" y="138"/>
                      </a:lnTo>
                      <a:lnTo>
                        <a:pt x="156" y="138"/>
                      </a:lnTo>
                      <a:lnTo>
                        <a:pt x="158" y="138"/>
                      </a:lnTo>
                      <a:lnTo>
                        <a:pt x="160" y="140"/>
                      </a:lnTo>
                      <a:lnTo>
                        <a:pt x="162" y="144"/>
                      </a:lnTo>
                      <a:lnTo>
                        <a:pt x="172" y="150"/>
                      </a:lnTo>
                      <a:lnTo>
                        <a:pt x="174" y="152"/>
                      </a:lnTo>
                      <a:lnTo>
                        <a:pt x="176" y="158"/>
                      </a:lnTo>
                      <a:lnTo>
                        <a:pt x="174" y="192"/>
                      </a:lnTo>
                      <a:lnTo>
                        <a:pt x="174" y="204"/>
                      </a:lnTo>
                      <a:lnTo>
                        <a:pt x="170" y="206"/>
                      </a:lnTo>
                      <a:lnTo>
                        <a:pt x="164" y="206"/>
                      </a:lnTo>
                      <a:lnTo>
                        <a:pt x="160" y="204"/>
                      </a:lnTo>
                      <a:lnTo>
                        <a:pt x="154" y="206"/>
                      </a:lnTo>
                      <a:lnTo>
                        <a:pt x="152" y="206"/>
                      </a:lnTo>
                      <a:lnTo>
                        <a:pt x="148" y="206"/>
                      </a:lnTo>
                      <a:lnTo>
                        <a:pt x="146" y="204"/>
                      </a:lnTo>
                      <a:lnTo>
                        <a:pt x="144" y="198"/>
                      </a:lnTo>
                      <a:lnTo>
                        <a:pt x="140" y="192"/>
                      </a:lnTo>
                      <a:lnTo>
                        <a:pt x="132" y="186"/>
                      </a:lnTo>
                      <a:lnTo>
                        <a:pt x="124" y="180"/>
                      </a:lnTo>
                      <a:lnTo>
                        <a:pt x="118" y="176"/>
                      </a:lnTo>
                      <a:lnTo>
                        <a:pt x="112" y="168"/>
                      </a:lnTo>
                      <a:lnTo>
                        <a:pt x="104" y="160"/>
                      </a:lnTo>
                      <a:lnTo>
                        <a:pt x="98" y="150"/>
                      </a:lnTo>
                      <a:lnTo>
                        <a:pt x="96" y="144"/>
                      </a:lnTo>
                      <a:lnTo>
                        <a:pt x="94" y="138"/>
                      </a:lnTo>
                      <a:lnTo>
                        <a:pt x="88" y="126"/>
                      </a:lnTo>
                      <a:lnTo>
                        <a:pt x="82" y="114"/>
                      </a:lnTo>
                      <a:lnTo>
                        <a:pt x="76" y="104"/>
                      </a:lnTo>
                      <a:lnTo>
                        <a:pt x="66" y="94"/>
                      </a:lnTo>
                      <a:lnTo>
                        <a:pt x="64" y="88"/>
                      </a:lnTo>
                      <a:lnTo>
                        <a:pt x="64" y="82"/>
                      </a:lnTo>
                      <a:lnTo>
                        <a:pt x="62" y="76"/>
                      </a:lnTo>
                      <a:lnTo>
                        <a:pt x="60" y="70"/>
                      </a:lnTo>
                      <a:lnTo>
                        <a:pt x="54" y="66"/>
                      </a:lnTo>
                      <a:lnTo>
                        <a:pt x="48" y="62"/>
                      </a:lnTo>
                      <a:lnTo>
                        <a:pt x="42" y="58"/>
                      </a:lnTo>
                      <a:lnTo>
                        <a:pt x="40" y="54"/>
                      </a:lnTo>
                      <a:lnTo>
                        <a:pt x="42" y="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0" name="ïṥľïdê">
                  <a:extLst>
                    <a:ext uri="{FF2B5EF4-FFF2-40B4-BE49-F238E27FC236}">
                      <a16:creationId xmlns:a16="http://schemas.microsoft.com/office/drawing/2014/main" id="{8781E60E-71DD-4497-9899-AA4C8EF4C745}"/>
                    </a:ext>
                  </a:extLst>
                </p:cNvPr>
                <p:cNvSpPr/>
                <p:nvPr/>
              </p:nvSpPr>
              <p:spPr bwMode="auto">
                <a:xfrm>
                  <a:off x="7401151" y="3735973"/>
                  <a:ext cx="279576" cy="243783"/>
                </a:xfrm>
                <a:custGeom>
                  <a:avLst/>
                  <a:gdLst>
                    <a:gd name="T0" fmla="*/ 2147483647 w 160"/>
                    <a:gd name="T1" fmla="*/ 2147483647 h 146"/>
                    <a:gd name="T2" fmla="*/ 2147483647 w 160"/>
                    <a:gd name="T3" fmla="*/ 0 h 146"/>
                    <a:gd name="T4" fmla="*/ 2147483647 w 160"/>
                    <a:gd name="T5" fmla="*/ 2147483647 h 146"/>
                    <a:gd name="T6" fmla="*/ 2147483647 w 160"/>
                    <a:gd name="T7" fmla="*/ 2147483647 h 146"/>
                    <a:gd name="T8" fmla="*/ 2147483647 w 160"/>
                    <a:gd name="T9" fmla="*/ 2147483647 h 146"/>
                    <a:gd name="T10" fmla="*/ 2147483647 w 160"/>
                    <a:gd name="T11" fmla="*/ 2147483647 h 146"/>
                    <a:gd name="T12" fmla="*/ 2147483647 w 160"/>
                    <a:gd name="T13" fmla="*/ 2147483647 h 146"/>
                    <a:gd name="T14" fmla="*/ 2147483647 w 160"/>
                    <a:gd name="T15" fmla="*/ 2147483647 h 146"/>
                    <a:gd name="T16" fmla="*/ 2147483647 w 160"/>
                    <a:gd name="T17" fmla="*/ 2147483647 h 146"/>
                    <a:gd name="T18" fmla="*/ 2147483647 w 160"/>
                    <a:gd name="T19" fmla="*/ 2147483647 h 146"/>
                    <a:gd name="T20" fmla="*/ 2147483647 w 160"/>
                    <a:gd name="T21" fmla="*/ 2147483647 h 146"/>
                    <a:gd name="T22" fmla="*/ 2147483647 w 160"/>
                    <a:gd name="T23" fmla="*/ 2147483647 h 146"/>
                    <a:gd name="T24" fmla="*/ 2147483647 w 160"/>
                    <a:gd name="T25" fmla="*/ 2147483647 h 146"/>
                    <a:gd name="T26" fmla="*/ 2147483647 w 160"/>
                    <a:gd name="T27" fmla="*/ 2147483647 h 146"/>
                    <a:gd name="T28" fmla="*/ 2147483647 w 160"/>
                    <a:gd name="T29" fmla="*/ 2147483647 h 146"/>
                    <a:gd name="T30" fmla="*/ 2147483647 w 160"/>
                    <a:gd name="T31" fmla="*/ 2147483647 h 146"/>
                    <a:gd name="T32" fmla="*/ 0 w 160"/>
                    <a:gd name="T33" fmla="*/ 2147483647 h 146"/>
                    <a:gd name="T34" fmla="*/ 2147483647 w 160"/>
                    <a:gd name="T35" fmla="*/ 2147483647 h 146"/>
                    <a:gd name="T36" fmla="*/ 2147483647 w 160"/>
                    <a:gd name="T37" fmla="*/ 2147483647 h 146"/>
                    <a:gd name="T38" fmla="*/ 2147483647 w 160"/>
                    <a:gd name="T39" fmla="*/ 2147483647 h 146"/>
                    <a:gd name="T40" fmla="*/ 2147483647 w 160"/>
                    <a:gd name="T41" fmla="*/ 2147483647 h 146"/>
                    <a:gd name="T42" fmla="*/ 2147483647 w 160"/>
                    <a:gd name="T43" fmla="*/ 2147483647 h 146"/>
                    <a:gd name="T44" fmla="*/ 2147483647 w 160"/>
                    <a:gd name="T45" fmla="*/ 2147483647 h 146"/>
                    <a:gd name="T46" fmla="*/ 2147483647 w 160"/>
                    <a:gd name="T47" fmla="*/ 2147483647 h 146"/>
                    <a:gd name="T48" fmla="*/ 2147483647 w 160"/>
                    <a:gd name="T49" fmla="*/ 2147483647 h 146"/>
                    <a:gd name="T50" fmla="*/ 2147483647 w 160"/>
                    <a:gd name="T51" fmla="*/ 2147483647 h 146"/>
                    <a:gd name="T52" fmla="*/ 2147483647 w 160"/>
                    <a:gd name="T53" fmla="*/ 2147483647 h 146"/>
                    <a:gd name="T54" fmla="*/ 2147483647 w 160"/>
                    <a:gd name="T55" fmla="*/ 2147483647 h 146"/>
                    <a:gd name="T56" fmla="*/ 2147483647 w 160"/>
                    <a:gd name="T57" fmla="*/ 2147483647 h 146"/>
                    <a:gd name="T58" fmla="*/ 2147483647 w 160"/>
                    <a:gd name="T59" fmla="*/ 2147483647 h 146"/>
                    <a:gd name="T60" fmla="*/ 2147483647 w 160"/>
                    <a:gd name="T61" fmla="*/ 2147483647 h 146"/>
                    <a:gd name="T62" fmla="*/ 2147483647 w 160"/>
                    <a:gd name="T63" fmla="*/ 2147483647 h 146"/>
                    <a:gd name="T64" fmla="*/ 2147483647 w 160"/>
                    <a:gd name="T65" fmla="*/ 2147483647 h 146"/>
                    <a:gd name="T66" fmla="*/ 2147483647 w 160"/>
                    <a:gd name="T67" fmla="*/ 2147483647 h 146"/>
                    <a:gd name="T68" fmla="*/ 2147483647 w 160"/>
                    <a:gd name="T69" fmla="*/ 2147483647 h 146"/>
                    <a:gd name="T70" fmla="*/ 2147483647 w 160"/>
                    <a:gd name="T71" fmla="*/ 2147483647 h 146"/>
                    <a:gd name="T72" fmla="*/ 2147483647 w 160"/>
                    <a:gd name="T73" fmla="*/ 2147483647 h 146"/>
                    <a:gd name="T74" fmla="*/ 2147483647 w 160"/>
                    <a:gd name="T75" fmla="*/ 2147483647 h 146"/>
                    <a:gd name="T76" fmla="*/ 2147483647 w 160"/>
                    <a:gd name="T77" fmla="*/ 2147483647 h 146"/>
                    <a:gd name="T78" fmla="*/ 2147483647 w 160"/>
                    <a:gd name="T79" fmla="*/ 2147483647 h 146"/>
                    <a:gd name="T80" fmla="*/ 2147483647 w 160"/>
                    <a:gd name="T81" fmla="*/ 2147483647 h 146"/>
                    <a:gd name="T82" fmla="*/ 2147483647 w 160"/>
                    <a:gd name="T83" fmla="*/ 2147483647 h 146"/>
                    <a:gd name="T84" fmla="*/ 2147483647 w 160"/>
                    <a:gd name="T85" fmla="*/ 2147483647 h 146"/>
                    <a:gd name="T86" fmla="*/ 2147483647 w 160"/>
                    <a:gd name="T87" fmla="*/ 2147483647 h 146"/>
                    <a:gd name="T88" fmla="*/ 2147483647 w 160"/>
                    <a:gd name="T89" fmla="*/ 2147483647 h 146"/>
                    <a:gd name="T90" fmla="*/ 2147483647 w 160"/>
                    <a:gd name="T91" fmla="*/ 2147483647 h 146"/>
                    <a:gd name="T92" fmla="*/ 2147483647 w 160"/>
                    <a:gd name="T93" fmla="*/ 2147483647 h 146"/>
                    <a:gd name="T94" fmla="*/ 2147483647 w 160"/>
                    <a:gd name="T95" fmla="*/ 2147483647 h 146"/>
                    <a:gd name="T96" fmla="*/ 2147483647 w 160"/>
                    <a:gd name="T97" fmla="*/ 2147483647 h 146"/>
                    <a:gd name="T98" fmla="*/ 2147483647 w 160"/>
                    <a:gd name="T99" fmla="*/ 2147483647 h 146"/>
                    <a:gd name="T100" fmla="*/ 2147483647 w 160"/>
                    <a:gd name="T101" fmla="*/ 2147483647 h 146"/>
                    <a:gd name="T102" fmla="*/ 2147483647 w 160"/>
                    <a:gd name="T103" fmla="*/ 2147483647 h 14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60"/>
                    <a:gd name="T157" fmla="*/ 0 h 146"/>
                    <a:gd name="T158" fmla="*/ 160 w 160"/>
                    <a:gd name="T159" fmla="*/ 146 h 14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60" h="146">
                      <a:moveTo>
                        <a:pt x="136" y="4"/>
                      </a:moveTo>
                      <a:lnTo>
                        <a:pt x="126" y="2"/>
                      </a:lnTo>
                      <a:lnTo>
                        <a:pt x="120" y="0"/>
                      </a:lnTo>
                      <a:lnTo>
                        <a:pt x="114" y="0"/>
                      </a:lnTo>
                      <a:lnTo>
                        <a:pt x="108" y="0"/>
                      </a:lnTo>
                      <a:lnTo>
                        <a:pt x="102" y="4"/>
                      </a:lnTo>
                      <a:lnTo>
                        <a:pt x="96" y="8"/>
                      </a:lnTo>
                      <a:lnTo>
                        <a:pt x="92" y="14"/>
                      </a:lnTo>
                      <a:lnTo>
                        <a:pt x="88" y="26"/>
                      </a:lnTo>
                      <a:lnTo>
                        <a:pt x="84" y="40"/>
                      </a:lnTo>
                      <a:lnTo>
                        <a:pt x="84" y="48"/>
                      </a:lnTo>
                      <a:lnTo>
                        <a:pt x="82" y="52"/>
                      </a:lnTo>
                      <a:lnTo>
                        <a:pt x="78" y="52"/>
                      </a:lnTo>
                      <a:lnTo>
                        <a:pt x="74" y="50"/>
                      </a:lnTo>
                      <a:lnTo>
                        <a:pt x="70" y="48"/>
                      </a:lnTo>
                      <a:lnTo>
                        <a:pt x="66" y="44"/>
                      </a:lnTo>
                      <a:lnTo>
                        <a:pt x="62" y="42"/>
                      </a:lnTo>
                      <a:lnTo>
                        <a:pt x="58" y="42"/>
                      </a:lnTo>
                      <a:lnTo>
                        <a:pt x="56" y="44"/>
                      </a:lnTo>
                      <a:lnTo>
                        <a:pt x="50" y="50"/>
                      </a:lnTo>
                      <a:lnTo>
                        <a:pt x="42" y="52"/>
                      </a:lnTo>
                      <a:lnTo>
                        <a:pt x="40" y="54"/>
                      </a:lnTo>
                      <a:lnTo>
                        <a:pt x="34" y="56"/>
                      </a:lnTo>
                      <a:lnTo>
                        <a:pt x="28" y="54"/>
                      </a:lnTo>
                      <a:lnTo>
                        <a:pt x="22" y="52"/>
                      </a:lnTo>
                      <a:lnTo>
                        <a:pt x="16" y="50"/>
                      </a:lnTo>
                      <a:lnTo>
                        <a:pt x="14" y="48"/>
                      </a:lnTo>
                      <a:lnTo>
                        <a:pt x="14" y="46"/>
                      </a:lnTo>
                      <a:lnTo>
                        <a:pt x="14" y="36"/>
                      </a:lnTo>
                      <a:lnTo>
                        <a:pt x="14" y="34"/>
                      </a:lnTo>
                      <a:lnTo>
                        <a:pt x="8" y="38"/>
                      </a:lnTo>
                      <a:lnTo>
                        <a:pt x="4" y="44"/>
                      </a:lnTo>
                      <a:lnTo>
                        <a:pt x="2" y="52"/>
                      </a:lnTo>
                      <a:lnTo>
                        <a:pt x="0" y="60"/>
                      </a:lnTo>
                      <a:lnTo>
                        <a:pt x="2" y="66"/>
                      </a:lnTo>
                      <a:lnTo>
                        <a:pt x="4" y="72"/>
                      </a:lnTo>
                      <a:lnTo>
                        <a:pt x="4" y="74"/>
                      </a:lnTo>
                      <a:lnTo>
                        <a:pt x="2" y="78"/>
                      </a:lnTo>
                      <a:lnTo>
                        <a:pt x="4" y="82"/>
                      </a:lnTo>
                      <a:lnTo>
                        <a:pt x="8" y="86"/>
                      </a:lnTo>
                      <a:lnTo>
                        <a:pt x="10" y="86"/>
                      </a:lnTo>
                      <a:lnTo>
                        <a:pt x="10" y="92"/>
                      </a:lnTo>
                      <a:lnTo>
                        <a:pt x="16" y="94"/>
                      </a:lnTo>
                      <a:lnTo>
                        <a:pt x="18" y="96"/>
                      </a:lnTo>
                      <a:lnTo>
                        <a:pt x="18" y="98"/>
                      </a:lnTo>
                      <a:lnTo>
                        <a:pt x="18" y="102"/>
                      </a:lnTo>
                      <a:lnTo>
                        <a:pt x="16" y="106"/>
                      </a:lnTo>
                      <a:lnTo>
                        <a:pt x="16" y="108"/>
                      </a:lnTo>
                      <a:lnTo>
                        <a:pt x="18" y="112"/>
                      </a:lnTo>
                      <a:lnTo>
                        <a:pt x="18" y="110"/>
                      </a:lnTo>
                      <a:lnTo>
                        <a:pt x="18" y="116"/>
                      </a:lnTo>
                      <a:lnTo>
                        <a:pt x="20" y="120"/>
                      </a:lnTo>
                      <a:lnTo>
                        <a:pt x="24" y="124"/>
                      </a:lnTo>
                      <a:lnTo>
                        <a:pt x="28" y="126"/>
                      </a:lnTo>
                      <a:lnTo>
                        <a:pt x="34" y="126"/>
                      </a:lnTo>
                      <a:lnTo>
                        <a:pt x="42" y="128"/>
                      </a:lnTo>
                      <a:lnTo>
                        <a:pt x="46" y="130"/>
                      </a:lnTo>
                      <a:lnTo>
                        <a:pt x="44" y="134"/>
                      </a:lnTo>
                      <a:lnTo>
                        <a:pt x="48" y="134"/>
                      </a:lnTo>
                      <a:lnTo>
                        <a:pt x="54" y="134"/>
                      </a:lnTo>
                      <a:lnTo>
                        <a:pt x="56" y="132"/>
                      </a:lnTo>
                      <a:lnTo>
                        <a:pt x="62" y="130"/>
                      </a:lnTo>
                      <a:lnTo>
                        <a:pt x="66" y="130"/>
                      </a:lnTo>
                      <a:lnTo>
                        <a:pt x="72" y="130"/>
                      </a:lnTo>
                      <a:lnTo>
                        <a:pt x="78" y="132"/>
                      </a:lnTo>
                      <a:lnTo>
                        <a:pt x="82" y="134"/>
                      </a:lnTo>
                      <a:lnTo>
                        <a:pt x="88" y="134"/>
                      </a:lnTo>
                      <a:lnTo>
                        <a:pt x="88" y="140"/>
                      </a:lnTo>
                      <a:lnTo>
                        <a:pt x="88" y="144"/>
                      </a:lnTo>
                      <a:lnTo>
                        <a:pt x="88" y="146"/>
                      </a:lnTo>
                      <a:lnTo>
                        <a:pt x="90" y="146"/>
                      </a:lnTo>
                      <a:lnTo>
                        <a:pt x="98" y="144"/>
                      </a:lnTo>
                      <a:lnTo>
                        <a:pt x="106" y="142"/>
                      </a:lnTo>
                      <a:lnTo>
                        <a:pt x="112" y="138"/>
                      </a:lnTo>
                      <a:lnTo>
                        <a:pt x="120" y="138"/>
                      </a:lnTo>
                      <a:lnTo>
                        <a:pt x="120" y="134"/>
                      </a:lnTo>
                      <a:lnTo>
                        <a:pt x="118" y="134"/>
                      </a:lnTo>
                      <a:lnTo>
                        <a:pt x="116" y="130"/>
                      </a:lnTo>
                      <a:lnTo>
                        <a:pt x="116" y="126"/>
                      </a:lnTo>
                      <a:lnTo>
                        <a:pt x="118" y="124"/>
                      </a:lnTo>
                      <a:lnTo>
                        <a:pt x="122" y="120"/>
                      </a:lnTo>
                      <a:lnTo>
                        <a:pt x="122" y="114"/>
                      </a:lnTo>
                      <a:lnTo>
                        <a:pt x="122" y="108"/>
                      </a:lnTo>
                      <a:lnTo>
                        <a:pt x="120" y="106"/>
                      </a:lnTo>
                      <a:lnTo>
                        <a:pt x="122" y="100"/>
                      </a:lnTo>
                      <a:lnTo>
                        <a:pt x="126" y="94"/>
                      </a:lnTo>
                      <a:lnTo>
                        <a:pt x="132" y="92"/>
                      </a:lnTo>
                      <a:lnTo>
                        <a:pt x="136" y="82"/>
                      </a:lnTo>
                      <a:lnTo>
                        <a:pt x="138" y="72"/>
                      </a:lnTo>
                      <a:lnTo>
                        <a:pt x="142" y="60"/>
                      </a:lnTo>
                      <a:lnTo>
                        <a:pt x="144" y="58"/>
                      </a:lnTo>
                      <a:lnTo>
                        <a:pt x="148" y="56"/>
                      </a:lnTo>
                      <a:lnTo>
                        <a:pt x="154" y="56"/>
                      </a:lnTo>
                      <a:lnTo>
                        <a:pt x="160" y="56"/>
                      </a:lnTo>
                      <a:lnTo>
                        <a:pt x="160" y="52"/>
                      </a:lnTo>
                      <a:lnTo>
                        <a:pt x="150" y="46"/>
                      </a:lnTo>
                      <a:lnTo>
                        <a:pt x="146" y="40"/>
                      </a:lnTo>
                      <a:lnTo>
                        <a:pt x="144" y="34"/>
                      </a:lnTo>
                      <a:lnTo>
                        <a:pt x="146" y="32"/>
                      </a:lnTo>
                      <a:lnTo>
                        <a:pt x="148" y="28"/>
                      </a:lnTo>
                      <a:lnTo>
                        <a:pt x="142" y="26"/>
                      </a:lnTo>
                      <a:lnTo>
                        <a:pt x="138" y="22"/>
                      </a:lnTo>
                      <a:lnTo>
                        <a:pt x="138" y="14"/>
                      </a:lnTo>
                      <a:lnTo>
                        <a:pt x="136" y="8"/>
                      </a:lnTo>
                      <a:lnTo>
                        <a:pt x="136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1" name="îṧḷiḓe">
                  <a:extLst>
                    <a:ext uri="{FF2B5EF4-FFF2-40B4-BE49-F238E27FC236}">
                      <a16:creationId xmlns:a16="http://schemas.microsoft.com/office/drawing/2014/main" id="{E4A69560-93A7-40F2-8ECC-A803C495686D}"/>
                    </a:ext>
                  </a:extLst>
                </p:cNvPr>
                <p:cNvSpPr/>
                <p:nvPr/>
              </p:nvSpPr>
              <p:spPr bwMode="auto">
                <a:xfrm>
                  <a:off x="7397018" y="4189916"/>
                  <a:ext cx="1111414" cy="861650"/>
                </a:xfrm>
                <a:custGeom>
                  <a:avLst/>
                  <a:gdLst>
                    <a:gd name="T0" fmla="*/ 2147483647 w 636"/>
                    <a:gd name="T1" fmla="*/ 2147483647 h 516"/>
                    <a:gd name="T2" fmla="*/ 2147483647 w 636"/>
                    <a:gd name="T3" fmla="*/ 2147483647 h 516"/>
                    <a:gd name="T4" fmla="*/ 2147483647 w 636"/>
                    <a:gd name="T5" fmla="*/ 2147483647 h 516"/>
                    <a:gd name="T6" fmla="*/ 2147483647 w 636"/>
                    <a:gd name="T7" fmla="*/ 2147483647 h 516"/>
                    <a:gd name="T8" fmla="*/ 2147483647 w 636"/>
                    <a:gd name="T9" fmla="*/ 2147483647 h 516"/>
                    <a:gd name="T10" fmla="*/ 2147483647 w 636"/>
                    <a:gd name="T11" fmla="*/ 2147483647 h 516"/>
                    <a:gd name="T12" fmla="*/ 2147483647 w 636"/>
                    <a:gd name="T13" fmla="*/ 2147483647 h 516"/>
                    <a:gd name="T14" fmla="*/ 2147483647 w 636"/>
                    <a:gd name="T15" fmla="*/ 2147483647 h 516"/>
                    <a:gd name="T16" fmla="*/ 2147483647 w 636"/>
                    <a:gd name="T17" fmla="*/ 2147483647 h 516"/>
                    <a:gd name="T18" fmla="*/ 2147483647 w 636"/>
                    <a:gd name="T19" fmla="*/ 2147483647 h 516"/>
                    <a:gd name="T20" fmla="*/ 2147483647 w 636"/>
                    <a:gd name="T21" fmla="*/ 2147483647 h 516"/>
                    <a:gd name="T22" fmla="*/ 2147483647 w 636"/>
                    <a:gd name="T23" fmla="*/ 2147483647 h 516"/>
                    <a:gd name="T24" fmla="*/ 2147483647 w 636"/>
                    <a:gd name="T25" fmla="*/ 2147483647 h 516"/>
                    <a:gd name="T26" fmla="*/ 2147483647 w 636"/>
                    <a:gd name="T27" fmla="*/ 2147483647 h 516"/>
                    <a:gd name="T28" fmla="*/ 2147483647 w 636"/>
                    <a:gd name="T29" fmla="*/ 2147483647 h 516"/>
                    <a:gd name="T30" fmla="*/ 2147483647 w 636"/>
                    <a:gd name="T31" fmla="*/ 2147483647 h 516"/>
                    <a:gd name="T32" fmla="*/ 2147483647 w 636"/>
                    <a:gd name="T33" fmla="*/ 2147483647 h 516"/>
                    <a:gd name="T34" fmla="*/ 2147483647 w 636"/>
                    <a:gd name="T35" fmla="*/ 2147483647 h 516"/>
                    <a:gd name="T36" fmla="*/ 2147483647 w 636"/>
                    <a:gd name="T37" fmla="*/ 2147483647 h 516"/>
                    <a:gd name="T38" fmla="*/ 2147483647 w 636"/>
                    <a:gd name="T39" fmla="*/ 2147483647 h 516"/>
                    <a:gd name="T40" fmla="*/ 2147483647 w 636"/>
                    <a:gd name="T41" fmla="*/ 2147483647 h 516"/>
                    <a:gd name="T42" fmla="*/ 2147483647 w 636"/>
                    <a:gd name="T43" fmla="*/ 0 h 516"/>
                    <a:gd name="T44" fmla="*/ 2147483647 w 636"/>
                    <a:gd name="T45" fmla="*/ 2147483647 h 516"/>
                    <a:gd name="T46" fmla="*/ 2147483647 w 636"/>
                    <a:gd name="T47" fmla="*/ 2147483647 h 516"/>
                    <a:gd name="T48" fmla="*/ 2147483647 w 636"/>
                    <a:gd name="T49" fmla="*/ 2147483647 h 516"/>
                    <a:gd name="T50" fmla="*/ 2147483647 w 636"/>
                    <a:gd name="T51" fmla="*/ 2147483647 h 516"/>
                    <a:gd name="T52" fmla="*/ 2147483647 w 636"/>
                    <a:gd name="T53" fmla="*/ 2147483647 h 516"/>
                    <a:gd name="T54" fmla="*/ 2147483647 w 636"/>
                    <a:gd name="T55" fmla="*/ 2147483647 h 516"/>
                    <a:gd name="T56" fmla="*/ 2147483647 w 636"/>
                    <a:gd name="T57" fmla="*/ 2147483647 h 516"/>
                    <a:gd name="T58" fmla="*/ 2147483647 w 636"/>
                    <a:gd name="T59" fmla="*/ 2147483647 h 516"/>
                    <a:gd name="T60" fmla="*/ 2147483647 w 636"/>
                    <a:gd name="T61" fmla="*/ 2147483647 h 516"/>
                    <a:gd name="T62" fmla="*/ 2147483647 w 636"/>
                    <a:gd name="T63" fmla="*/ 2147483647 h 516"/>
                    <a:gd name="T64" fmla="*/ 2147483647 w 636"/>
                    <a:gd name="T65" fmla="*/ 2147483647 h 516"/>
                    <a:gd name="T66" fmla="*/ 2147483647 w 636"/>
                    <a:gd name="T67" fmla="*/ 2147483647 h 516"/>
                    <a:gd name="T68" fmla="*/ 2147483647 w 636"/>
                    <a:gd name="T69" fmla="*/ 2147483647 h 516"/>
                    <a:gd name="T70" fmla="*/ 2147483647 w 636"/>
                    <a:gd name="T71" fmla="*/ 2147483647 h 516"/>
                    <a:gd name="T72" fmla="*/ 2147483647 w 636"/>
                    <a:gd name="T73" fmla="*/ 2147483647 h 516"/>
                    <a:gd name="T74" fmla="*/ 2147483647 w 636"/>
                    <a:gd name="T75" fmla="*/ 2147483647 h 516"/>
                    <a:gd name="T76" fmla="*/ 2147483647 w 636"/>
                    <a:gd name="T77" fmla="*/ 2147483647 h 516"/>
                    <a:gd name="T78" fmla="*/ 2147483647 w 636"/>
                    <a:gd name="T79" fmla="*/ 2147483647 h 516"/>
                    <a:gd name="T80" fmla="*/ 2147483647 w 636"/>
                    <a:gd name="T81" fmla="*/ 2147483647 h 516"/>
                    <a:gd name="T82" fmla="*/ 2147483647 w 636"/>
                    <a:gd name="T83" fmla="*/ 2147483647 h 516"/>
                    <a:gd name="T84" fmla="*/ 2147483647 w 636"/>
                    <a:gd name="T85" fmla="*/ 2147483647 h 516"/>
                    <a:gd name="T86" fmla="*/ 2147483647 w 636"/>
                    <a:gd name="T87" fmla="*/ 2147483647 h 516"/>
                    <a:gd name="T88" fmla="*/ 2147483647 w 636"/>
                    <a:gd name="T89" fmla="*/ 2147483647 h 516"/>
                    <a:gd name="T90" fmla="*/ 2147483647 w 636"/>
                    <a:gd name="T91" fmla="*/ 2147483647 h 516"/>
                    <a:gd name="T92" fmla="*/ 2147483647 w 636"/>
                    <a:gd name="T93" fmla="*/ 2147483647 h 516"/>
                    <a:gd name="T94" fmla="*/ 2147483647 w 636"/>
                    <a:gd name="T95" fmla="*/ 2147483647 h 516"/>
                    <a:gd name="T96" fmla="*/ 2147483647 w 636"/>
                    <a:gd name="T97" fmla="*/ 2147483647 h 516"/>
                    <a:gd name="T98" fmla="*/ 2147483647 w 636"/>
                    <a:gd name="T99" fmla="*/ 2147483647 h 516"/>
                    <a:gd name="T100" fmla="*/ 0 w 636"/>
                    <a:gd name="T101" fmla="*/ 2147483647 h 516"/>
                    <a:gd name="T102" fmla="*/ 2147483647 w 636"/>
                    <a:gd name="T103" fmla="*/ 2147483647 h 516"/>
                    <a:gd name="T104" fmla="*/ 2147483647 w 636"/>
                    <a:gd name="T105" fmla="*/ 2147483647 h 516"/>
                    <a:gd name="T106" fmla="*/ 2147483647 w 636"/>
                    <a:gd name="T107" fmla="*/ 2147483647 h 516"/>
                    <a:gd name="T108" fmla="*/ 2147483647 w 636"/>
                    <a:gd name="T109" fmla="*/ 2147483647 h 516"/>
                    <a:gd name="T110" fmla="*/ 2147483647 w 636"/>
                    <a:gd name="T111" fmla="*/ 2147483647 h 516"/>
                    <a:gd name="T112" fmla="*/ 2147483647 w 636"/>
                    <a:gd name="T113" fmla="*/ 2147483647 h 516"/>
                    <a:gd name="T114" fmla="*/ 2147483647 w 636"/>
                    <a:gd name="T115" fmla="*/ 2147483647 h 516"/>
                    <a:gd name="T116" fmla="*/ 2147483647 w 636"/>
                    <a:gd name="T117" fmla="*/ 2147483647 h 516"/>
                    <a:gd name="T118" fmla="*/ 2147483647 w 636"/>
                    <a:gd name="T119" fmla="*/ 2147483647 h 51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636"/>
                    <a:gd name="T181" fmla="*/ 0 h 516"/>
                    <a:gd name="T182" fmla="*/ 636 w 636"/>
                    <a:gd name="T183" fmla="*/ 516 h 51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636" h="516">
                      <a:moveTo>
                        <a:pt x="180" y="138"/>
                      </a:moveTo>
                      <a:lnTo>
                        <a:pt x="186" y="132"/>
                      </a:lnTo>
                      <a:lnTo>
                        <a:pt x="188" y="130"/>
                      </a:lnTo>
                      <a:lnTo>
                        <a:pt x="188" y="124"/>
                      </a:lnTo>
                      <a:lnTo>
                        <a:pt x="190" y="118"/>
                      </a:lnTo>
                      <a:lnTo>
                        <a:pt x="194" y="112"/>
                      </a:lnTo>
                      <a:lnTo>
                        <a:pt x="198" y="108"/>
                      </a:lnTo>
                      <a:lnTo>
                        <a:pt x="202" y="106"/>
                      </a:lnTo>
                      <a:lnTo>
                        <a:pt x="204" y="112"/>
                      </a:lnTo>
                      <a:lnTo>
                        <a:pt x="206" y="114"/>
                      </a:lnTo>
                      <a:lnTo>
                        <a:pt x="210" y="116"/>
                      </a:lnTo>
                      <a:lnTo>
                        <a:pt x="212" y="114"/>
                      </a:lnTo>
                      <a:lnTo>
                        <a:pt x="212" y="112"/>
                      </a:lnTo>
                      <a:lnTo>
                        <a:pt x="214" y="110"/>
                      </a:lnTo>
                      <a:lnTo>
                        <a:pt x="212" y="106"/>
                      </a:lnTo>
                      <a:lnTo>
                        <a:pt x="212" y="100"/>
                      </a:lnTo>
                      <a:lnTo>
                        <a:pt x="220" y="100"/>
                      </a:lnTo>
                      <a:lnTo>
                        <a:pt x="226" y="100"/>
                      </a:lnTo>
                      <a:lnTo>
                        <a:pt x="226" y="92"/>
                      </a:lnTo>
                      <a:lnTo>
                        <a:pt x="230" y="86"/>
                      </a:lnTo>
                      <a:lnTo>
                        <a:pt x="232" y="82"/>
                      </a:lnTo>
                      <a:lnTo>
                        <a:pt x="236" y="80"/>
                      </a:lnTo>
                      <a:lnTo>
                        <a:pt x="240" y="78"/>
                      </a:lnTo>
                      <a:lnTo>
                        <a:pt x="242" y="72"/>
                      </a:lnTo>
                      <a:lnTo>
                        <a:pt x="244" y="68"/>
                      </a:lnTo>
                      <a:lnTo>
                        <a:pt x="248" y="64"/>
                      </a:lnTo>
                      <a:lnTo>
                        <a:pt x="262" y="58"/>
                      </a:lnTo>
                      <a:lnTo>
                        <a:pt x="270" y="56"/>
                      </a:lnTo>
                      <a:lnTo>
                        <a:pt x="276" y="54"/>
                      </a:lnTo>
                      <a:lnTo>
                        <a:pt x="284" y="62"/>
                      </a:lnTo>
                      <a:lnTo>
                        <a:pt x="288" y="66"/>
                      </a:lnTo>
                      <a:lnTo>
                        <a:pt x="288" y="72"/>
                      </a:lnTo>
                      <a:lnTo>
                        <a:pt x="288" y="74"/>
                      </a:lnTo>
                      <a:lnTo>
                        <a:pt x="286" y="76"/>
                      </a:lnTo>
                      <a:lnTo>
                        <a:pt x="290" y="74"/>
                      </a:lnTo>
                      <a:lnTo>
                        <a:pt x="294" y="72"/>
                      </a:lnTo>
                      <a:lnTo>
                        <a:pt x="298" y="74"/>
                      </a:lnTo>
                      <a:lnTo>
                        <a:pt x="302" y="74"/>
                      </a:lnTo>
                      <a:lnTo>
                        <a:pt x="306" y="72"/>
                      </a:lnTo>
                      <a:lnTo>
                        <a:pt x="310" y="70"/>
                      </a:lnTo>
                      <a:lnTo>
                        <a:pt x="308" y="62"/>
                      </a:lnTo>
                      <a:lnTo>
                        <a:pt x="310" y="56"/>
                      </a:lnTo>
                      <a:lnTo>
                        <a:pt x="314" y="54"/>
                      </a:lnTo>
                      <a:lnTo>
                        <a:pt x="320" y="50"/>
                      </a:lnTo>
                      <a:lnTo>
                        <a:pt x="326" y="48"/>
                      </a:lnTo>
                      <a:lnTo>
                        <a:pt x="324" y="44"/>
                      </a:lnTo>
                      <a:lnTo>
                        <a:pt x="322" y="42"/>
                      </a:lnTo>
                      <a:lnTo>
                        <a:pt x="324" y="38"/>
                      </a:lnTo>
                      <a:lnTo>
                        <a:pt x="326" y="34"/>
                      </a:lnTo>
                      <a:lnTo>
                        <a:pt x="334" y="28"/>
                      </a:lnTo>
                      <a:lnTo>
                        <a:pt x="344" y="26"/>
                      </a:lnTo>
                      <a:lnTo>
                        <a:pt x="354" y="26"/>
                      </a:lnTo>
                      <a:lnTo>
                        <a:pt x="358" y="24"/>
                      </a:lnTo>
                      <a:lnTo>
                        <a:pt x="360" y="24"/>
                      </a:lnTo>
                      <a:lnTo>
                        <a:pt x="362" y="20"/>
                      </a:lnTo>
                      <a:lnTo>
                        <a:pt x="364" y="16"/>
                      </a:lnTo>
                      <a:lnTo>
                        <a:pt x="364" y="12"/>
                      </a:lnTo>
                      <a:lnTo>
                        <a:pt x="358" y="10"/>
                      </a:lnTo>
                      <a:lnTo>
                        <a:pt x="358" y="8"/>
                      </a:lnTo>
                      <a:lnTo>
                        <a:pt x="358" y="2"/>
                      </a:lnTo>
                      <a:lnTo>
                        <a:pt x="362" y="2"/>
                      </a:lnTo>
                      <a:lnTo>
                        <a:pt x="364" y="4"/>
                      </a:lnTo>
                      <a:lnTo>
                        <a:pt x="368" y="6"/>
                      </a:lnTo>
                      <a:lnTo>
                        <a:pt x="366" y="10"/>
                      </a:lnTo>
                      <a:lnTo>
                        <a:pt x="368" y="10"/>
                      </a:lnTo>
                      <a:lnTo>
                        <a:pt x="372" y="12"/>
                      </a:lnTo>
                      <a:lnTo>
                        <a:pt x="374" y="12"/>
                      </a:lnTo>
                      <a:lnTo>
                        <a:pt x="384" y="14"/>
                      </a:lnTo>
                      <a:lnTo>
                        <a:pt x="390" y="18"/>
                      </a:lnTo>
                      <a:lnTo>
                        <a:pt x="398" y="22"/>
                      </a:lnTo>
                      <a:lnTo>
                        <a:pt x="408" y="22"/>
                      </a:lnTo>
                      <a:lnTo>
                        <a:pt x="414" y="22"/>
                      </a:lnTo>
                      <a:lnTo>
                        <a:pt x="416" y="18"/>
                      </a:lnTo>
                      <a:lnTo>
                        <a:pt x="418" y="24"/>
                      </a:lnTo>
                      <a:lnTo>
                        <a:pt x="422" y="26"/>
                      </a:lnTo>
                      <a:lnTo>
                        <a:pt x="424" y="22"/>
                      </a:lnTo>
                      <a:lnTo>
                        <a:pt x="424" y="20"/>
                      </a:lnTo>
                      <a:lnTo>
                        <a:pt x="428" y="20"/>
                      </a:lnTo>
                      <a:lnTo>
                        <a:pt x="432" y="22"/>
                      </a:lnTo>
                      <a:lnTo>
                        <a:pt x="434" y="26"/>
                      </a:lnTo>
                      <a:lnTo>
                        <a:pt x="432" y="30"/>
                      </a:lnTo>
                      <a:lnTo>
                        <a:pt x="428" y="36"/>
                      </a:lnTo>
                      <a:lnTo>
                        <a:pt x="422" y="40"/>
                      </a:lnTo>
                      <a:lnTo>
                        <a:pt x="416" y="42"/>
                      </a:lnTo>
                      <a:lnTo>
                        <a:pt x="416" y="48"/>
                      </a:lnTo>
                      <a:lnTo>
                        <a:pt x="416" y="50"/>
                      </a:lnTo>
                      <a:lnTo>
                        <a:pt x="418" y="52"/>
                      </a:lnTo>
                      <a:lnTo>
                        <a:pt x="420" y="54"/>
                      </a:lnTo>
                      <a:lnTo>
                        <a:pt x="422" y="54"/>
                      </a:lnTo>
                      <a:lnTo>
                        <a:pt x="424" y="52"/>
                      </a:lnTo>
                      <a:lnTo>
                        <a:pt x="426" y="54"/>
                      </a:lnTo>
                      <a:lnTo>
                        <a:pt x="428" y="54"/>
                      </a:lnTo>
                      <a:lnTo>
                        <a:pt x="426" y="58"/>
                      </a:lnTo>
                      <a:lnTo>
                        <a:pt x="422" y="60"/>
                      </a:lnTo>
                      <a:lnTo>
                        <a:pt x="420" y="60"/>
                      </a:lnTo>
                      <a:lnTo>
                        <a:pt x="418" y="56"/>
                      </a:lnTo>
                      <a:lnTo>
                        <a:pt x="418" y="54"/>
                      </a:lnTo>
                      <a:lnTo>
                        <a:pt x="410" y="60"/>
                      </a:lnTo>
                      <a:lnTo>
                        <a:pt x="406" y="64"/>
                      </a:lnTo>
                      <a:lnTo>
                        <a:pt x="404" y="70"/>
                      </a:lnTo>
                      <a:lnTo>
                        <a:pt x="404" y="76"/>
                      </a:lnTo>
                      <a:lnTo>
                        <a:pt x="408" y="80"/>
                      </a:lnTo>
                      <a:lnTo>
                        <a:pt x="410" y="84"/>
                      </a:lnTo>
                      <a:lnTo>
                        <a:pt x="414" y="86"/>
                      </a:lnTo>
                      <a:lnTo>
                        <a:pt x="424" y="90"/>
                      </a:lnTo>
                      <a:lnTo>
                        <a:pt x="430" y="92"/>
                      </a:lnTo>
                      <a:lnTo>
                        <a:pt x="434" y="96"/>
                      </a:lnTo>
                      <a:lnTo>
                        <a:pt x="442" y="104"/>
                      </a:lnTo>
                      <a:lnTo>
                        <a:pt x="456" y="108"/>
                      </a:lnTo>
                      <a:lnTo>
                        <a:pt x="458" y="110"/>
                      </a:lnTo>
                      <a:lnTo>
                        <a:pt x="462" y="116"/>
                      </a:lnTo>
                      <a:lnTo>
                        <a:pt x="464" y="120"/>
                      </a:lnTo>
                      <a:lnTo>
                        <a:pt x="466" y="122"/>
                      </a:lnTo>
                      <a:lnTo>
                        <a:pt x="468" y="122"/>
                      </a:lnTo>
                      <a:lnTo>
                        <a:pt x="472" y="122"/>
                      </a:lnTo>
                      <a:lnTo>
                        <a:pt x="476" y="120"/>
                      </a:lnTo>
                      <a:lnTo>
                        <a:pt x="480" y="116"/>
                      </a:lnTo>
                      <a:lnTo>
                        <a:pt x="484" y="110"/>
                      </a:lnTo>
                      <a:lnTo>
                        <a:pt x="486" y="104"/>
                      </a:lnTo>
                      <a:lnTo>
                        <a:pt x="490" y="92"/>
                      </a:lnTo>
                      <a:lnTo>
                        <a:pt x="494" y="84"/>
                      </a:lnTo>
                      <a:lnTo>
                        <a:pt x="498" y="76"/>
                      </a:lnTo>
                      <a:lnTo>
                        <a:pt x="500" y="64"/>
                      </a:lnTo>
                      <a:lnTo>
                        <a:pt x="502" y="52"/>
                      </a:lnTo>
                      <a:lnTo>
                        <a:pt x="504" y="42"/>
                      </a:lnTo>
                      <a:lnTo>
                        <a:pt x="510" y="32"/>
                      </a:lnTo>
                      <a:lnTo>
                        <a:pt x="514" y="24"/>
                      </a:lnTo>
                      <a:lnTo>
                        <a:pt x="520" y="6"/>
                      </a:lnTo>
                      <a:lnTo>
                        <a:pt x="522" y="0"/>
                      </a:lnTo>
                      <a:lnTo>
                        <a:pt x="524" y="0"/>
                      </a:lnTo>
                      <a:lnTo>
                        <a:pt x="528" y="0"/>
                      </a:lnTo>
                      <a:lnTo>
                        <a:pt x="532" y="0"/>
                      </a:lnTo>
                      <a:lnTo>
                        <a:pt x="534" y="4"/>
                      </a:lnTo>
                      <a:lnTo>
                        <a:pt x="532" y="12"/>
                      </a:lnTo>
                      <a:lnTo>
                        <a:pt x="532" y="20"/>
                      </a:lnTo>
                      <a:lnTo>
                        <a:pt x="532" y="26"/>
                      </a:lnTo>
                      <a:lnTo>
                        <a:pt x="536" y="44"/>
                      </a:lnTo>
                      <a:lnTo>
                        <a:pt x="538" y="56"/>
                      </a:lnTo>
                      <a:lnTo>
                        <a:pt x="540" y="60"/>
                      </a:lnTo>
                      <a:lnTo>
                        <a:pt x="542" y="62"/>
                      </a:lnTo>
                      <a:lnTo>
                        <a:pt x="546" y="62"/>
                      </a:lnTo>
                      <a:lnTo>
                        <a:pt x="548" y="60"/>
                      </a:lnTo>
                      <a:lnTo>
                        <a:pt x="552" y="68"/>
                      </a:lnTo>
                      <a:lnTo>
                        <a:pt x="558" y="76"/>
                      </a:lnTo>
                      <a:lnTo>
                        <a:pt x="554" y="82"/>
                      </a:lnTo>
                      <a:lnTo>
                        <a:pt x="556" y="90"/>
                      </a:lnTo>
                      <a:lnTo>
                        <a:pt x="554" y="100"/>
                      </a:lnTo>
                      <a:lnTo>
                        <a:pt x="556" y="106"/>
                      </a:lnTo>
                      <a:lnTo>
                        <a:pt x="558" y="110"/>
                      </a:lnTo>
                      <a:lnTo>
                        <a:pt x="560" y="118"/>
                      </a:lnTo>
                      <a:lnTo>
                        <a:pt x="560" y="124"/>
                      </a:lnTo>
                      <a:lnTo>
                        <a:pt x="562" y="132"/>
                      </a:lnTo>
                      <a:lnTo>
                        <a:pt x="564" y="136"/>
                      </a:lnTo>
                      <a:lnTo>
                        <a:pt x="564" y="144"/>
                      </a:lnTo>
                      <a:lnTo>
                        <a:pt x="564" y="148"/>
                      </a:lnTo>
                      <a:lnTo>
                        <a:pt x="568" y="152"/>
                      </a:lnTo>
                      <a:lnTo>
                        <a:pt x="576" y="158"/>
                      </a:lnTo>
                      <a:lnTo>
                        <a:pt x="584" y="162"/>
                      </a:lnTo>
                      <a:lnTo>
                        <a:pt x="592" y="168"/>
                      </a:lnTo>
                      <a:lnTo>
                        <a:pt x="594" y="174"/>
                      </a:lnTo>
                      <a:lnTo>
                        <a:pt x="594" y="178"/>
                      </a:lnTo>
                      <a:lnTo>
                        <a:pt x="596" y="182"/>
                      </a:lnTo>
                      <a:lnTo>
                        <a:pt x="598" y="186"/>
                      </a:lnTo>
                      <a:lnTo>
                        <a:pt x="598" y="200"/>
                      </a:lnTo>
                      <a:lnTo>
                        <a:pt x="598" y="206"/>
                      </a:lnTo>
                      <a:lnTo>
                        <a:pt x="600" y="208"/>
                      </a:lnTo>
                      <a:lnTo>
                        <a:pt x="602" y="208"/>
                      </a:lnTo>
                      <a:lnTo>
                        <a:pt x="604" y="208"/>
                      </a:lnTo>
                      <a:lnTo>
                        <a:pt x="604" y="206"/>
                      </a:lnTo>
                      <a:lnTo>
                        <a:pt x="612" y="216"/>
                      </a:lnTo>
                      <a:lnTo>
                        <a:pt x="614" y="220"/>
                      </a:lnTo>
                      <a:lnTo>
                        <a:pt x="614" y="228"/>
                      </a:lnTo>
                      <a:lnTo>
                        <a:pt x="616" y="232"/>
                      </a:lnTo>
                      <a:lnTo>
                        <a:pt x="618" y="234"/>
                      </a:lnTo>
                      <a:lnTo>
                        <a:pt x="620" y="236"/>
                      </a:lnTo>
                      <a:lnTo>
                        <a:pt x="622" y="238"/>
                      </a:lnTo>
                      <a:lnTo>
                        <a:pt x="632" y="250"/>
                      </a:lnTo>
                      <a:lnTo>
                        <a:pt x="634" y="258"/>
                      </a:lnTo>
                      <a:lnTo>
                        <a:pt x="636" y="264"/>
                      </a:lnTo>
                      <a:lnTo>
                        <a:pt x="634" y="270"/>
                      </a:lnTo>
                      <a:lnTo>
                        <a:pt x="632" y="276"/>
                      </a:lnTo>
                      <a:lnTo>
                        <a:pt x="630" y="280"/>
                      </a:lnTo>
                      <a:lnTo>
                        <a:pt x="630" y="288"/>
                      </a:lnTo>
                      <a:lnTo>
                        <a:pt x="630" y="300"/>
                      </a:lnTo>
                      <a:lnTo>
                        <a:pt x="630" y="312"/>
                      </a:lnTo>
                      <a:lnTo>
                        <a:pt x="626" y="322"/>
                      </a:lnTo>
                      <a:lnTo>
                        <a:pt x="624" y="328"/>
                      </a:lnTo>
                      <a:lnTo>
                        <a:pt x="620" y="336"/>
                      </a:lnTo>
                      <a:lnTo>
                        <a:pt x="608" y="352"/>
                      </a:lnTo>
                      <a:lnTo>
                        <a:pt x="600" y="370"/>
                      </a:lnTo>
                      <a:lnTo>
                        <a:pt x="598" y="376"/>
                      </a:lnTo>
                      <a:lnTo>
                        <a:pt x="594" y="378"/>
                      </a:lnTo>
                      <a:lnTo>
                        <a:pt x="590" y="382"/>
                      </a:lnTo>
                      <a:lnTo>
                        <a:pt x="586" y="384"/>
                      </a:lnTo>
                      <a:lnTo>
                        <a:pt x="582" y="390"/>
                      </a:lnTo>
                      <a:lnTo>
                        <a:pt x="578" y="394"/>
                      </a:lnTo>
                      <a:lnTo>
                        <a:pt x="566" y="402"/>
                      </a:lnTo>
                      <a:lnTo>
                        <a:pt x="558" y="408"/>
                      </a:lnTo>
                      <a:lnTo>
                        <a:pt x="552" y="416"/>
                      </a:lnTo>
                      <a:lnTo>
                        <a:pt x="548" y="424"/>
                      </a:lnTo>
                      <a:lnTo>
                        <a:pt x="542" y="432"/>
                      </a:lnTo>
                      <a:lnTo>
                        <a:pt x="522" y="454"/>
                      </a:lnTo>
                      <a:lnTo>
                        <a:pt x="510" y="466"/>
                      </a:lnTo>
                      <a:lnTo>
                        <a:pt x="500" y="480"/>
                      </a:lnTo>
                      <a:lnTo>
                        <a:pt x="498" y="482"/>
                      </a:lnTo>
                      <a:lnTo>
                        <a:pt x="496" y="486"/>
                      </a:lnTo>
                      <a:lnTo>
                        <a:pt x="496" y="488"/>
                      </a:lnTo>
                      <a:lnTo>
                        <a:pt x="494" y="490"/>
                      </a:lnTo>
                      <a:lnTo>
                        <a:pt x="484" y="490"/>
                      </a:lnTo>
                      <a:lnTo>
                        <a:pt x="476" y="490"/>
                      </a:lnTo>
                      <a:lnTo>
                        <a:pt x="468" y="492"/>
                      </a:lnTo>
                      <a:lnTo>
                        <a:pt x="462" y="492"/>
                      </a:lnTo>
                      <a:lnTo>
                        <a:pt x="454" y="496"/>
                      </a:lnTo>
                      <a:lnTo>
                        <a:pt x="448" y="500"/>
                      </a:lnTo>
                      <a:lnTo>
                        <a:pt x="442" y="504"/>
                      </a:lnTo>
                      <a:lnTo>
                        <a:pt x="438" y="506"/>
                      </a:lnTo>
                      <a:lnTo>
                        <a:pt x="434" y="508"/>
                      </a:lnTo>
                      <a:lnTo>
                        <a:pt x="432" y="512"/>
                      </a:lnTo>
                      <a:lnTo>
                        <a:pt x="428" y="514"/>
                      </a:lnTo>
                      <a:lnTo>
                        <a:pt x="426" y="516"/>
                      </a:lnTo>
                      <a:lnTo>
                        <a:pt x="420" y="506"/>
                      </a:lnTo>
                      <a:lnTo>
                        <a:pt x="416" y="494"/>
                      </a:lnTo>
                      <a:lnTo>
                        <a:pt x="412" y="494"/>
                      </a:lnTo>
                      <a:lnTo>
                        <a:pt x="410" y="496"/>
                      </a:lnTo>
                      <a:lnTo>
                        <a:pt x="408" y="500"/>
                      </a:lnTo>
                      <a:lnTo>
                        <a:pt x="386" y="514"/>
                      </a:lnTo>
                      <a:lnTo>
                        <a:pt x="380" y="510"/>
                      </a:lnTo>
                      <a:lnTo>
                        <a:pt x="378" y="504"/>
                      </a:lnTo>
                      <a:lnTo>
                        <a:pt x="370" y="504"/>
                      </a:lnTo>
                      <a:lnTo>
                        <a:pt x="364" y="504"/>
                      </a:lnTo>
                      <a:lnTo>
                        <a:pt x="358" y="500"/>
                      </a:lnTo>
                      <a:lnTo>
                        <a:pt x="354" y="494"/>
                      </a:lnTo>
                      <a:lnTo>
                        <a:pt x="348" y="488"/>
                      </a:lnTo>
                      <a:lnTo>
                        <a:pt x="346" y="482"/>
                      </a:lnTo>
                      <a:lnTo>
                        <a:pt x="346" y="478"/>
                      </a:lnTo>
                      <a:lnTo>
                        <a:pt x="350" y="474"/>
                      </a:lnTo>
                      <a:lnTo>
                        <a:pt x="352" y="470"/>
                      </a:lnTo>
                      <a:lnTo>
                        <a:pt x="354" y="464"/>
                      </a:lnTo>
                      <a:lnTo>
                        <a:pt x="352" y="458"/>
                      </a:lnTo>
                      <a:lnTo>
                        <a:pt x="348" y="454"/>
                      </a:lnTo>
                      <a:lnTo>
                        <a:pt x="344" y="452"/>
                      </a:lnTo>
                      <a:lnTo>
                        <a:pt x="340" y="448"/>
                      </a:lnTo>
                      <a:lnTo>
                        <a:pt x="346" y="440"/>
                      </a:lnTo>
                      <a:lnTo>
                        <a:pt x="346" y="436"/>
                      </a:lnTo>
                      <a:lnTo>
                        <a:pt x="348" y="432"/>
                      </a:lnTo>
                      <a:lnTo>
                        <a:pt x="346" y="428"/>
                      </a:lnTo>
                      <a:lnTo>
                        <a:pt x="342" y="428"/>
                      </a:lnTo>
                      <a:lnTo>
                        <a:pt x="340" y="430"/>
                      </a:lnTo>
                      <a:lnTo>
                        <a:pt x="336" y="436"/>
                      </a:lnTo>
                      <a:lnTo>
                        <a:pt x="332" y="442"/>
                      </a:lnTo>
                      <a:lnTo>
                        <a:pt x="330" y="444"/>
                      </a:lnTo>
                      <a:lnTo>
                        <a:pt x="326" y="444"/>
                      </a:lnTo>
                      <a:lnTo>
                        <a:pt x="324" y="444"/>
                      </a:lnTo>
                      <a:lnTo>
                        <a:pt x="322" y="442"/>
                      </a:lnTo>
                      <a:lnTo>
                        <a:pt x="324" y="438"/>
                      </a:lnTo>
                      <a:lnTo>
                        <a:pt x="328" y="438"/>
                      </a:lnTo>
                      <a:lnTo>
                        <a:pt x="332" y="436"/>
                      </a:lnTo>
                      <a:lnTo>
                        <a:pt x="346" y="420"/>
                      </a:lnTo>
                      <a:lnTo>
                        <a:pt x="352" y="412"/>
                      </a:lnTo>
                      <a:lnTo>
                        <a:pt x="356" y="404"/>
                      </a:lnTo>
                      <a:lnTo>
                        <a:pt x="350" y="404"/>
                      </a:lnTo>
                      <a:lnTo>
                        <a:pt x="342" y="404"/>
                      </a:lnTo>
                      <a:lnTo>
                        <a:pt x="340" y="410"/>
                      </a:lnTo>
                      <a:lnTo>
                        <a:pt x="338" y="416"/>
                      </a:lnTo>
                      <a:lnTo>
                        <a:pt x="332" y="416"/>
                      </a:lnTo>
                      <a:lnTo>
                        <a:pt x="326" y="418"/>
                      </a:lnTo>
                      <a:lnTo>
                        <a:pt x="318" y="424"/>
                      </a:lnTo>
                      <a:lnTo>
                        <a:pt x="312" y="432"/>
                      </a:lnTo>
                      <a:lnTo>
                        <a:pt x="310" y="438"/>
                      </a:lnTo>
                      <a:lnTo>
                        <a:pt x="304" y="438"/>
                      </a:lnTo>
                      <a:lnTo>
                        <a:pt x="304" y="436"/>
                      </a:lnTo>
                      <a:lnTo>
                        <a:pt x="304" y="434"/>
                      </a:lnTo>
                      <a:lnTo>
                        <a:pt x="304" y="426"/>
                      </a:lnTo>
                      <a:lnTo>
                        <a:pt x="306" y="418"/>
                      </a:lnTo>
                      <a:lnTo>
                        <a:pt x="304" y="410"/>
                      </a:lnTo>
                      <a:lnTo>
                        <a:pt x="304" y="406"/>
                      </a:lnTo>
                      <a:lnTo>
                        <a:pt x="302" y="400"/>
                      </a:lnTo>
                      <a:lnTo>
                        <a:pt x="300" y="392"/>
                      </a:lnTo>
                      <a:lnTo>
                        <a:pt x="286" y="388"/>
                      </a:lnTo>
                      <a:lnTo>
                        <a:pt x="276" y="384"/>
                      </a:lnTo>
                      <a:lnTo>
                        <a:pt x="270" y="382"/>
                      </a:lnTo>
                      <a:lnTo>
                        <a:pt x="268" y="380"/>
                      </a:lnTo>
                      <a:lnTo>
                        <a:pt x="264" y="378"/>
                      </a:lnTo>
                      <a:lnTo>
                        <a:pt x="232" y="378"/>
                      </a:lnTo>
                      <a:lnTo>
                        <a:pt x="208" y="392"/>
                      </a:lnTo>
                      <a:lnTo>
                        <a:pt x="176" y="392"/>
                      </a:lnTo>
                      <a:lnTo>
                        <a:pt x="164" y="398"/>
                      </a:lnTo>
                      <a:lnTo>
                        <a:pt x="150" y="406"/>
                      </a:lnTo>
                      <a:lnTo>
                        <a:pt x="134" y="416"/>
                      </a:lnTo>
                      <a:lnTo>
                        <a:pt x="122" y="420"/>
                      </a:lnTo>
                      <a:lnTo>
                        <a:pt x="108" y="422"/>
                      </a:lnTo>
                      <a:lnTo>
                        <a:pt x="92" y="422"/>
                      </a:lnTo>
                      <a:lnTo>
                        <a:pt x="84" y="424"/>
                      </a:lnTo>
                      <a:lnTo>
                        <a:pt x="74" y="426"/>
                      </a:lnTo>
                      <a:lnTo>
                        <a:pt x="58" y="432"/>
                      </a:lnTo>
                      <a:lnTo>
                        <a:pt x="42" y="438"/>
                      </a:lnTo>
                      <a:lnTo>
                        <a:pt x="32" y="440"/>
                      </a:lnTo>
                      <a:lnTo>
                        <a:pt x="24" y="440"/>
                      </a:lnTo>
                      <a:lnTo>
                        <a:pt x="18" y="440"/>
                      </a:lnTo>
                      <a:lnTo>
                        <a:pt x="14" y="436"/>
                      </a:lnTo>
                      <a:lnTo>
                        <a:pt x="6" y="430"/>
                      </a:lnTo>
                      <a:lnTo>
                        <a:pt x="4" y="428"/>
                      </a:lnTo>
                      <a:lnTo>
                        <a:pt x="2" y="428"/>
                      </a:lnTo>
                      <a:lnTo>
                        <a:pt x="0" y="426"/>
                      </a:lnTo>
                      <a:lnTo>
                        <a:pt x="0" y="422"/>
                      </a:lnTo>
                      <a:lnTo>
                        <a:pt x="0" y="420"/>
                      </a:lnTo>
                      <a:lnTo>
                        <a:pt x="2" y="416"/>
                      </a:lnTo>
                      <a:lnTo>
                        <a:pt x="4" y="414"/>
                      </a:lnTo>
                      <a:lnTo>
                        <a:pt x="10" y="412"/>
                      </a:lnTo>
                      <a:lnTo>
                        <a:pt x="16" y="408"/>
                      </a:lnTo>
                      <a:lnTo>
                        <a:pt x="24" y="394"/>
                      </a:lnTo>
                      <a:lnTo>
                        <a:pt x="30" y="380"/>
                      </a:lnTo>
                      <a:lnTo>
                        <a:pt x="28" y="376"/>
                      </a:lnTo>
                      <a:lnTo>
                        <a:pt x="26" y="372"/>
                      </a:lnTo>
                      <a:lnTo>
                        <a:pt x="26" y="362"/>
                      </a:lnTo>
                      <a:lnTo>
                        <a:pt x="26" y="328"/>
                      </a:lnTo>
                      <a:lnTo>
                        <a:pt x="26" y="316"/>
                      </a:lnTo>
                      <a:lnTo>
                        <a:pt x="26" y="304"/>
                      </a:lnTo>
                      <a:lnTo>
                        <a:pt x="24" y="296"/>
                      </a:lnTo>
                      <a:lnTo>
                        <a:pt x="20" y="288"/>
                      </a:lnTo>
                      <a:lnTo>
                        <a:pt x="16" y="280"/>
                      </a:lnTo>
                      <a:lnTo>
                        <a:pt x="16" y="276"/>
                      </a:lnTo>
                      <a:lnTo>
                        <a:pt x="20" y="280"/>
                      </a:lnTo>
                      <a:lnTo>
                        <a:pt x="20" y="284"/>
                      </a:lnTo>
                      <a:lnTo>
                        <a:pt x="26" y="284"/>
                      </a:lnTo>
                      <a:lnTo>
                        <a:pt x="24" y="278"/>
                      </a:lnTo>
                      <a:lnTo>
                        <a:pt x="24" y="272"/>
                      </a:lnTo>
                      <a:lnTo>
                        <a:pt x="28" y="276"/>
                      </a:lnTo>
                      <a:lnTo>
                        <a:pt x="28" y="280"/>
                      </a:lnTo>
                      <a:lnTo>
                        <a:pt x="30" y="278"/>
                      </a:lnTo>
                      <a:lnTo>
                        <a:pt x="30" y="276"/>
                      </a:lnTo>
                      <a:lnTo>
                        <a:pt x="32" y="272"/>
                      </a:lnTo>
                      <a:lnTo>
                        <a:pt x="28" y="256"/>
                      </a:lnTo>
                      <a:lnTo>
                        <a:pt x="36" y="236"/>
                      </a:lnTo>
                      <a:lnTo>
                        <a:pt x="38" y="226"/>
                      </a:lnTo>
                      <a:lnTo>
                        <a:pt x="40" y="214"/>
                      </a:lnTo>
                      <a:lnTo>
                        <a:pt x="40" y="208"/>
                      </a:lnTo>
                      <a:lnTo>
                        <a:pt x="44" y="202"/>
                      </a:lnTo>
                      <a:lnTo>
                        <a:pt x="46" y="206"/>
                      </a:lnTo>
                      <a:lnTo>
                        <a:pt x="48" y="208"/>
                      </a:lnTo>
                      <a:lnTo>
                        <a:pt x="48" y="210"/>
                      </a:lnTo>
                      <a:lnTo>
                        <a:pt x="52" y="208"/>
                      </a:lnTo>
                      <a:lnTo>
                        <a:pt x="54" y="206"/>
                      </a:lnTo>
                      <a:lnTo>
                        <a:pt x="56" y="202"/>
                      </a:lnTo>
                      <a:lnTo>
                        <a:pt x="58" y="198"/>
                      </a:lnTo>
                      <a:lnTo>
                        <a:pt x="62" y="196"/>
                      </a:lnTo>
                      <a:lnTo>
                        <a:pt x="70" y="194"/>
                      </a:lnTo>
                      <a:lnTo>
                        <a:pt x="76" y="190"/>
                      </a:lnTo>
                      <a:lnTo>
                        <a:pt x="78" y="188"/>
                      </a:lnTo>
                      <a:lnTo>
                        <a:pt x="82" y="186"/>
                      </a:lnTo>
                      <a:lnTo>
                        <a:pt x="86" y="182"/>
                      </a:lnTo>
                      <a:lnTo>
                        <a:pt x="94" y="178"/>
                      </a:lnTo>
                      <a:lnTo>
                        <a:pt x="102" y="176"/>
                      </a:lnTo>
                      <a:lnTo>
                        <a:pt x="110" y="174"/>
                      </a:lnTo>
                      <a:lnTo>
                        <a:pt x="118" y="172"/>
                      </a:lnTo>
                      <a:lnTo>
                        <a:pt x="128" y="168"/>
                      </a:lnTo>
                      <a:lnTo>
                        <a:pt x="138" y="166"/>
                      </a:lnTo>
                      <a:lnTo>
                        <a:pt x="146" y="166"/>
                      </a:lnTo>
                      <a:lnTo>
                        <a:pt x="156" y="164"/>
                      </a:lnTo>
                      <a:lnTo>
                        <a:pt x="162" y="162"/>
                      </a:lnTo>
                      <a:lnTo>
                        <a:pt x="168" y="152"/>
                      </a:lnTo>
                      <a:lnTo>
                        <a:pt x="180" y="1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2" name="iṧľïḍê">
                  <a:extLst>
                    <a:ext uri="{FF2B5EF4-FFF2-40B4-BE49-F238E27FC236}">
                      <a16:creationId xmlns:a16="http://schemas.microsoft.com/office/drawing/2014/main" id="{8782D0E9-801D-44C4-B47E-868E6CC9B658}"/>
                    </a:ext>
                  </a:extLst>
                </p:cNvPr>
                <p:cNvSpPr/>
                <p:nvPr/>
              </p:nvSpPr>
              <p:spPr bwMode="auto">
                <a:xfrm>
                  <a:off x="7785393" y="4114259"/>
                  <a:ext cx="112932" cy="61646"/>
                </a:xfrm>
                <a:custGeom>
                  <a:avLst/>
                  <a:gdLst>
                    <a:gd name="T0" fmla="*/ 2147483647 w 64"/>
                    <a:gd name="T1" fmla="*/ 0 h 38"/>
                    <a:gd name="T2" fmla="*/ 2147483647 w 64"/>
                    <a:gd name="T3" fmla="*/ 2147483647 h 38"/>
                    <a:gd name="T4" fmla="*/ 2147483647 w 64"/>
                    <a:gd name="T5" fmla="*/ 2147483647 h 38"/>
                    <a:gd name="T6" fmla="*/ 2147483647 w 64"/>
                    <a:gd name="T7" fmla="*/ 2147483647 h 38"/>
                    <a:gd name="T8" fmla="*/ 2147483647 w 64"/>
                    <a:gd name="T9" fmla="*/ 2147483647 h 38"/>
                    <a:gd name="T10" fmla="*/ 2147483647 w 64"/>
                    <a:gd name="T11" fmla="*/ 2147483647 h 38"/>
                    <a:gd name="T12" fmla="*/ 2147483647 w 64"/>
                    <a:gd name="T13" fmla="*/ 2147483647 h 38"/>
                    <a:gd name="T14" fmla="*/ 2147483647 w 64"/>
                    <a:gd name="T15" fmla="*/ 2147483647 h 38"/>
                    <a:gd name="T16" fmla="*/ 2147483647 w 64"/>
                    <a:gd name="T17" fmla="*/ 2147483647 h 38"/>
                    <a:gd name="T18" fmla="*/ 0 w 64"/>
                    <a:gd name="T19" fmla="*/ 2147483647 h 38"/>
                    <a:gd name="T20" fmla="*/ 0 w 64"/>
                    <a:gd name="T21" fmla="*/ 2147483647 h 38"/>
                    <a:gd name="T22" fmla="*/ 0 w 64"/>
                    <a:gd name="T23" fmla="*/ 2147483647 h 38"/>
                    <a:gd name="T24" fmla="*/ 2147483647 w 64"/>
                    <a:gd name="T25" fmla="*/ 2147483647 h 38"/>
                    <a:gd name="T26" fmla="*/ 2147483647 w 64"/>
                    <a:gd name="T27" fmla="*/ 2147483647 h 38"/>
                    <a:gd name="T28" fmla="*/ 2147483647 w 64"/>
                    <a:gd name="T29" fmla="*/ 2147483647 h 38"/>
                    <a:gd name="T30" fmla="*/ 2147483647 w 64"/>
                    <a:gd name="T31" fmla="*/ 2147483647 h 38"/>
                    <a:gd name="T32" fmla="*/ 2147483647 w 64"/>
                    <a:gd name="T33" fmla="*/ 2147483647 h 38"/>
                    <a:gd name="T34" fmla="*/ 2147483647 w 64"/>
                    <a:gd name="T35" fmla="*/ 2147483647 h 38"/>
                    <a:gd name="T36" fmla="*/ 2147483647 w 64"/>
                    <a:gd name="T37" fmla="*/ 2147483647 h 38"/>
                    <a:gd name="T38" fmla="*/ 2147483647 w 64"/>
                    <a:gd name="T39" fmla="*/ 2147483647 h 38"/>
                    <a:gd name="T40" fmla="*/ 2147483647 w 64"/>
                    <a:gd name="T41" fmla="*/ 0 h 38"/>
                    <a:gd name="T42" fmla="*/ 2147483647 w 64"/>
                    <a:gd name="T43" fmla="*/ 0 h 38"/>
                    <a:gd name="T44" fmla="*/ 2147483647 w 64"/>
                    <a:gd name="T45" fmla="*/ 2147483647 h 38"/>
                    <a:gd name="T46" fmla="*/ 2147483647 w 64"/>
                    <a:gd name="T47" fmla="*/ 0 h 3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64"/>
                    <a:gd name="T73" fmla="*/ 0 h 38"/>
                    <a:gd name="T74" fmla="*/ 64 w 64"/>
                    <a:gd name="T75" fmla="*/ 38 h 3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64" h="38">
                      <a:moveTo>
                        <a:pt x="64" y="0"/>
                      </a:moveTo>
                      <a:lnTo>
                        <a:pt x="52" y="10"/>
                      </a:lnTo>
                      <a:lnTo>
                        <a:pt x="36" y="16"/>
                      </a:lnTo>
                      <a:lnTo>
                        <a:pt x="32" y="18"/>
                      </a:lnTo>
                      <a:lnTo>
                        <a:pt x="28" y="20"/>
                      </a:lnTo>
                      <a:lnTo>
                        <a:pt x="22" y="28"/>
                      </a:lnTo>
                      <a:lnTo>
                        <a:pt x="14" y="36"/>
                      </a:lnTo>
                      <a:lnTo>
                        <a:pt x="8" y="38"/>
                      </a:lnTo>
                      <a:lnTo>
                        <a:pt x="2" y="38"/>
                      </a:lnTo>
                      <a:lnTo>
                        <a:pt x="0" y="38"/>
                      </a:lnTo>
                      <a:lnTo>
                        <a:pt x="0" y="34"/>
                      </a:lnTo>
                      <a:lnTo>
                        <a:pt x="0" y="30"/>
                      </a:lnTo>
                      <a:lnTo>
                        <a:pt x="2" y="26"/>
                      </a:lnTo>
                      <a:lnTo>
                        <a:pt x="10" y="20"/>
                      </a:lnTo>
                      <a:lnTo>
                        <a:pt x="26" y="14"/>
                      </a:lnTo>
                      <a:lnTo>
                        <a:pt x="28" y="12"/>
                      </a:lnTo>
                      <a:lnTo>
                        <a:pt x="30" y="8"/>
                      </a:lnTo>
                      <a:lnTo>
                        <a:pt x="32" y="6"/>
                      </a:lnTo>
                      <a:lnTo>
                        <a:pt x="36" y="4"/>
                      </a:lnTo>
                      <a:lnTo>
                        <a:pt x="46" y="2"/>
                      </a:lnTo>
                      <a:lnTo>
                        <a:pt x="54" y="0"/>
                      </a:lnTo>
                      <a:lnTo>
                        <a:pt x="64" y="0"/>
                      </a:lnTo>
                      <a:lnTo>
                        <a:pt x="64" y="2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3" name="íṩḷïḑê">
                  <a:extLst>
                    <a:ext uri="{FF2B5EF4-FFF2-40B4-BE49-F238E27FC236}">
                      <a16:creationId xmlns:a16="http://schemas.microsoft.com/office/drawing/2014/main" id="{988845A6-3630-46AC-91DC-89E90F416C63}"/>
                    </a:ext>
                  </a:extLst>
                </p:cNvPr>
                <p:cNvSpPr/>
                <p:nvPr/>
              </p:nvSpPr>
              <p:spPr bwMode="auto">
                <a:xfrm>
                  <a:off x="7691743" y="4105852"/>
                  <a:ext cx="86765" cy="16812"/>
                </a:xfrm>
                <a:custGeom>
                  <a:avLst/>
                  <a:gdLst>
                    <a:gd name="T0" fmla="*/ 2147483647 w 50"/>
                    <a:gd name="T1" fmla="*/ 2147483647 h 10"/>
                    <a:gd name="T2" fmla="*/ 2147483647 w 50"/>
                    <a:gd name="T3" fmla="*/ 2147483647 h 10"/>
                    <a:gd name="T4" fmla="*/ 2147483647 w 50"/>
                    <a:gd name="T5" fmla="*/ 2147483647 h 10"/>
                    <a:gd name="T6" fmla="*/ 2147483647 w 50"/>
                    <a:gd name="T7" fmla="*/ 2147483647 h 10"/>
                    <a:gd name="T8" fmla="*/ 2147483647 w 50"/>
                    <a:gd name="T9" fmla="*/ 2147483647 h 10"/>
                    <a:gd name="T10" fmla="*/ 2147483647 w 50"/>
                    <a:gd name="T11" fmla="*/ 2147483647 h 10"/>
                    <a:gd name="T12" fmla="*/ 2147483647 w 50"/>
                    <a:gd name="T13" fmla="*/ 2147483647 h 10"/>
                    <a:gd name="T14" fmla="*/ 0 w 50"/>
                    <a:gd name="T15" fmla="*/ 2147483647 h 10"/>
                    <a:gd name="T16" fmla="*/ 2147483647 w 50"/>
                    <a:gd name="T17" fmla="*/ 2147483647 h 10"/>
                    <a:gd name="T18" fmla="*/ 2147483647 w 50"/>
                    <a:gd name="T19" fmla="*/ 0 h 10"/>
                    <a:gd name="T20" fmla="*/ 2147483647 w 50"/>
                    <a:gd name="T21" fmla="*/ 2147483647 h 10"/>
                    <a:gd name="T22" fmla="*/ 2147483647 w 50"/>
                    <a:gd name="T23" fmla="*/ 2147483647 h 10"/>
                    <a:gd name="T24" fmla="*/ 2147483647 w 50"/>
                    <a:gd name="T25" fmla="*/ 2147483647 h 10"/>
                    <a:gd name="T26" fmla="*/ 2147483647 w 50"/>
                    <a:gd name="T27" fmla="*/ 2147483647 h 10"/>
                    <a:gd name="T28" fmla="*/ 2147483647 w 50"/>
                    <a:gd name="T29" fmla="*/ 2147483647 h 10"/>
                    <a:gd name="T30" fmla="*/ 2147483647 w 50"/>
                    <a:gd name="T31" fmla="*/ 2147483647 h 10"/>
                    <a:gd name="T32" fmla="*/ 2147483647 w 50"/>
                    <a:gd name="T33" fmla="*/ 2147483647 h 10"/>
                    <a:gd name="T34" fmla="*/ 2147483647 w 50"/>
                    <a:gd name="T35" fmla="*/ 2147483647 h 10"/>
                    <a:gd name="T36" fmla="*/ 2147483647 w 50"/>
                    <a:gd name="T37" fmla="*/ 2147483647 h 10"/>
                    <a:gd name="T38" fmla="*/ 2147483647 w 50"/>
                    <a:gd name="T39" fmla="*/ 2147483647 h 10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50"/>
                    <a:gd name="T61" fmla="*/ 0 h 10"/>
                    <a:gd name="T62" fmla="*/ 50 w 50"/>
                    <a:gd name="T63" fmla="*/ 10 h 10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50" h="10">
                      <a:moveTo>
                        <a:pt x="40" y="8"/>
                      </a:moveTo>
                      <a:lnTo>
                        <a:pt x="34" y="10"/>
                      </a:lnTo>
                      <a:lnTo>
                        <a:pt x="28" y="10"/>
                      </a:lnTo>
                      <a:lnTo>
                        <a:pt x="22" y="8"/>
                      </a:lnTo>
                      <a:lnTo>
                        <a:pt x="10" y="10"/>
                      </a:lnTo>
                      <a:lnTo>
                        <a:pt x="4" y="10"/>
                      </a:lnTo>
                      <a:lnTo>
                        <a:pt x="2" y="8"/>
                      </a:lnTo>
                      <a:lnTo>
                        <a:pt x="0" y="4"/>
                      </a:lnTo>
                      <a:lnTo>
                        <a:pt x="6" y="2"/>
                      </a:lnTo>
                      <a:lnTo>
                        <a:pt x="12" y="0"/>
                      </a:lnTo>
                      <a:lnTo>
                        <a:pt x="18" y="2"/>
                      </a:lnTo>
                      <a:lnTo>
                        <a:pt x="24" y="4"/>
                      </a:lnTo>
                      <a:lnTo>
                        <a:pt x="28" y="6"/>
                      </a:lnTo>
                      <a:lnTo>
                        <a:pt x="34" y="8"/>
                      </a:lnTo>
                      <a:lnTo>
                        <a:pt x="42" y="6"/>
                      </a:lnTo>
                      <a:lnTo>
                        <a:pt x="50" y="4"/>
                      </a:lnTo>
                      <a:lnTo>
                        <a:pt x="46" y="8"/>
                      </a:lnTo>
                      <a:lnTo>
                        <a:pt x="44" y="10"/>
                      </a:lnTo>
                      <a:lnTo>
                        <a:pt x="38" y="10"/>
                      </a:lnTo>
                      <a:lnTo>
                        <a:pt x="4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4" name="îşļiḑe">
                  <a:extLst>
                    <a:ext uri="{FF2B5EF4-FFF2-40B4-BE49-F238E27FC236}">
                      <a16:creationId xmlns:a16="http://schemas.microsoft.com/office/drawing/2014/main" id="{F5D82EF1-6EA7-4EA8-B733-10E534AEAF1C}"/>
                    </a:ext>
                  </a:extLst>
                </p:cNvPr>
                <p:cNvSpPr/>
                <p:nvPr/>
              </p:nvSpPr>
              <p:spPr bwMode="auto">
                <a:xfrm>
                  <a:off x="7295104" y="4040003"/>
                  <a:ext cx="280952" cy="82662"/>
                </a:xfrm>
                <a:custGeom>
                  <a:avLst/>
                  <a:gdLst>
                    <a:gd name="T0" fmla="*/ 2147483647 w 162"/>
                    <a:gd name="T1" fmla="*/ 2147483647 h 50"/>
                    <a:gd name="T2" fmla="*/ 0 w 162"/>
                    <a:gd name="T3" fmla="*/ 2147483647 h 50"/>
                    <a:gd name="T4" fmla="*/ 2147483647 w 162"/>
                    <a:gd name="T5" fmla="*/ 2147483647 h 50"/>
                    <a:gd name="T6" fmla="*/ 2147483647 w 162"/>
                    <a:gd name="T7" fmla="*/ 2147483647 h 50"/>
                    <a:gd name="T8" fmla="*/ 2147483647 w 162"/>
                    <a:gd name="T9" fmla="*/ 2147483647 h 50"/>
                    <a:gd name="T10" fmla="*/ 2147483647 w 162"/>
                    <a:gd name="T11" fmla="*/ 0 h 50"/>
                    <a:gd name="T12" fmla="*/ 2147483647 w 162"/>
                    <a:gd name="T13" fmla="*/ 2147483647 h 50"/>
                    <a:gd name="T14" fmla="*/ 2147483647 w 162"/>
                    <a:gd name="T15" fmla="*/ 2147483647 h 50"/>
                    <a:gd name="T16" fmla="*/ 2147483647 w 162"/>
                    <a:gd name="T17" fmla="*/ 2147483647 h 50"/>
                    <a:gd name="T18" fmla="*/ 2147483647 w 162"/>
                    <a:gd name="T19" fmla="*/ 2147483647 h 50"/>
                    <a:gd name="T20" fmla="*/ 2147483647 w 162"/>
                    <a:gd name="T21" fmla="*/ 2147483647 h 50"/>
                    <a:gd name="T22" fmla="*/ 2147483647 w 162"/>
                    <a:gd name="T23" fmla="*/ 2147483647 h 50"/>
                    <a:gd name="T24" fmla="*/ 2147483647 w 162"/>
                    <a:gd name="T25" fmla="*/ 2147483647 h 50"/>
                    <a:gd name="T26" fmla="*/ 2147483647 w 162"/>
                    <a:gd name="T27" fmla="*/ 2147483647 h 50"/>
                    <a:gd name="T28" fmla="*/ 2147483647 w 162"/>
                    <a:gd name="T29" fmla="*/ 2147483647 h 50"/>
                    <a:gd name="T30" fmla="*/ 2147483647 w 162"/>
                    <a:gd name="T31" fmla="*/ 2147483647 h 50"/>
                    <a:gd name="T32" fmla="*/ 2147483647 w 162"/>
                    <a:gd name="T33" fmla="*/ 2147483647 h 50"/>
                    <a:gd name="T34" fmla="*/ 2147483647 w 162"/>
                    <a:gd name="T35" fmla="*/ 2147483647 h 50"/>
                    <a:gd name="T36" fmla="*/ 2147483647 w 162"/>
                    <a:gd name="T37" fmla="*/ 2147483647 h 50"/>
                    <a:gd name="T38" fmla="*/ 2147483647 w 162"/>
                    <a:gd name="T39" fmla="*/ 2147483647 h 50"/>
                    <a:gd name="T40" fmla="*/ 2147483647 w 162"/>
                    <a:gd name="T41" fmla="*/ 2147483647 h 50"/>
                    <a:gd name="T42" fmla="*/ 2147483647 w 162"/>
                    <a:gd name="T43" fmla="*/ 2147483647 h 50"/>
                    <a:gd name="T44" fmla="*/ 2147483647 w 162"/>
                    <a:gd name="T45" fmla="*/ 2147483647 h 50"/>
                    <a:gd name="T46" fmla="*/ 2147483647 w 162"/>
                    <a:gd name="T47" fmla="*/ 2147483647 h 50"/>
                    <a:gd name="T48" fmla="*/ 2147483647 w 162"/>
                    <a:gd name="T49" fmla="*/ 2147483647 h 50"/>
                    <a:gd name="T50" fmla="*/ 2147483647 w 162"/>
                    <a:gd name="T51" fmla="*/ 2147483647 h 50"/>
                    <a:gd name="T52" fmla="*/ 2147483647 w 162"/>
                    <a:gd name="T53" fmla="*/ 2147483647 h 50"/>
                    <a:gd name="T54" fmla="*/ 2147483647 w 162"/>
                    <a:gd name="T55" fmla="*/ 2147483647 h 50"/>
                    <a:gd name="T56" fmla="*/ 2147483647 w 162"/>
                    <a:gd name="T57" fmla="*/ 2147483647 h 50"/>
                    <a:gd name="T58" fmla="*/ 2147483647 w 162"/>
                    <a:gd name="T59" fmla="*/ 2147483647 h 50"/>
                    <a:gd name="T60" fmla="*/ 2147483647 w 162"/>
                    <a:gd name="T61" fmla="*/ 2147483647 h 50"/>
                    <a:gd name="T62" fmla="*/ 2147483647 w 162"/>
                    <a:gd name="T63" fmla="*/ 2147483647 h 50"/>
                    <a:gd name="T64" fmla="*/ 2147483647 w 162"/>
                    <a:gd name="T65" fmla="*/ 2147483647 h 50"/>
                    <a:gd name="T66" fmla="*/ 2147483647 w 162"/>
                    <a:gd name="T67" fmla="*/ 2147483647 h 50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162"/>
                    <a:gd name="T103" fmla="*/ 0 h 50"/>
                    <a:gd name="T104" fmla="*/ 162 w 162"/>
                    <a:gd name="T105" fmla="*/ 50 h 50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162" h="50">
                      <a:moveTo>
                        <a:pt x="16" y="16"/>
                      </a:moveTo>
                      <a:lnTo>
                        <a:pt x="8" y="16"/>
                      </a:lnTo>
                      <a:lnTo>
                        <a:pt x="4" y="14"/>
                      </a:lnTo>
                      <a:lnTo>
                        <a:pt x="0" y="12"/>
                      </a:lnTo>
                      <a:lnTo>
                        <a:pt x="4" y="10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0" y="6"/>
                      </a:lnTo>
                      <a:lnTo>
                        <a:pt x="10" y="4"/>
                      </a:lnTo>
                      <a:lnTo>
                        <a:pt x="10" y="2"/>
                      </a:lnTo>
                      <a:lnTo>
                        <a:pt x="12" y="0"/>
                      </a:lnTo>
                      <a:lnTo>
                        <a:pt x="16" y="0"/>
                      </a:lnTo>
                      <a:lnTo>
                        <a:pt x="22" y="2"/>
                      </a:lnTo>
                      <a:lnTo>
                        <a:pt x="36" y="2"/>
                      </a:lnTo>
                      <a:lnTo>
                        <a:pt x="48" y="4"/>
                      </a:lnTo>
                      <a:lnTo>
                        <a:pt x="50" y="6"/>
                      </a:lnTo>
                      <a:lnTo>
                        <a:pt x="52" y="8"/>
                      </a:lnTo>
                      <a:lnTo>
                        <a:pt x="54" y="12"/>
                      </a:lnTo>
                      <a:lnTo>
                        <a:pt x="56" y="14"/>
                      </a:lnTo>
                      <a:lnTo>
                        <a:pt x="62" y="16"/>
                      </a:lnTo>
                      <a:lnTo>
                        <a:pt x="70" y="16"/>
                      </a:lnTo>
                      <a:lnTo>
                        <a:pt x="78" y="14"/>
                      </a:lnTo>
                      <a:lnTo>
                        <a:pt x="84" y="12"/>
                      </a:lnTo>
                      <a:lnTo>
                        <a:pt x="88" y="10"/>
                      </a:lnTo>
                      <a:lnTo>
                        <a:pt x="90" y="8"/>
                      </a:lnTo>
                      <a:lnTo>
                        <a:pt x="92" y="10"/>
                      </a:lnTo>
                      <a:lnTo>
                        <a:pt x="94" y="10"/>
                      </a:lnTo>
                      <a:lnTo>
                        <a:pt x="100" y="12"/>
                      </a:lnTo>
                      <a:lnTo>
                        <a:pt x="102" y="16"/>
                      </a:lnTo>
                      <a:lnTo>
                        <a:pt x="106" y="16"/>
                      </a:lnTo>
                      <a:lnTo>
                        <a:pt x="114" y="18"/>
                      </a:lnTo>
                      <a:lnTo>
                        <a:pt x="118" y="20"/>
                      </a:lnTo>
                      <a:lnTo>
                        <a:pt x="118" y="22"/>
                      </a:lnTo>
                      <a:lnTo>
                        <a:pt x="118" y="30"/>
                      </a:lnTo>
                      <a:lnTo>
                        <a:pt x="124" y="32"/>
                      </a:lnTo>
                      <a:lnTo>
                        <a:pt x="132" y="32"/>
                      </a:lnTo>
                      <a:lnTo>
                        <a:pt x="146" y="34"/>
                      </a:lnTo>
                      <a:lnTo>
                        <a:pt x="150" y="36"/>
                      </a:lnTo>
                      <a:lnTo>
                        <a:pt x="162" y="40"/>
                      </a:lnTo>
                      <a:lnTo>
                        <a:pt x="162" y="42"/>
                      </a:lnTo>
                      <a:lnTo>
                        <a:pt x="160" y="46"/>
                      </a:lnTo>
                      <a:lnTo>
                        <a:pt x="156" y="48"/>
                      </a:lnTo>
                      <a:lnTo>
                        <a:pt x="152" y="48"/>
                      </a:lnTo>
                      <a:lnTo>
                        <a:pt x="150" y="46"/>
                      </a:lnTo>
                      <a:lnTo>
                        <a:pt x="146" y="40"/>
                      </a:lnTo>
                      <a:lnTo>
                        <a:pt x="144" y="46"/>
                      </a:lnTo>
                      <a:lnTo>
                        <a:pt x="144" y="48"/>
                      </a:lnTo>
                      <a:lnTo>
                        <a:pt x="142" y="50"/>
                      </a:lnTo>
                      <a:lnTo>
                        <a:pt x="136" y="48"/>
                      </a:lnTo>
                      <a:lnTo>
                        <a:pt x="130" y="46"/>
                      </a:lnTo>
                      <a:lnTo>
                        <a:pt x="126" y="44"/>
                      </a:lnTo>
                      <a:lnTo>
                        <a:pt x="118" y="42"/>
                      </a:lnTo>
                      <a:lnTo>
                        <a:pt x="92" y="42"/>
                      </a:lnTo>
                      <a:lnTo>
                        <a:pt x="90" y="40"/>
                      </a:lnTo>
                      <a:lnTo>
                        <a:pt x="84" y="40"/>
                      </a:lnTo>
                      <a:lnTo>
                        <a:pt x="82" y="38"/>
                      </a:lnTo>
                      <a:lnTo>
                        <a:pt x="80" y="36"/>
                      </a:lnTo>
                      <a:lnTo>
                        <a:pt x="74" y="34"/>
                      </a:lnTo>
                      <a:lnTo>
                        <a:pt x="64" y="32"/>
                      </a:lnTo>
                      <a:lnTo>
                        <a:pt x="56" y="32"/>
                      </a:lnTo>
                      <a:lnTo>
                        <a:pt x="48" y="32"/>
                      </a:lnTo>
                      <a:lnTo>
                        <a:pt x="40" y="32"/>
                      </a:lnTo>
                      <a:lnTo>
                        <a:pt x="36" y="32"/>
                      </a:lnTo>
                      <a:lnTo>
                        <a:pt x="36" y="30"/>
                      </a:lnTo>
                      <a:lnTo>
                        <a:pt x="32" y="26"/>
                      </a:lnTo>
                      <a:lnTo>
                        <a:pt x="24" y="26"/>
                      </a:lnTo>
                      <a:lnTo>
                        <a:pt x="20" y="26"/>
                      </a:lnTo>
                      <a:lnTo>
                        <a:pt x="18" y="22"/>
                      </a:lnTo>
                      <a:lnTo>
                        <a:pt x="1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5" name="îsḻïḋé">
                  <a:extLst>
                    <a:ext uri="{FF2B5EF4-FFF2-40B4-BE49-F238E27FC236}">
                      <a16:creationId xmlns:a16="http://schemas.microsoft.com/office/drawing/2014/main" id="{EF40663E-9A82-4FE1-BA46-64CF3D2C3AE4}"/>
                    </a:ext>
                  </a:extLst>
                </p:cNvPr>
                <p:cNvSpPr/>
                <p:nvPr/>
              </p:nvSpPr>
              <p:spPr bwMode="auto">
                <a:xfrm>
                  <a:off x="7295104" y="3905501"/>
                  <a:ext cx="39939" cy="43433"/>
                </a:xfrm>
                <a:custGeom>
                  <a:avLst/>
                  <a:gdLst>
                    <a:gd name="T0" fmla="*/ 0 w 24"/>
                    <a:gd name="T1" fmla="*/ 2147483647 h 26"/>
                    <a:gd name="T2" fmla="*/ 2147483647 w 24"/>
                    <a:gd name="T3" fmla="*/ 2147483647 h 26"/>
                    <a:gd name="T4" fmla="*/ 2147483647 w 24"/>
                    <a:gd name="T5" fmla="*/ 2147483647 h 26"/>
                    <a:gd name="T6" fmla="*/ 2147483647 w 24"/>
                    <a:gd name="T7" fmla="*/ 0 h 26"/>
                    <a:gd name="T8" fmla="*/ 2147483647 w 24"/>
                    <a:gd name="T9" fmla="*/ 0 h 26"/>
                    <a:gd name="T10" fmla="*/ 2147483647 w 24"/>
                    <a:gd name="T11" fmla="*/ 2147483647 h 26"/>
                    <a:gd name="T12" fmla="*/ 2147483647 w 24"/>
                    <a:gd name="T13" fmla="*/ 2147483647 h 26"/>
                    <a:gd name="T14" fmla="*/ 2147483647 w 24"/>
                    <a:gd name="T15" fmla="*/ 2147483647 h 26"/>
                    <a:gd name="T16" fmla="*/ 2147483647 w 24"/>
                    <a:gd name="T17" fmla="*/ 2147483647 h 26"/>
                    <a:gd name="T18" fmla="*/ 2147483647 w 24"/>
                    <a:gd name="T19" fmla="*/ 2147483647 h 26"/>
                    <a:gd name="T20" fmla="*/ 2147483647 w 24"/>
                    <a:gd name="T21" fmla="*/ 2147483647 h 26"/>
                    <a:gd name="T22" fmla="*/ 2147483647 w 24"/>
                    <a:gd name="T23" fmla="*/ 2147483647 h 26"/>
                    <a:gd name="T24" fmla="*/ 2147483647 w 24"/>
                    <a:gd name="T25" fmla="*/ 2147483647 h 26"/>
                    <a:gd name="T26" fmla="*/ 2147483647 w 24"/>
                    <a:gd name="T27" fmla="*/ 2147483647 h 26"/>
                    <a:gd name="T28" fmla="*/ 2147483647 w 24"/>
                    <a:gd name="T29" fmla="*/ 2147483647 h 26"/>
                    <a:gd name="T30" fmla="*/ 2147483647 w 24"/>
                    <a:gd name="T31" fmla="*/ 2147483647 h 26"/>
                    <a:gd name="T32" fmla="*/ 2147483647 w 24"/>
                    <a:gd name="T33" fmla="*/ 2147483647 h 26"/>
                    <a:gd name="T34" fmla="*/ 2147483647 w 24"/>
                    <a:gd name="T35" fmla="*/ 2147483647 h 26"/>
                    <a:gd name="T36" fmla="*/ 0 w 24"/>
                    <a:gd name="T37" fmla="*/ 2147483647 h 2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4"/>
                    <a:gd name="T58" fmla="*/ 0 h 26"/>
                    <a:gd name="T59" fmla="*/ 24 w 24"/>
                    <a:gd name="T60" fmla="*/ 26 h 2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4" h="26">
                      <a:moveTo>
                        <a:pt x="0" y="6"/>
                      </a:moveTo>
                      <a:lnTo>
                        <a:pt x="4" y="4"/>
                      </a:lnTo>
                      <a:lnTo>
                        <a:pt x="6" y="2"/>
                      </a:lnTo>
                      <a:lnTo>
                        <a:pt x="10" y="0"/>
                      </a:lnTo>
                      <a:lnTo>
                        <a:pt x="12" y="0"/>
                      </a:lnTo>
                      <a:lnTo>
                        <a:pt x="14" y="2"/>
                      </a:lnTo>
                      <a:lnTo>
                        <a:pt x="14" y="6"/>
                      </a:lnTo>
                      <a:lnTo>
                        <a:pt x="18" y="12"/>
                      </a:lnTo>
                      <a:lnTo>
                        <a:pt x="24" y="18"/>
                      </a:lnTo>
                      <a:lnTo>
                        <a:pt x="24" y="24"/>
                      </a:lnTo>
                      <a:lnTo>
                        <a:pt x="22" y="26"/>
                      </a:lnTo>
                      <a:lnTo>
                        <a:pt x="14" y="22"/>
                      </a:lnTo>
                      <a:lnTo>
                        <a:pt x="12" y="18"/>
                      </a:lnTo>
                      <a:lnTo>
                        <a:pt x="10" y="16"/>
                      </a:lnTo>
                      <a:lnTo>
                        <a:pt x="12" y="12"/>
                      </a:lnTo>
                      <a:lnTo>
                        <a:pt x="12" y="10"/>
                      </a:lnTo>
                      <a:lnTo>
                        <a:pt x="6" y="8"/>
                      </a:lnTo>
                      <a:lnTo>
                        <a:pt x="2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6" name="iṡ1íḍe">
                  <a:extLst>
                    <a:ext uri="{FF2B5EF4-FFF2-40B4-BE49-F238E27FC236}">
                      <a16:creationId xmlns:a16="http://schemas.microsoft.com/office/drawing/2014/main" id="{7467EA97-8C5B-43EB-B494-FBB936BC2AA9}"/>
                    </a:ext>
                  </a:extLst>
                </p:cNvPr>
                <p:cNvSpPr/>
                <p:nvPr/>
              </p:nvSpPr>
              <p:spPr bwMode="auto">
                <a:xfrm>
                  <a:off x="7359833" y="3936324"/>
                  <a:ext cx="20657" cy="16812"/>
                </a:xfrm>
                <a:custGeom>
                  <a:avLst/>
                  <a:gdLst>
                    <a:gd name="T0" fmla="*/ 2147483647 w 12"/>
                    <a:gd name="T1" fmla="*/ 2147483647 h 10"/>
                    <a:gd name="T2" fmla="*/ 2147483647 w 12"/>
                    <a:gd name="T3" fmla="*/ 2147483647 h 10"/>
                    <a:gd name="T4" fmla="*/ 2147483647 w 12"/>
                    <a:gd name="T5" fmla="*/ 2147483647 h 10"/>
                    <a:gd name="T6" fmla="*/ 2147483647 w 12"/>
                    <a:gd name="T7" fmla="*/ 2147483647 h 10"/>
                    <a:gd name="T8" fmla="*/ 2147483647 w 12"/>
                    <a:gd name="T9" fmla="*/ 2147483647 h 10"/>
                    <a:gd name="T10" fmla="*/ 0 w 12"/>
                    <a:gd name="T11" fmla="*/ 2147483647 h 10"/>
                    <a:gd name="T12" fmla="*/ 2147483647 w 12"/>
                    <a:gd name="T13" fmla="*/ 2147483647 h 10"/>
                    <a:gd name="T14" fmla="*/ 2147483647 w 12"/>
                    <a:gd name="T15" fmla="*/ 0 h 10"/>
                    <a:gd name="T16" fmla="*/ 2147483647 w 12"/>
                    <a:gd name="T17" fmla="*/ 2147483647 h 1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"/>
                    <a:gd name="T28" fmla="*/ 0 h 10"/>
                    <a:gd name="T29" fmla="*/ 12 w 12"/>
                    <a:gd name="T30" fmla="*/ 10 h 1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" h="10">
                      <a:moveTo>
                        <a:pt x="12" y="2"/>
                      </a:moveTo>
                      <a:lnTo>
                        <a:pt x="10" y="6"/>
                      </a:lnTo>
                      <a:lnTo>
                        <a:pt x="10" y="10"/>
                      </a:lnTo>
                      <a:lnTo>
                        <a:pt x="4" y="10"/>
                      </a:lnTo>
                      <a:lnTo>
                        <a:pt x="2" y="8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4" y="0"/>
                      </a:lnTo>
                      <a:lnTo>
                        <a:pt x="12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7" name="iş1íḍe">
                  <a:extLst>
                    <a:ext uri="{FF2B5EF4-FFF2-40B4-BE49-F238E27FC236}">
                      <a16:creationId xmlns:a16="http://schemas.microsoft.com/office/drawing/2014/main" id="{5576A05F-F574-42DA-A1BA-4E66E9D93A53}"/>
                    </a:ext>
                  </a:extLst>
                </p:cNvPr>
                <p:cNvSpPr/>
                <p:nvPr/>
              </p:nvSpPr>
              <p:spPr bwMode="auto">
                <a:xfrm>
                  <a:off x="7107803" y="3887287"/>
                  <a:ext cx="16526" cy="18214"/>
                </a:xfrm>
                <a:custGeom>
                  <a:avLst/>
                  <a:gdLst>
                    <a:gd name="T0" fmla="*/ 2147483647 w 10"/>
                    <a:gd name="T1" fmla="*/ 0 h 12"/>
                    <a:gd name="T2" fmla="*/ 2147483647 w 10"/>
                    <a:gd name="T3" fmla="*/ 2147483647 h 12"/>
                    <a:gd name="T4" fmla="*/ 2147483647 w 10"/>
                    <a:gd name="T5" fmla="*/ 2147483647 h 12"/>
                    <a:gd name="T6" fmla="*/ 2147483647 w 10"/>
                    <a:gd name="T7" fmla="*/ 2147483647 h 12"/>
                    <a:gd name="T8" fmla="*/ 2147483647 w 10"/>
                    <a:gd name="T9" fmla="*/ 2147483647 h 12"/>
                    <a:gd name="T10" fmla="*/ 2147483647 w 10"/>
                    <a:gd name="T11" fmla="*/ 2147483647 h 12"/>
                    <a:gd name="T12" fmla="*/ 2147483647 w 10"/>
                    <a:gd name="T13" fmla="*/ 2147483647 h 12"/>
                    <a:gd name="T14" fmla="*/ 0 w 10"/>
                    <a:gd name="T15" fmla="*/ 2147483647 h 12"/>
                    <a:gd name="T16" fmla="*/ 2147483647 w 10"/>
                    <a:gd name="T17" fmla="*/ 0 h 12"/>
                    <a:gd name="T18" fmla="*/ 2147483647 w 10"/>
                    <a:gd name="T19" fmla="*/ 0 h 12"/>
                    <a:gd name="T20" fmla="*/ 2147483647 w 10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0"/>
                    <a:gd name="T34" fmla="*/ 0 h 12"/>
                    <a:gd name="T35" fmla="*/ 10 w 10"/>
                    <a:gd name="T36" fmla="*/ 12 h 1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0" h="12">
                      <a:moveTo>
                        <a:pt x="6" y="0"/>
                      </a:moveTo>
                      <a:lnTo>
                        <a:pt x="6" y="6"/>
                      </a:lnTo>
                      <a:lnTo>
                        <a:pt x="10" y="8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4" y="10"/>
                      </a:lnTo>
                      <a:lnTo>
                        <a:pt x="2" y="8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8" name="îş1ïḋe">
                  <a:extLst>
                    <a:ext uri="{FF2B5EF4-FFF2-40B4-BE49-F238E27FC236}">
                      <a16:creationId xmlns:a16="http://schemas.microsoft.com/office/drawing/2014/main" id="{E014BD4A-F2F2-4E12-8495-2AAD8E6200CE}"/>
                    </a:ext>
                  </a:extLst>
                </p:cNvPr>
                <p:cNvSpPr/>
                <p:nvPr/>
              </p:nvSpPr>
              <p:spPr bwMode="auto">
                <a:xfrm>
                  <a:off x="7070618" y="3813032"/>
                  <a:ext cx="20657" cy="23818"/>
                </a:xfrm>
                <a:custGeom>
                  <a:avLst/>
                  <a:gdLst>
                    <a:gd name="T0" fmla="*/ 2147483647 w 12"/>
                    <a:gd name="T1" fmla="*/ 2147483647 h 14"/>
                    <a:gd name="T2" fmla="*/ 2147483647 w 12"/>
                    <a:gd name="T3" fmla="*/ 2147483647 h 14"/>
                    <a:gd name="T4" fmla="*/ 2147483647 w 12"/>
                    <a:gd name="T5" fmla="*/ 2147483647 h 14"/>
                    <a:gd name="T6" fmla="*/ 2147483647 w 12"/>
                    <a:gd name="T7" fmla="*/ 2147483647 h 14"/>
                    <a:gd name="T8" fmla="*/ 0 w 12"/>
                    <a:gd name="T9" fmla="*/ 2147483647 h 14"/>
                    <a:gd name="T10" fmla="*/ 0 w 12"/>
                    <a:gd name="T11" fmla="*/ 2147483647 h 14"/>
                    <a:gd name="T12" fmla="*/ 0 w 12"/>
                    <a:gd name="T13" fmla="*/ 0 h 14"/>
                    <a:gd name="T14" fmla="*/ 2147483647 w 12"/>
                    <a:gd name="T15" fmla="*/ 2147483647 h 14"/>
                    <a:gd name="T16" fmla="*/ 2147483647 w 12"/>
                    <a:gd name="T17" fmla="*/ 2147483647 h 14"/>
                    <a:gd name="T18" fmla="*/ 2147483647 w 12"/>
                    <a:gd name="T19" fmla="*/ 2147483647 h 1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2"/>
                    <a:gd name="T31" fmla="*/ 0 h 14"/>
                    <a:gd name="T32" fmla="*/ 12 w 12"/>
                    <a:gd name="T33" fmla="*/ 14 h 1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2" h="14">
                      <a:moveTo>
                        <a:pt x="12" y="8"/>
                      </a:moveTo>
                      <a:lnTo>
                        <a:pt x="10" y="12"/>
                      </a:lnTo>
                      <a:lnTo>
                        <a:pt x="8" y="14"/>
                      </a:lnTo>
                      <a:lnTo>
                        <a:pt x="4" y="12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10" y="6"/>
                      </a:lnTo>
                      <a:lnTo>
                        <a:pt x="12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9" name="iSḻíde">
                  <a:extLst>
                    <a:ext uri="{FF2B5EF4-FFF2-40B4-BE49-F238E27FC236}">
                      <a16:creationId xmlns:a16="http://schemas.microsoft.com/office/drawing/2014/main" id="{B638D9D3-D75A-4E1C-84A4-9AA00C250117}"/>
                    </a:ext>
                  </a:extLst>
                </p:cNvPr>
                <p:cNvSpPr/>
                <p:nvPr/>
              </p:nvSpPr>
              <p:spPr bwMode="auto">
                <a:xfrm>
                  <a:off x="7974072" y="4199724"/>
                  <a:ext cx="35808" cy="16812"/>
                </a:xfrm>
                <a:custGeom>
                  <a:avLst/>
                  <a:gdLst>
                    <a:gd name="T0" fmla="*/ 0 w 20"/>
                    <a:gd name="T1" fmla="*/ 0 h 10"/>
                    <a:gd name="T2" fmla="*/ 0 w 20"/>
                    <a:gd name="T3" fmla="*/ 2147483647 h 10"/>
                    <a:gd name="T4" fmla="*/ 2147483647 w 20"/>
                    <a:gd name="T5" fmla="*/ 2147483647 h 10"/>
                    <a:gd name="T6" fmla="*/ 2147483647 w 20"/>
                    <a:gd name="T7" fmla="*/ 2147483647 h 10"/>
                    <a:gd name="T8" fmla="*/ 2147483647 w 20"/>
                    <a:gd name="T9" fmla="*/ 2147483647 h 10"/>
                    <a:gd name="T10" fmla="*/ 2147483647 w 20"/>
                    <a:gd name="T11" fmla="*/ 2147483647 h 10"/>
                    <a:gd name="T12" fmla="*/ 2147483647 w 20"/>
                    <a:gd name="T13" fmla="*/ 2147483647 h 10"/>
                    <a:gd name="T14" fmla="*/ 2147483647 w 20"/>
                    <a:gd name="T15" fmla="*/ 0 h 10"/>
                    <a:gd name="T16" fmla="*/ 2147483647 w 20"/>
                    <a:gd name="T17" fmla="*/ 0 h 10"/>
                    <a:gd name="T18" fmla="*/ 0 w 20"/>
                    <a:gd name="T19" fmla="*/ 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0"/>
                    <a:gd name="T31" fmla="*/ 0 h 10"/>
                    <a:gd name="T32" fmla="*/ 20 w 20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0" h="10">
                      <a:moveTo>
                        <a:pt x="0" y="0"/>
                      </a:moveTo>
                      <a:lnTo>
                        <a:pt x="0" y="8"/>
                      </a:lnTo>
                      <a:lnTo>
                        <a:pt x="4" y="10"/>
                      </a:lnTo>
                      <a:lnTo>
                        <a:pt x="10" y="10"/>
                      </a:lnTo>
                      <a:lnTo>
                        <a:pt x="14" y="10"/>
                      </a:lnTo>
                      <a:lnTo>
                        <a:pt x="16" y="6"/>
                      </a:lnTo>
                      <a:lnTo>
                        <a:pt x="20" y="2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0" name="íṩlîḍé">
                  <a:extLst>
                    <a:ext uri="{FF2B5EF4-FFF2-40B4-BE49-F238E27FC236}">
                      <a16:creationId xmlns:a16="http://schemas.microsoft.com/office/drawing/2014/main" id="{211CC7D6-B23A-48C4-98AB-2467080A9B7E}"/>
                    </a:ext>
                  </a:extLst>
                </p:cNvPr>
                <p:cNvSpPr/>
                <p:nvPr/>
              </p:nvSpPr>
              <p:spPr bwMode="auto">
                <a:xfrm>
                  <a:off x="8041555" y="5092197"/>
                  <a:ext cx="114309" cy="98074"/>
                </a:xfrm>
                <a:custGeom>
                  <a:avLst/>
                  <a:gdLst>
                    <a:gd name="T0" fmla="*/ 2147483647 w 66"/>
                    <a:gd name="T1" fmla="*/ 2147483647 h 58"/>
                    <a:gd name="T2" fmla="*/ 2147483647 w 66"/>
                    <a:gd name="T3" fmla="*/ 2147483647 h 58"/>
                    <a:gd name="T4" fmla="*/ 2147483647 w 66"/>
                    <a:gd name="T5" fmla="*/ 2147483647 h 58"/>
                    <a:gd name="T6" fmla="*/ 2147483647 w 66"/>
                    <a:gd name="T7" fmla="*/ 2147483647 h 58"/>
                    <a:gd name="T8" fmla="*/ 2147483647 w 66"/>
                    <a:gd name="T9" fmla="*/ 2147483647 h 58"/>
                    <a:gd name="T10" fmla="*/ 2147483647 w 66"/>
                    <a:gd name="T11" fmla="*/ 2147483647 h 58"/>
                    <a:gd name="T12" fmla="*/ 2147483647 w 66"/>
                    <a:gd name="T13" fmla="*/ 2147483647 h 58"/>
                    <a:gd name="T14" fmla="*/ 2147483647 w 66"/>
                    <a:gd name="T15" fmla="*/ 2147483647 h 58"/>
                    <a:gd name="T16" fmla="*/ 2147483647 w 66"/>
                    <a:gd name="T17" fmla="*/ 2147483647 h 58"/>
                    <a:gd name="T18" fmla="*/ 2147483647 w 66"/>
                    <a:gd name="T19" fmla="*/ 2147483647 h 58"/>
                    <a:gd name="T20" fmla="*/ 2147483647 w 66"/>
                    <a:gd name="T21" fmla="*/ 2147483647 h 58"/>
                    <a:gd name="T22" fmla="*/ 2147483647 w 66"/>
                    <a:gd name="T23" fmla="*/ 2147483647 h 58"/>
                    <a:gd name="T24" fmla="*/ 2147483647 w 66"/>
                    <a:gd name="T25" fmla="*/ 2147483647 h 58"/>
                    <a:gd name="T26" fmla="*/ 2147483647 w 66"/>
                    <a:gd name="T27" fmla="*/ 2147483647 h 58"/>
                    <a:gd name="T28" fmla="*/ 2147483647 w 66"/>
                    <a:gd name="T29" fmla="*/ 2147483647 h 58"/>
                    <a:gd name="T30" fmla="*/ 2147483647 w 66"/>
                    <a:gd name="T31" fmla="*/ 2147483647 h 58"/>
                    <a:gd name="T32" fmla="*/ 2147483647 w 66"/>
                    <a:gd name="T33" fmla="*/ 2147483647 h 58"/>
                    <a:gd name="T34" fmla="*/ 2147483647 w 66"/>
                    <a:gd name="T35" fmla="*/ 2147483647 h 58"/>
                    <a:gd name="T36" fmla="*/ 2147483647 w 66"/>
                    <a:gd name="T37" fmla="*/ 2147483647 h 58"/>
                    <a:gd name="T38" fmla="*/ 2147483647 w 66"/>
                    <a:gd name="T39" fmla="*/ 2147483647 h 58"/>
                    <a:gd name="T40" fmla="*/ 2147483647 w 66"/>
                    <a:gd name="T41" fmla="*/ 2147483647 h 58"/>
                    <a:gd name="T42" fmla="*/ 2147483647 w 66"/>
                    <a:gd name="T43" fmla="*/ 2147483647 h 58"/>
                    <a:gd name="T44" fmla="*/ 2147483647 w 66"/>
                    <a:gd name="T45" fmla="*/ 2147483647 h 58"/>
                    <a:gd name="T46" fmla="*/ 2147483647 w 66"/>
                    <a:gd name="T47" fmla="*/ 2147483647 h 58"/>
                    <a:gd name="T48" fmla="*/ 2147483647 w 66"/>
                    <a:gd name="T49" fmla="*/ 2147483647 h 58"/>
                    <a:gd name="T50" fmla="*/ 0 w 66"/>
                    <a:gd name="T51" fmla="*/ 2147483647 h 58"/>
                    <a:gd name="T52" fmla="*/ 0 w 66"/>
                    <a:gd name="T53" fmla="*/ 2147483647 h 58"/>
                    <a:gd name="T54" fmla="*/ 0 w 66"/>
                    <a:gd name="T55" fmla="*/ 2147483647 h 58"/>
                    <a:gd name="T56" fmla="*/ 0 w 66"/>
                    <a:gd name="T57" fmla="*/ 2147483647 h 58"/>
                    <a:gd name="T58" fmla="*/ 2147483647 w 66"/>
                    <a:gd name="T59" fmla="*/ 2147483647 h 58"/>
                    <a:gd name="T60" fmla="*/ 2147483647 w 66"/>
                    <a:gd name="T61" fmla="*/ 2147483647 h 58"/>
                    <a:gd name="T62" fmla="*/ 2147483647 w 66"/>
                    <a:gd name="T63" fmla="*/ 2147483647 h 58"/>
                    <a:gd name="T64" fmla="*/ 2147483647 w 66"/>
                    <a:gd name="T65" fmla="*/ 2147483647 h 58"/>
                    <a:gd name="T66" fmla="*/ 2147483647 w 66"/>
                    <a:gd name="T67" fmla="*/ 2147483647 h 58"/>
                    <a:gd name="T68" fmla="*/ 2147483647 w 66"/>
                    <a:gd name="T69" fmla="*/ 2147483647 h 58"/>
                    <a:gd name="T70" fmla="*/ 2147483647 w 66"/>
                    <a:gd name="T71" fmla="*/ 2147483647 h 58"/>
                    <a:gd name="T72" fmla="*/ 2147483647 w 66"/>
                    <a:gd name="T73" fmla="*/ 0 h 58"/>
                    <a:gd name="T74" fmla="*/ 2147483647 w 66"/>
                    <a:gd name="T75" fmla="*/ 2147483647 h 58"/>
                    <a:gd name="T76" fmla="*/ 2147483647 w 66"/>
                    <a:gd name="T77" fmla="*/ 2147483647 h 5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66"/>
                    <a:gd name="T118" fmla="*/ 0 h 58"/>
                    <a:gd name="T119" fmla="*/ 66 w 66"/>
                    <a:gd name="T120" fmla="*/ 58 h 5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66" h="58">
                      <a:moveTo>
                        <a:pt x="18" y="2"/>
                      </a:moveTo>
                      <a:lnTo>
                        <a:pt x="24" y="8"/>
                      </a:lnTo>
                      <a:lnTo>
                        <a:pt x="28" y="10"/>
                      </a:lnTo>
                      <a:lnTo>
                        <a:pt x="32" y="12"/>
                      </a:lnTo>
                      <a:lnTo>
                        <a:pt x="40" y="12"/>
                      </a:lnTo>
                      <a:lnTo>
                        <a:pt x="46" y="10"/>
                      </a:lnTo>
                      <a:lnTo>
                        <a:pt x="58" y="6"/>
                      </a:lnTo>
                      <a:lnTo>
                        <a:pt x="66" y="6"/>
                      </a:lnTo>
                      <a:lnTo>
                        <a:pt x="66" y="8"/>
                      </a:lnTo>
                      <a:lnTo>
                        <a:pt x="64" y="12"/>
                      </a:lnTo>
                      <a:lnTo>
                        <a:pt x="60" y="16"/>
                      </a:lnTo>
                      <a:lnTo>
                        <a:pt x="56" y="24"/>
                      </a:lnTo>
                      <a:lnTo>
                        <a:pt x="54" y="32"/>
                      </a:lnTo>
                      <a:lnTo>
                        <a:pt x="50" y="34"/>
                      </a:lnTo>
                      <a:lnTo>
                        <a:pt x="46" y="36"/>
                      </a:lnTo>
                      <a:lnTo>
                        <a:pt x="42" y="42"/>
                      </a:lnTo>
                      <a:lnTo>
                        <a:pt x="38" y="48"/>
                      </a:lnTo>
                      <a:lnTo>
                        <a:pt x="34" y="50"/>
                      </a:lnTo>
                      <a:lnTo>
                        <a:pt x="32" y="52"/>
                      </a:lnTo>
                      <a:lnTo>
                        <a:pt x="30" y="50"/>
                      </a:lnTo>
                      <a:lnTo>
                        <a:pt x="28" y="46"/>
                      </a:lnTo>
                      <a:lnTo>
                        <a:pt x="18" y="54"/>
                      </a:lnTo>
                      <a:lnTo>
                        <a:pt x="16" y="56"/>
                      </a:lnTo>
                      <a:lnTo>
                        <a:pt x="10" y="58"/>
                      </a:lnTo>
                      <a:lnTo>
                        <a:pt x="4" y="56"/>
                      </a:lnTo>
                      <a:lnTo>
                        <a:pt x="0" y="52"/>
                      </a:lnTo>
                      <a:lnTo>
                        <a:pt x="0" y="48"/>
                      </a:lnTo>
                      <a:lnTo>
                        <a:pt x="0" y="42"/>
                      </a:lnTo>
                      <a:lnTo>
                        <a:pt x="0" y="38"/>
                      </a:lnTo>
                      <a:lnTo>
                        <a:pt x="2" y="36"/>
                      </a:lnTo>
                      <a:lnTo>
                        <a:pt x="6" y="32"/>
                      </a:lnTo>
                      <a:lnTo>
                        <a:pt x="8" y="32"/>
                      </a:lnTo>
                      <a:lnTo>
                        <a:pt x="8" y="28"/>
                      </a:lnTo>
                      <a:lnTo>
                        <a:pt x="6" y="20"/>
                      </a:lnTo>
                      <a:lnTo>
                        <a:pt x="8" y="16"/>
                      </a:lnTo>
                      <a:lnTo>
                        <a:pt x="12" y="8"/>
                      </a:lnTo>
                      <a:lnTo>
                        <a:pt x="18" y="0"/>
                      </a:lnTo>
                      <a:lnTo>
                        <a:pt x="18" y="4"/>
                      </a:lnTo>
                      <a:lnTo>
                        <a:pt x="18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1" name="íṡļîďe">
                  <a:extLst>
                    <a:ext uri="{FF2B5EF4-FFF2-40B4-BE49-F238E27FC236}">
                      <a16:creationId xmlns:a16="http://schemas.microsoft.com/office/drawing/2014/main" id="{8DCB8640-E5A6-411A-81CA-7E69AFBD785F}"/>
                    </a:ext>
                  </a:extLst>
                </p:cNvPr>
                <p:cNvSpPr/>
                <p:nvPr/>
              </p:nvSpPr>
              <p:spPr bwMode="auto">
                <a:xfrm>
                  <a:off x="8502922" y="5097802"/>
                  <a:ext cx="319514" cy="189143"/>
                </a:xfrm>
                <a:custGeom>
                  <a:avLst/>
                  <a:gdLst>
                    <a:gd name="T0" fmla="*/ 2147483647 w 184"/>
                    <a:gd name="T1" fmla="*/ 2147483647 h 114"/>
                    <a:gd name="T2" fmla="*/ 2147483647 w 184"/>
                    <a:gd name="T3" fmla="*/ 2147483647 h 114"/>
                    <a:gd name="T4" fmla="*/ 2147483647 w 184"/>
                    <a:gd name="T5" fmla="*/ 2147483647 h 114"/>
                    <a:gd name="T6" fmla="*/ 2147483647 w 184"/>
                    <a:gd name="T7" fmla="*/ 2147483647 h 114"/>
                    <a:gd name="T8" fmla="*/ 2147483647 w 184"/>
                    <a:gd name="T9" fmla="*/ 2147483647 h 114"/>
                    <a:gd name="T10" fmla="*/ 2147483647 w 184"/>
                    <a:gd name="T11" fmla="*/ 2147483647 h 114"/>
                    <a:gd name="T12" fmla="*/ 2147483647 w 184"/>
                    <a:gd name="T13" fmla="*/ 2147483647 h 114"/>
                    <a:gd name="T14" fmla="*/ 2147483647 w 184"/>
                    <a:gd name="T15" fmla="*/ 0 h 114"/>
                    <a:gd name="T16" fmla="*/ 2147483647 w 184"/>
                    <a:gd name="T17" fmla="*/ 2147483647 h 114"/>
                    <a:gd name="T18" fmla="*/ 2147483647 w 184"/>
                    <a:gd name="T19" fmla="*/ 2147483647 h 114"/>
                    <a:gd name="T20" fmla="*/ 2147483647 w 184"/>
                    <a:gd name="T21" fmla="*/ 2147483647 h 114"/>
                    <a:gd name="T22" fmla="*/ 2147483647 w 184"/>
                    <a:gd name="T23" fmla="*/ 2147483647 h 114"/>
                    <a:gd name="T24" fmla="*/ 2147483647 w 184"/>
                    <a:gd name="T25" fmla="*/ 2147483647 h 114"/>
                    <a:gd name="T26" fmla="*/ 2147483647 w 184"/>
                    <a:gd name="T27" fmla="*/ 2147483647 h 114"/>
                    <a:gd name="T28" fmla="*/ 2147483647 w 184"/>
                    <a:gd name="T29" fmla="*/ 2147483647 h 114"/>
                    <a:gd name="T30" fmla="*/ 2147483647 w 184"/>
                    <a:gd name="T31" fmla="*/ 2147483647 h 114"/>
                    <a:gd name="T32" fmla="*/ 2147483647 w 184"/>
                    <a:gd name="T33" fmla="*/ 2147483647 h 114"/>
                    <a:gd name="T34" fmla="*/ 2147483647 w 184"/>
                    <a:gd name="T35" fmla="*/ 2147483647 h 114"/>
                    <a:gd name="T36" fmla="*/ 2147483647 w 184"/>
                    <a:gd name="T37" fmla="*/ 2147483647 h 114"/>
                    <a:gd name="T38" fmla="*/ 2147483647 w 184"/>
                    <a:gd name="T39" fmla="*/ 2147483647 h 114"/>
                    <a:gd name="T40" fmla="*/ 2147483647 w 184"/>
                    <a:gd name="T41" fmla="*/ 2147483647 h 114"/>
                    <a:gd name="T42" fmla="*/ 2147483647 w 184"/>
                    <a:gd name="T43" fmla="*/ 2147483647 h 114"/>
                    <a:gd name="T44" fmla="*/ 2147483647 w 184"/>
                    <a:gd name="T45" fmla="*/ 2147483647 h 114"/>
                    <a:gd name="T46" fmla="*/ 2147483647 w 184"/>
                    <a:gd name="T47" fmla="*/ 2147483647 h 114"/>
                    <a:gd name="T48" fmla="*/ 2147483647 w 184"/>
                    <a:gd name="T49" fmla="*/ 2147483647 h 114"/>
                    <a:gd name="T50" fmla="*/ 2147483647 w 184"/>
                    <a:gd name="T51" fmla="*/ 2147483647 h 114"/>
                    <a:gd name="T52" fmla="*/ 2147483647 w 184"/>
                    <a:gd name="T53" fmla="*/ 2147483647 h 114"/>
                    <a:gd name="T54" fmla="*/ 2147483647 w 184"/>
                    <a:gd name="T55" fmla="*/ 2147483647 h 114"/>
                    <a:gd name="T56" fmla="*/ 2147483647 w 184"/>
                    <a:gd name="T57" fmla="*/ 2147483647 h 114"/>
                    <a:gd name="T58" fmla="*/ 2147483647 w 184"/>
                    <a:gd name="T59" fmla="*/ 2147483647 h 114"/>
                    <a:gd name="T60" fmla="*/ 2147483647 w 184"/>
                    <a:gd name="T61" fmla="*/ 2147483647 h 114"/>
                    <a:gd name="T62" fmla="*/ 2147483647 w 184"/>
                    <a:gd name="T63" fmla="*/ 2147483647 h 114"/>
                    <a:gd name="T64" fmla="*/ 2147483647 w 184"/>
                    <a:gd name="T65" fmla="*/ 2147483647 h 114"/>
                    <a:gd name="T66" fmla="*/ 2147483647 w 184"/>
                    <a:gd name="T67" fmla="*/ 2147483647 h 114"/>
                    <a:gd name="T68" fmla="*/ 2147483647 w 184"/>
                    <a:gd name="T69" fmla="*/ 2147483647 h 114"/>
                    <a:gd name="T70" fmla="*/ 2147483647 w 184"/>
                    <a:gd name="T71" fmla="*/ 2147483647 h 114"/>
                    <a:gd name="T72" fmla="*/ 2147483647 w 184"/>
                    <a:gd name="T73" fmla="*/ 2147483647 h 114"/>
                    <a:gd name="T74" fmla="*/ 2147483647 w 184"/>
                    <a:gd name="T75" fmla="*/ 2147483647 h 114"/>
                    <a:gd name="T76" fmla="*/ 2147483647 w 184"/>
                    <a:gd name="T77" fmla="*/ 2147483647 h 114"/>
                    <a:gd name="T78" fmla="*/ 2147483647 w 184"/>
                    <a:gd name="T79" fmla="*/ 2147483647 h 114"/>
                    <a:gd name="T80" fmla="*/ 2147483647 w 184"/>
                    <a:gd name="T81" fmla="*/ 2147483647 h 114"/>
                    <a:gd name="T82" fmla="*/ 2147483647 w 184"/>
                    <a:gd name="T83" fmla="*/ 2147483647 h 114"/>
                    <a:gd name="T84" fmla="*/ 0 w 184"/>
                    <a:gd name="T85" fmla="*/ 2147483647 h 114"/>
                    <a:gd name="T86" fmla="*/ 0 w 184"/>
                    <a:gd name="T87" fmla="*/ 2147483647 h 114"/>
                    <a:gd name="T88" fmla="*/ 2147483647 w 184"/>
                    <a:gd name="T89" fmla="*/ 2147483647 h 114"/>
                    <a:gd name="T90" fmla="*/ 2147483647 w 184"/>
                    <a:gd name="T91" fmla="*/ 2147483647 h 114"/>
                    <a:gd name="T92" fmla="*/ 2147483647 w 184"/>
                    <a:gd name="T93" fmla="*/ 2147483647 h 114"/>
                    <a:gd name="T94" fmla="*/ 2147483647 w 184"/>
                    <a:gd name="T95" fmla="*/ 2147483647 h 114"/>
                    <a:gd name="T96" fmla="*/ 2147483647 w 184"/>
                    <a:gd name="T97" fmla="*/ 2147483647 h 114"/>
                    <a:gd name="T98" fmla="*/ 2147483647 w 184"/>
                    <a:gd name="T99" fmla="*/ 2147483647 h 114"/>
                    <a:gd name="T100" fmla="*/ 2147483647 w 184"/>
                    <a:gd name="T101" fmla="*/ 2147483647 h 114"/>
                    <a:gd name="T102" fmla="*/ 2147483647 w 184"/>
                    <a:gd name="T103" fmla="*/ 2147483647 h 114"/>
                    <a:gd name="T104" fmla="*/ 2147483647 w 184"/>
                    <a:gd name="T105" fmla="*/ 2147483647 h 114"/>
                    <a:gd name="T106" fmla="*/ 2147483647 w 184"/>
                    <a:gd name="T107" fmla="*/ 2147483647 h 114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184"/>
                    <a:gd name="T163" fmla="*/ 0 h 114"/>
                    <a:gd name="T164" fmla="*/ 184 w 184"/>
                    <a:gd name="T165" fmla="*/ 114 h 114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184" h="114">
                      <a:moveTo>
                        <a:pt x="110" y="42"/>
                      </a:moveTo>
                      <a:lnTo>
                        <a:pt x="120" y="32"/>
                      </a:lnTo>
                      <a:lnTo>
                        <a:pt x="132" y="24"/>
                      </a:lnTo>
                      <a:lnTo>
                        <a:pt x="138" y="22"/>
                      </a:lnTo>
                      <a:lnTo>
                        <a:pt x="144" y="18"/>
                      </a:lnTo>
                      <a:lnTo>
                        <a:pt x="154" y="6"/>
                      </a:lnTo>
                      <a:lnTo>
                        <a:pt x="162" y="2"/>
                      </a:lnTo>
                      <a:lnTo>
                        <a:pt x="166" y="0"/>
                      </a:lnTo>
                      <a:lnTo>
                        <a:pt x="172" y="2"/>
                      </a:lnTo>
                      <a:lnTo>
                        <a:pt x="168" y="6"/>
                      </a:lnTo>
                      <a:lnTo>
                        <a:pt x="166" y="14"/>
                      </a:lnTo>
                      <a:lnTo>
                        <a:pt x="172" y="12"/>
                      </a:lnTo>
                      <a:lnTo>
                        <a:pt x="176" y="10"/>
                      </a:lnTo>
                      <a:lnTo>
                        <a:pt x="184" y="6"/>
                      </a:lnTo>
                      <a:lnTo>
                        <a:pt x="184" y="16"/>
                      </a:lnTo>
                      <a:lnTo>
                        <a:pt x="178" y="18"/>
                      </a:lnTo>
                      <a:lnTo>
                        <a:pt x="176" y="22"/>
                      </a:lnTo>
                      <a:lnTo>
                        <a:pt x="172" y="28"/>
                      </a:lnTo>
                      <a:lnTo>
                        <a:pt x="168" y="32"/>
                      </a:lnTo>
                      <a:lnTo>
                        <a:pt x="164" y="34"/>
                      </a:lnTo>
                      <a:lnTo>
                        <a:pt x="158" y="36"/>
                      </a:lnTo>
                      <a:lnTo>
                        <a:pt x="140" y="46"/>
                      </a:lnTo>
                      <a:lnTo>
                        <a:pt x="132" y="52"/>
                      </a:lnTo>
                      <a:lnTo>
                        <a:pt x="130" y="54"/>
                      </a:lnTo>
                      <a:lnTo>
                        <a:pt x="128" y="56"/>
                      </a:lnTo>
                      <a:lnTo>
                        <a:pt x="128" y="60"/>
                      </a:lnTo>
                      <a:lnTo>
                        <a:pt x="122" y="64"/>
                      </a:lnTo>
                      <a:lnTo>
                        <a:pt x="114" y="64"/>
                      </a:lnTo>
                      <a:lnTo>
                        <a:pt x="102" y="66"/>
                      </a:lnTo>
                      <a:lnTo>
                        <a:pt x="94" y="70"/>
                      </a:lnTo>
                      <a:lnTo>
                        <a:pt x="86" y="78"/>
                      </a:lnTo>
                      <a:lnTo>
                        <a:pt x="74" y="90"/>
                      </a:lnTo>
                      <a:lnTo>
                        <a:pt x="70" y="94"/>
                      </a:lnTo>
                      <a:lnTo>
                        <a:pt x="66" y="98"/>
                      </a:lnTo>
                      <a:lnTo>
                        <a:pt x="54" y="100"/>
                      </a:lnTo>
                      <a:lnTo>
                        <a:pt x="50" y="104"/>
                      </a:lnTo>
                      <a:lnTo>
                        <a:pt x="42" y="110"/>
                      </a:lnTo>
                      <a:lnTo>
                        <a:pt x="36" y="112"/>
                      </a:lnTo>
                      <a:lnTo>
                        <a:pt x="28" y="114"/>
                      </a:lnTo>
                      <a:lnTo>
                        <a:pt x="20" y="112"/>
                      </a:lnTo>
                      <a:lnTo>
                        <a:pt x="10" y="108"/>
                      </a:lnTo>
                      <a:lnTo>
                        <a:pt x="2" y="102"/>
                      </a:lnTo>
                      <a:lnTo>
                        <a:pt x="0" y="100"/>
                      </a:lnTo>
                      <a:lnTo>
                        <a:pt x="0" y="96"/>
                      </a:lnTo>
                      <a:lnTo>
                        <a:pt x="8" y="90"/>
                      </a:lnTo>
                      <a:lnTo>
                        <a:pt x="20" y="84"/>
                      </a:lnTo>
                      <a:lnTo>
                        <a:pt x="30" y="78"/>
                      </a:lnTo>
                      <a:lnTo>
                        <a:pt x="40" y="72"/>
                      </a:lnTo>
                      <a:lnTo>
                        <a:pt x="62" y="60"/>
                      </a:lnTo>
                      <a:lnTo>
                        <a:pt x="68" y="58"/>
                      </a:lnTo>
                      <a:lnTo>
                        <a:pt x="72" y="58"/>
                      </a:lnTo>
                      <a:lnTo>
                        <a:pt x="82" y="58"/>
                      </a:lnTo>
                      <a:lnTo>
                        <a:pt x="96" y="52"/>
                      </a:lnTo>
                      <a:lnTo>
                        <a:pt x="110" y="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2" name="ïS1îḓé">
                  <a:extLst>
                    <a:ext uri="{FF2B5EF4-FFF2-40B4-BE49-F238E27FC236}">
                      <a16:creationId xmlns:a16="http://schemas.microsoft.com/office/drawing/2014/main" id="{5CDADAA6-E3A0-459E-8BF1-BAF68D1799C9}"/>
                    </a:ext>
                  </a:extLst>
                </p:cNvPr>
                <p:cNvSpPr/>
                <p:nvPr/>
              </p:nvSpPr>
              <p:spPr bwMode="auto">
                <a:xfrm>
                  <a:off x="8830700" y="4914262"/>
                  <a:ext cx="183170" cy="219967"/>
                </a:xfrm>
                <a:custGeom>
                  <a:avLst/>
                  <a:gdLst>
                    <a:gd name="T0" fmla="*/ 2147483647 w 106"/>
                    <a:gd name="T1" fmla="*/ 2147483647 h 132"/>
                    <a:gd name="T2" fmla="*/ 0 w 106"/>
                    <a:gd name="T3" fmla="*/ 2147483647 h 132"/>
                    <a:gd name="T4" fmla="*/ 2147483647 w 106"/>
                    <a:gd name="T5" fmla="*/ 2147483647 h 132"/>
                    <a:gd name="T6" fmla="*/ 2147483647 w 106"/>
                    <a:gd name="T7" fmla="*/ 2147483647 h 132"/>
                    <a:gd name="T8" fmla="*/ 2147483647 w 106"/>
                    <a:gd name="T9" fmla="*/ 2147483647 h 132"/>
                    <a:gd name="T10" fmla="*/ 2147483647 w 106"/>
                    <a:gd name="T11" fmla="*/ 2147483647 h 132"/>
                    <a:gd name="T12" fmla="*/ 2147483647 w 106"/>
                    <a:gd name="T13" fmla="*/ 2147483647 h 132"/>
                    <a:gd name="T14" fmla="*/ 2147483647 w 106"/>
                    <a:gd name="T15" fmla="*/ 2147483647 h 132"/>
                    <a:gd name="T16" fmla="*/ 2147483647 w 106"/>
                    <a:gd name="T17" fmla="*/ 2147483647 h 132"/>
                    <a:gd name="T18" fmla="*/ 2147483647 w 106"/>
                    <a:gd name="T19" fmla="*/ 2147483647 h 132"/>
                    <a:gd name="T20" fmla="*/ 2147483647 w 106"/>
                    <a:gd name="T21" fmla="*/ 2147483647 h 132"/>
                    <a:gd name="T22" fmla="*/ 2147483647 w 106"/>
                    <a:gd name="T23" fmla="*/ 2147483647 h 132"/>
                    <a:gd name="T24" fmla="*/ 2147483647 w 106"/>
                    <a:gd name="T25" fmla="*/ 2147483647 h 132"/>
                    <a:gd name="T26" fmla="*/ 2147483647 w 106"/>
                    <a:gd name="T27" fmla="*/ 2147483647 h 132"/>
                    <a:gd name="T28" fmla="*/ 2147483647 w 106"/>
                    <a:gd name="T29" fmla="*/ 2147483647 h 132"/>
                    <a:gd name="T30" fmla="*/ 2147483647 w 106"/>
                    <a:gd name="T31" fmla="*/ 2147483647 h 132"/>
                    <a:gd name="T32" fmla="*/ 2147483647 w 106"/>
                    <a:gd name="T33" fmla="*/ 2147483647 h 132"/>
                    <a:gd name="T34" fmla="*/ 2147483647 w 106"/>
                    <a:gd name="T35" fmla="*/ 0 h 132"/>
                    <a:gd name="T36" fmla="*/ 2147483647 w 106"/>
                    <a:gd name="T37" fmla="*/ 2147483647 h 132"/>
                    <a:gd name="T38" fmla="*/ 2147483647 w 106"/>
                    <a:gd name="T39" fmla="*/ 2147483647 h 132"/>
                    <a:gd name="T40" fmla="*/ 2147483647 w 106"/>
                    <a:gd name="T41" fmla="*/ 2147483647 h 132"/>
                    <a:gd name="T42" fmla="*/ 2147483647 w 106"/>
                    <a:gd name="T43" fmla="*/ 2147483647 h 132"/>
                    <a:gd name="T44" fmla="*/ 2147483647 w 106"/>
                    <a:gd name="T45" fmla="*/ 2147483647 h 132"/>
                    <a:gd name="T46" fmla="*/ 2147483647 w 106"/>
                    <a:gd name="T47" fmla="*/ 2147483647 h 132"/>
                    <a:gd name="T48" fmla="*/ 2147483647 w 106"/>
                    <a:gd name="T49" fmla="*/ 2147483647 h 132"/>
                    <a:gd name="T50" fmla="*/ 2147483647 w 106"/>
                    <a:gd name="T51" fmla="*/ 2147483647 h 132"/>
                    <a:gd name="T52" fmla="*/ 2147483647 w 106"/>
                    <a:gd name="T53" fmla="*/ 2147483647 h 132"/>
                    <a:gd name="T54" fmla="*/ 2147483647 w 106"/>
                    <a:gd name="T55" fmla="*/ 2147483647 h 132"/>
                    <a:gd name="T56" fmla="*/ 2147483647 w 106"/>
                    <a:gd name="T57" fmla="*/ 2147483647 h 132"/>
                    <a:gd name="T58" fmla="*/ 2147483647 w 106"/>
                    <a:gd name="T59" fmla="*/ 2147483647 h 132"/>
                    <a:gd name="T60" fmla="*/ 2147483647 w 106"/>
                    <a:gd name="T61" fmla="*/ 2147483647 h 132"/>
                    <a:gd name="T62" fmla="*/ 2147483647 w 106"/>
                    <a:gd name="T63" fmla="*/ 2147483647 h 132"/>
                    <a:gd name="T64" fmla="*/ 2147483647 w 106"/>
                    <a:gd name="T65" fmla="*/ 2147483647 h 132"/>
                    <a:gd name="T66" fmla="*/ 2147483647 w 106"/>
                    <a:gd name="T67" fmla="*/ 2147483647 h 132"/>
                    <a:gd name="T68" fmla="*/ 2147483647 w 106"/>
                    <a:gd name="T69" fmla="*/ 2147483647 h 132"/>
                    <a:gd name="T70" fmla="*/ 2147483647 w 106"/>
                    <a:gd name="T71" fmla="*/ 2147483647 h 132"/>
                    <a:gd name="T72" fmla="*/ 2147483647 w 106"/>
                    <a:gd name="T73" fmla="*/ 2147483647 h 132"/>
                    <a:gd name="T74" fmla="*/ 2147483647 w 106"/>
                    <a:gd name="T75" fmla="*/ 2147483647 h 132"/>
                    <a:gd name="T76" fmla="*/ 2147483647 w 106"/>
                    <a:gd name="T77" fmla="*/ 2147483647 h 132"/>
                    <a:gd name="T78" fmla="*/ 2147483647 w 106"/>
                    <a:gd name="T79" fmla="*/ 2147483647 h 132"/>
                    <a:gd name="T80" fmla="*/ 2147483647 w 106"/>
                    <a:gd name="T81" fmla="*/ 2147483647 h 132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06"/>
                    <a:gd name="T124" fmla="*/ 0 h 132"/>
                    <a:gd name="T125" fmla="*/ 106 w 106"/>
                    <a:gd name="T126" fmla="*/ 132 h 132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06" h="132">
                      <a:moveTo>
                        <a:pt x="6" y="132"/>
                      </a:moveTo>
                      <a:lnTo>
                        <a:pt x="2" y="130"/>
                      </a:lnTo>
                      <a:lnTo>
                        <a:pt x="0" y="126"/>
                      </a:lnTo>
                      <a:lnTo>
                        <a:pt x="0" y="122"/>
                      </a:lnTo>
                      <a:lnTo>
                        <a:pt x="2" y="120"/>
                      </a:lnTo>
                      <a:lnTo>
                        <a:pt x="6" y="120"/>
                      </a:lnTo>
                      <a:lnTo>
                        <a:pt x="12" y="116"/>
                      </a:lnTo>
                      <a:lnTo>
                        <a:pt x="18" y="114"/>
                      </a:lnTo>
                      <a:lnTo>
                        <a:pt x="22" y="110"/>
                      </a:lnTo>
                      <a:lnTo>
                        <a:pt x="24" y="104"/>
                      </a:lnTo>
                      <a:lnTo>
                        <a:pt x="16" y="98"/>
                      </a:lnTo>
                      <a:lnTo>
                        <a:pt x="12" y="94"/>
                      </a:lnTo>
                      <a:lnTo>
                        <a:pt x="12" y="90"/>
                      </a:lnTo>
                      <a:lnTo>
                        <a:pt x="14" y="86"/>
                      </a:lnTo>
                      <a:lnTo>
                        <a:pt x="16" y="84"/>
                      </a:lnTo>
                      <a:lnTo>
                        <a:pt x="18" y="84"/>
                      </a:lnTo>
                      <a:lnTo>
                        <a:pt x="20" y="84"/>
                      </a:lnTo>
                      <a:lnTo>
                        <a:pt x="26" y="84"/>
                      </a:lnTo>
                      <a:lnTo>
                        <a:pt x="30" y="82"/>
                      </a:lnTo>
                      <a:lnTo>
                        <a:pt x="34" y="78"/>
                      </a:lnTo>
                      <a:lnTo>
                        <a:pt x="40" y="70"/>
                      </a:lnTo>
                      <a:lnTo>
                        <a:pt x="44" y="68"/>
                      </a:lnTo>
                      <a:lnTo>
                        <a:pt x="48" y="62"/>
                      </a:lnTo>
                      <a:lnTo>
                        <a:pt x="52" y="54"/>
                      </a:lnTo>
                      <a:lnTo>
                        <a:pt x="54" y="44"/>
                      </a:lnTo>
                      <a:lnTo>
                        <a:pt x="58" y="34"/>
                      </a:lnTo>
                      <a:lnTo>
                        <a:pt x="54" y="32"/>
                      </a:lnTo>
                      <a:lnTo>
                        <a:pt x="52" y="30"/>
                      </a:lnTo>
                      <a:lnTo>
                        <a:pt x="52" y="24"/>
                      </a:lnTo>
                      <a:lnTo>
                        <a:pt x="52" y="22"/>
                      </a:lnTo>
                      <a:lnTo>
                        <a:pt x="54" y="20"/>
                      </a:lnTo>
                      <a:lnTo>
                        <a:pt x="52" y="16"/>
                      </a:lnTo>
                      <a:lnTo>
                        <a:pt x="52" y="14"/>
                      </a:lnTo>
                      <a:lnTo>
                        <a:pt x="54" y="4"/>
                      </a:lnTo>
                      <a:lnTo>
                        <a:pt x="56" y="2"/>
                      </a:lnTo>
                      <a:lnTo>
                        <a:pt x="58" y="0"/>
                      </a:lnTo>
                      <a:lnTo>
                        <a:pt x="60" y="4"/>
                      </a:lnTo>
                      <a:lnTo>
                        <a:pt x="64" y="8"/>
                      </a:lnTo>
                      <a:lnTo>
                        <a:pt x="68" y="14"/>
                      </a:lnTo>
                      <a:lnTo>
                        <a:pt x="70" y="20"/>
                      </a:lnTo>
                      <a:lnTo>
                        <a:pt x="70" y="24"/>
                      </a:lnTo>
                      <a:lnTo>
                        <a:pt x="68" y="26"/>
                      </a:lnTo>
                      <a:lnTo>
                        <a:pt x="64" y="28"/>
                      </a:lnTo>
                      <a:lnTo>
                        <a:pt x="62" y="30"/>
                      </a:lnTo>
                      <a:lnTo>
                        <a:pt x="62" y="34"/>
                      </a:lnTo>
                      <a:lnTo>
                        <a:pt x="60" y="38"/>
                      </a:lnTo>
                      <a:lnTo>
                        <a:pt x="58" y="44"/>
                      </a:lnTo>
                      <a:lnTo>
                        <a:pt x="60" y="46"/>
                      </a:lnTo>
                      <a:lnTo>
                        <a:pt x="62" y="48"/>
                      </a:lnTo>
                      <a:lnTo>
                        <a:pt x="66" y="46"/>
                      </a:lnTo>
                      <a:lnTo>
                        <a:pt x="68" y="44"/>
                      </a:lnTo>
                      <a:lnTo>
                        <a:pt x="74" y="38"/>
                      </a:lnTo>
                      <a:lnTo>
                        <a:pt x="74" y="40"/>
                      </a:lnTo>
                      <a:lnTo>
                        <a:pt x="74" y="44"/>
                      </a:lnTo>
                      <a:lnTo>
                        <a:pt x="72" y="48"/>
                      </a:lnTo>
                      <a:lnTo>
                        <a:pt x="70" y="52"/>
                      </a:lnTo>
                      <a:lnTo>
                        <a:pt x="70" y="56"/>
                      </a:lnTo>
                      <a:lnTo>
                        <a:pt x="72" y="60"/>
                      </a:lnTo>
                      <a:lnTo>
                        <a:pt x="76" y="62"/>
                      </a:lnTo>
                      <a:lnTo>
                        <a:pt x="78" y="64"/>
                      </a:lnTo>
                      <a:lnTo>
                        <a:pt x="84" y="62"/>
                      </a:lnTo>
                      <a:lnTo>
                        <a:pt x="88" y="60"/>
                      </a:lnTo>
                      <a:lnTo>
                        <a:pt x="92" y="58"/>
                      </a:lnTo>
                      <a:lnTo>
                        <a:pt x="96" y="56"/>
                      </a:lnTo>
                      <a:lnTo>
                        <a:pt x="102" y="58"/>
                      </a:lnTo>
                      <a:lnTo>
                        <a:pt x="104" y="60"/>
                      </a:lnTo>
                      <a:lnTo>
                        <a:pt x="106" y="62"/>
                      </a:lnTo>
                      <a:lnTo>
                        <a:pt x="104" y="64"/>
                      </a:lnTo>
                      <a:lnTo>
                        <a:pt x="102" y="68"/>
                      </a:lnTo>
                      <a:lnTo>
                        <a:pt x="96" y="70"/>
                      </a:lnTo>
                      <a:lnTo>
                        <a:pt x="80" y="86"/>
                      </a:lnTo>
                      <a:lnTo>
                        <a:pt x="76" y="88"/>
                      </a:lnTo>
                      <a:lnTo>
                        <a:pt x="72" y="86"/>
                      </a:lnTo>
                      <a:lnTo>
                        <a:pt x="68" y="86"/>
                      </a:lnTo>
                      <a:lnTo>
                        <a:pt x="64" y="86"/>
                      </a:lnTo>
                      <a:lnTo>
                        <a:pt x="58" y="92"/>
                      </a:lnTo>
                      <a:lnTo>
                        <a:pt x="54" y="98"/>
                      </a:lnTo>
                      <a:lnTo>
                        <a:pt x="44" y="108"/>
                      </a:lnTo>
                      <a:lnTo>
                        <a:pt x="30" y="118"/>
                      </a:lnTo>
                      <a:lnTo>
                        <a:pt x="18" y="128"/>
                      </a:lnTo>
                      <a:lnTo>
                        <a:pt x="12" y="130"/>
                      </a:lnTo>
                      <a:lnTo>
                        <a:pt x="6" y="1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3" name="ïśļíḓé">
                  <a:extLst>
                    <a:ext uri="{FF2B5EF4-FFF2-40B4-BE49-F238E27FC236}">
                      <a16:creationId xmlns:a16="http://schemas.microsoft.com/office/drawing/2014/main" id="{A3DE7CDE-A9E3-449A-94EF-1875A6CF8736}"/>
                    </a:ext>
                  </a:extLst>
                </p:cNvPr>
                <p:cNvSpPr/>
                <p:nvPr/>
              </p:nvSpPr>
              <p:spPr bwMode="auto">
                <a:xfrm>
                  <a:off x="8863753" y="4477133"/>
                  <a:ext cx="67484" cy="74256"/>
                </a:xfrm>
                <a:custGeom>
                  <a:avLst/>
                  <a:gdLst>
                    <a:gd name="T0" fmla="*/ 2147483647 w 38"/>
                    <a:gd name="T1" fmla="*/ 2147483647 h 44"/>
                    <a:gd name="T2" fmla="*/ 2147483647 w 38"/>
                    <a:gd name="T3" fmla="*/ 2147483647 h 44"/>
                    <a:gd name="T4" fmla="*/ 2147483647 w 38"/>
                    <a:gd name="T5" fmla="*/ 2147483647 h 44"/>
                    <a:gd name="T6" fmla="*/ 2147483647 w 38"/>
                    <a:gd name="T7" fmla="*/ 2147483647 h 44"/>
                    <a:gd name="T8" fmla="*/ 2147483647 w 38"/>
                    <a:gd name="T9" fmla="*/ 2147483647 h 44"/>
                    <a:gd name="T10" fmla="*/ 2147483647 w 38"/>
                    <a:gd name="T11" fmla="*/ 2147483647 h 44"/>
                    <a:gd name="T12" fmla="*/ 0 w 38"/>
                    <a:gd name="T13" fmla="*/ 2147483647 h 44"/>
                    <a:gd name="T14" fmla="*/ 0 w 38"/>
                    <a:gd name="T15" fmla="*/ 0 h 44"/>
                    <a:gd name="T16" fmla="*/ 2147483647 w 38"/>
                    <a:gd name="T17" fmla="*/ 2147483647 h 44"/>
                    <a:gd name="T18" fmla="*/ 2147483647 w 38"/>
                    <a:gd name="T19" fmla="*/ 2147483647 h 44"/>
                    <a:gd name="T20" fmla="*/ 2147483647 w 38"/>
                    <a:gd name="T21" fmla="*/ 2147483647 h 44"/>
                    <a:gd name="T22" fmla="*/ 2147483647 w 38"/>
                    <a:gd name="T23" fmla="*/ 2147483647 h 44"/>
                    <a:gd name="T24" fmla="*/ 2147483647 w 38"/>
                    <a:gd name="T25" fmla="*/ 2147483647 h 44"/>
                    <a:gd name="T26" fmla="*/ 2147483647 w 38"/>
                    <a:gd name="T27" fmla="*/ 2147483647 h 44"/>
                    <a:gd name="T28" fmla="*/ 2147483647 w 38"/>
                    <a:gd name="T29" fmla="*/ 2147483647 h 44"/>
                    <a:gd name="T30" fmla="*/ 2147483647 w 38"/>
                    <a:gd name="T31" fmla="*/ 2147483647 h 44"/>
                    <a:gd name="T32" fmla="*/ 2147483647 w 38"/>
                    <a:gd name="T33" fmla="*/ 2147483647 h 4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38"/>
                    <a:gd name="T52" fmla="*/ 0 h 44"/>
                    <a:gd name="T53" fmla="*/ 38 w 38"/>
                    <a:gd name="T54" fmla="*/ 44 h 4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38" h="44">
                      <a:moveTo>
                        <a:pt x="38" y="42"/>
                      </a:moveTo>
                      <a:lnTo>
                        <a:pt x="36" y="44"/>
                      </a:lnTo>
                      <a:lnTo>
                        <a:pt x="32" y="42"/>
                      </a:lnTo>
                      <a:lnTo>
                        <a:pt x="26" y="40"/>
                      </a:lnTo>
                      <a:lnTo>
                        <a:pt x="14" y="32"/>
                      </a:lnTo>
                      <a:lnTo>
                        <a:pt x="6" y="20"/>
                      </a:lnTo>
                      <a:lnTo>
                        <a:pt x="0" y="12"/>
                      </a:lnTo>
                      <a:lnTo>
                        <a:pt x="0" y="0"/>
                      </a:lnTo>
                      <a:lnTo>
                        <a:pt x="8" y="4"/>
                      </a:lnTo>
                      <a:lnTo>
                        <a:pt x="12" y="10"/>
                      </a:lnTo>
                      <a:lnTo>
                        <a:pt x="16" y="16"/>
                      </a:lnTo>
                      <a:lnTo>
                        <a:pt x="20" y="22"/>
                      </a:lnTo>
                      <a:lnTo>
                        <a:pt x="24" y="24"/>
                      </a:lnTo>
                      <a:lnTo>
                        <a:pt x="28" y="26"/>
                      </a:lnTo>
                      <a:lnTo>
                        <a:pt x="32" y="28"/>
                      </a:lnTo>
                      <a:lnTo>
                        <a:pt x="34" y="32"/>
                      </a:lnTo>
                      <a:lnTo>
                        <a:pt x="38" y="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4" name="iṧḻïḓe">
                  <a:extLst>
                    <a:ext uri="{FF2B5EF4-FFF2-40B4-BE49-F238E27FC236}">
                      <a16:creationId xmlns:a16="http://schemas.microsoft.com/office/drawing/2014/main" id="{F8B9AD8D-8DED-4F88-A09C-D99E79AD5E0D}"/>
                    </a:ext>
                  </a:extLst>
                </p:cNvPr>
                <p:cNvSpPr/>
                <p:nvPr/>
              </p:nvSpPr>
              <p:spPr bwMode="auto">
                <a:xfrm>
                  <a:off x="8502922" y="3990966"/>
                  <a:ext cx="110178" cy="63047"/>
                </a:xfrm>
                <a:custGeom>
                  <a:avLst/>
                  <a:gdLst>
                    <a:gd name="T0" fmla="*/ 2147483647 w 64"/>
                    <a:gd name="T1" fmla="*/ 2147483647 h 38"/>
                    <a:gd name="T2" fmla="*/ 2147483647 w 64"/>
                    <a:gd name="T3" fmla="*/ 2147483647 h 38"/>
                    <a:gd name="T4" fmla="*/ 2147483647 w 64"/>
                    <a:gd name="T5" fmla="*/ 2147483647 h 38"/>
                    <a:gd name="T6" fmla="*/ 2147483647 w 64"/>
                    <a:gd name="T7" fmla="*/ 2147483647 h 38"/>
                    <a:gd name="T8" fmla="*/ 2147483647 w 64"/>
                    <a:gd name="T9" fmla="*/ 2147483647 h 38"/>
                    <a:gd name="T10" fmla="*/ 2147483647 w 64"/>
                    <a:gd name="T11" fmla="*/ 2147483647 h 38"/>
                    <a:gd name="T12" fmla="*/ 0 w 64"/>
                    <a:gd name="T13" fmla="*/ 2147483647 h 38"/>
                    <a:gd name="T14" fmla="*/ 0 w 64"/>
                    <a:gd name="T15" fmla="*/ 2147483647 h 38"/>
                    <a:gd name="T16" fmla="*/ 0 w 64"/>
                    <a:gd name="T17" fmla="*/ 2147483647 h 38"/>
                    <a:gd name="T18" fmla="*/ 2147483647 w 64"/>
                    <a:gd name="T19" fmla="*/ 2147483647 h 38"/>
                    <a:gd name="T20" fmla="*/ 2147483647 w 64"/>
                    <a:gd name="T21" fmla="*/ 2147483647 h 38"/>
                    <a:gd name="T22" fmla="*/ 2147483647 w 64"/>
                    <a:gd name="T23" fmla="*/ 2147483647 h 38"/>
                    <a:gd name="T24" fmla="*/ 2147483647 w 64"/>
                    <a:gd name="T25" fmla="*/ 2147483647 h 38"/>
                    <a:gd name="T26" fmla="*/ 2147483647 w 64"/>
                    <a:gd name="T27" fmla="*/ 2147483647 h 38"/>
                    <a:gd name="T28" fmla="*/ 2147483647 w 64"/>
                    <a:gd name="T29" fmla="*/ 2147483647 h 38"/>
                    <a:gd name="T30" fmla="*/ 2147483647 w 64"/>
                    <a:gd name="T31" fmla="*/ 2147483647 h 38"/>
                    <a:gd name="T32" fmla="*/ 2147483647 w 64"/>
                    <a:gd name="T33" fmla="*/ 2147483647 h 38"/>
                    <a:gd name="T34" fmla="*/ 2147483647 w 64"/>
                    <a:gd name="T35" fmla="*/ 2147483647 h 38"/>
                    <a:gd name="T36" fmla="*/ 2147483647 w 64"/>
                    <a:gd name="T37" fmla="*/ 0 h 38"/>
                    <a:gd name="T38" fmla="*/ 2147483647 w 64"/>
                    <a:gd name="T39" fmla="*/ 0 h 38"/>
                    <a:gd name="T40" fmla="*/ 2147483647 w 64"/>
                    <a:gd name="T41" fmla="*/ 2147483647 h 38"/>
                    <a:gd name="T42" fmla="*/ 2147483647 w 64"/>
                    <a:gd name="T43" fmla="*/ 2147483647 h 38"/>
                    <a:gd name="T44" fmla="*/ 2147483647 w 64"/>
                    <a:gd name="T45" fmla="*/ 2147483647 h 38"/>
                    <a:gd name="T46" fmla="*/ 2147483647 w 64"/>
                    <a:gd name="T47" fmla="*/ 2147483647 h 38"/>
                    <a:gd name="T48" fmla="*/ 2147483647 w 64"/>
                    <a:gd name="T49" fmla="*/ 2147483647 h 38"/>
                    <a:gd name="T50" fmla="*/ 2147483647 w 64"/>
                    <a:gd name="T51" fmla="*/ 2147483647 h 38"/>
                    <a:gd name="T52" fmla="*/ 2147483647 w 64"/>
                    <a:gd name="T53" fmla="*/ 2147483647 h 38"/>
                    <a:gd name="T54" fmla="*/ 2147483647 w 64"/>
                    <a:gd name="T55" fmla="*/ 2147483647 h 38"/>
                    <a:gd name="T56" fmla="*/ 2147483647 w 64"/>
                    <a:gd name="T57" fmla="*/ 2147483647 h 38"/>
                    <a:gd name="T58" fmla="*/ 2147483647 w 64"/>
                    <a:gd name="T59" fmla="*/ 2147483647 h 38"/>
                    <a:gd name="T60" fmla="*/ 2147483647 w 64"/>
                    <a:gd name="T61" fmla="*/ 2147483647 h 38"/>
                    <a:gd name="T62" fmla="*/ 2147483647 w 64"/>
                    <a:gd name="T63" fmla="*/ 2147483647 h 38"/>
                    <a:gd name="T64" fmla="*/ 2147483647 w 64"/>
                    <a:gd name="T65" fmla="*/ 2147483647 h 3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64"/>
                    <a:gd name="T100" fmla="*/ 0 h 38"/>
                    <a:gd name="T101" fmla="*/ 64 w 64"/>
                    <a:gd name="T102" fmla="*/ 38 h 38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64" h="38">
                      <a:moveTo>
                        <a:pt x="36" y="38"/>
                      </a:moveTo>
                      <a:lnTo>
                        <a:pt x="34" y="38"/>
                      </a:lnTo>
                      <a:lnTo>
                        <a:pt x="30" y="38"/>
                      </a:lnTo>
                      <a:lnTo>
                        <a:pt x="22" y="38"/>
                      </a:lnTo>
                      <a:lnTo>
                        <a:pt x="10" y="36"/>
                      </a:lnTo>
                      <a:lnTo>
                        <a:pt x="2" y="32"/>
                      </a:lnTo>
                      <a:lnTo>
                        <a:pt x="0" y="28"/>
                      </a:lnTo>
                      <a:lnTo>
                        <a:pt x="0" y="26"/>
                      </a:lnTo>
                      <a:lnTo>
                        <a:pt x="0" y="24"/>
                      </a:lnTo>
                      <a:lnTo>
                        <a:pt x="2" y="22"/>
                      </a:lnTo>
                      <a:lnTo>
                        <a:pt x="24" y="22"/>
                      </a:lnTo>
                      <a:lnTo>
                        <a:pt x="28" y="24"/>
                      </a:lnTo>
                      <a:lnTo>
                        <a:pt x="30" y="24"/>
                      </a:lnTo>
                      <a:lnTo>
                        <a:pt x="38" y="22"/>
                      </a:lnTo>
                      <a:lnTo>
                        <a:pt x="42" y="18"/>
                      </a:lnTo>
                      <a:lnTo>
                        <a:pt x="46" y="14"/>
                      </a:lnTo>
                      <a:lnTo>
                        <a:pt x="52" y="10"/>
                      </a:lnTo>
                      <a:lnTo>
                        <a:pt x="52" y="4"/>
                      </a:lnTo>
                      <a:lnTo>
                        <a:pt x="52" y="0"/>
                      </a:lnTo>
                      <a:lnTo>
                        <a:pt x="54" y="0"/>
                      </a:lnTo>
                      <a:lnTo>
                        <a:pt x="56" y="2"/>
                      </a:lnTo>
                      <a:lnTo>
                        <a:pt x="60" y="4"/>
                      </a:lnTo>
                      <a:lnTo>
                        <a:pt x="62" y="8"/>
                      </a:lnTo>
                      <a:lnTo>
                        <a:pt x="64" y="10"/>
                      </a:lnTo>
                      <a:lnTo>
                        <a:pt x="62" y="12"/>
                      </a:lnTo>
                      <a:lnTo>
                        <a:pt x="60" y="16"/>
                      </a:lnTo>
                      <a:lnTo>
                        <a:pt x="58" y="18"/>
                      </a:lnTo>
                      <a:lnTo>
                        <a:pt x="58" y="20"/>
                      </a:lnTo>
                      <a:lnTo>
                        <a:pt x="54" y="26"/>
                      </a:lnTo>
                      <a:lnTo>
                        <a:pt x="46" y="32"/>
                      </a:lnTo>
                      <a:lnTo>
                        <a:pt x="40" y="36"/>
                      </a:lnTo>
                      <a:lnTo>
                        <a:pt x="34" y="38"/>
                      </a:lnTo>
                      <a:lnTo>
                        <a:pt x="36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5" name="îṣlïdê">
                  <a:extLst>
                    <a:ext uri="{FF2B5EF4-FFF2-40B4-BE49-F238E27FC236}">
                      <a16:creationId xmlns:a16="http://schemas.microsoft.com/office/drawing/2014/main" id="{A07D222A-5D10-4286-8C0D-6826E2EC82F1}"/>
                    </a:ext>
                  </a:extLst>
                </p:cNvPr>
                <p:cNvSpPr/>
                <p:nvPr/>
              </p:nvSpPr>
              <p:spPr bwMode="auto">
                <a:xfrm>
                  <a:off x="8099398" y="4027394"/>
                  <a:ext cx="20657" cy="26620"/>
                </a:xfrm>
                <a:custGeom>
                  <a:avLst/>
                  <a:gdLst>
                    <a:gd name="T0" fmla="*/ 2147483647 w 12"/>
                    <a:gd name="T1" fmla="*/ 2147483647 h 16"/>
                    <a:gd name="T2" fmla="*/ 2147483647 w 12"/>
                    <a:gd name="T3" fmla="*/ 2147483647 h 16"/>
                    <a:gd name="T4" fmla="*/ 2147483647 w 12"/>
                    <a:gd name="T5" fmla="*/ 2147483647 h 16"/>
                    <a:gd name="T6" fmla="*/ 2147483647 w 12"/>
                    <a:gd name="T7" fmla="*/ 2147483647 h 16"/>
                    <a:gd name="T8" fmla="*/ 2147483647 w 12"/>
                    <a:gd name="T9" fmla="*/ 2147483647 h 16"/>
                    <a:gd name="T10" fmla="*/ 0 w 12"/>
                    <a:gd name="T11" fmla="*/ 2147483647 h 16"/>
                    <a:gd name="T12" fmla="*/ 2147483647 w 12"/>
                    <a:gd name="T13" fmla="*/ 2147483647 h 16"/>
                    <a:gd name="T14" fmla="*/ 2147483647 w 12"/>
                    <a:gd name="T15" fmla="*/ 0 h 16"/>
                    <a:gd name="T16" fmla="*/ 2147483647 w 12"/>
                    <a:gd name="T17" fmla="*/ 2147483647 h 16"/>
                    <a:gd name="T18" fmla="*/ 2147483647 w 12"/>
                    <a:gd name="T19" fmla="*/ 2147483647 h 16"/>
                    <a:gd name="T20" fmla="*/ 2147483647 w 12"/>
                    <a:gd name="T21" fmla="*/ 2147483647 h 1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"/>
                    <a:gd name="T34" fmla="*/ 0 h 16"/>
                    <a:gd name="T35" fmla="*/ 12 w 12"/>
                    <a:gd name="T36" fmla="*/ 16 h 1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" h="16">
                      <a:moveTo>
                        <a:pt x="12" y="10"/>
                      </a:moveTo>
                      <a:lnTo>
                        <a:pt x="12" y="14"/>
                      </a:lnTo>
                      <a:lnTo>
                        <a:pt x="12" y="16"/>
                      </a:lnTo>
                      <a:lnTo>
                        <a:pt x="6" y="16"/>
                      </a:lnTo>
                      <a:lnTo>
                        <a:pt x="2" y="14"/>
                      </a:lnTo>
                      <a:lnTo>
                        <a:pt x="0" y="10"/>
                      </a:lnTo>
                      <a:lnTo>
                        <a:pt x="2" y="4"/>
                      </a:lnTo>
                      <a:lnTo>
                        <a:pt x="8" y="0"/>
                      </a:lnTo>
                      <a:lnTo>
                        <a:pt x="10" y="6"/>
                      </a:lnTo>
                      <a:lnTo>
                        <a:pt x="10" y="8"/>
                      </a:lnTo>
                      <a:lnTo>
                        <a:pt x="12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6" name="iṩľîde">
                  <a:extLst>
                    <a:ext uri="{FF2B5EF4-FFF2-40B4-BE49-F238E27FC236}">
                      <a16:creationId xmlns:a16="http://schemas.microsoft.com/office/drawing/2014/main" id="{DB7C0157-C9D4-46AE-AA7A-099E3AD028C3}"/>
                    </a:ext>
                  </a:extLst>
                </p:cNvPr>
                <p:cNvSpPr/>
                <p:nvPr/>
              </p:nvSpPr>
              <p:spPr bwMode="auto">
                <a:xfrm>
                  <a:off x="8009879" y="4077832"/>
                  <a:ext cx="20657" cy="30822"/>
                </a:xfrm>
                <a:custGeom>
                  <a:avLst/>
                  <a:gdLst>
                    <a:gd name="T0" fmla="*/ 2147483647 w 12"/>
                    <a:gd name="T1" fmla="*/ 2147483647 h 20"/>
                    <a:gd name="T2" fmla="*/ 2147483647 w 12"/>
                    <a:gd name="T3" fmla="*/ 2147483647 h 20"/>
                    <a:gd name="T4" fmla="*/ 2147483647 w 12"/>
                    <a:gd name="T5" fmla="*/ 0 h 20"/>
                    <a:gd name="T6" fmla="*/ 2147483647 w 12"/>
                    <a:gd name="T7" fmla="*/ 2147483647 h 20"/>
                    <a:gd name="T8" fmla="*/ 2147483647 w 12"/>
                    <a:gd name="T9" fmla="*/ 2147483647 h 20"/>
                    <a:gd name="T10" fmla="*/ 2147483647 w 12"/>
                    <a:gd name="T11" fmla="*/ 2147483647 h 20"/>
                    <a:gd name="T12" fmla="*/ 2147483647 w 12"/>
                    <a:gd name="T13" fmla="*/ 2147483647 h 20"/>
                    <a:gd name="T14" fmla="*/ 0 w 12"/>
                    <a:gd name="T15" fmla="*/ 2147483647 h 20"/>
                    <a:gd name="T16" fmla="*/ 0 w 12"/>
                    <a:gd name="T17" fmla="*/ 2147483647 h 20"/>
                    <a:gd name="T18" fmla="*/ 2147483647 w 12"/>
                    <a:gd name="T19" fmla="*/ 2147483647 h 20"/>
                    <a:gd name="T20" fmla="*/ 2147483647 w 12"/>
                    <a:gd name="T21" fmla="*/ 2147483647 h 20"/>
                    <a:gd name="T22" fmla="*/ 2147483647 w 12"/>
                    <a:gd name="T23" fmla="*/ 2147483647 h 2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2"/>
                    <a:gd name="T37" fmla="*/ 0 h 20"/>
                    <a:gd name="T38" fmla="*/ 12 w 12"/>
                    <a:gd name="T39" fmla="*/ 20 h 20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2" h="20">
                      <a:moveTo>
                        <a:pt x="6" y="2"/>
                      </a:move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2" y="4"/>
                      </a:lnTo>
                      <a:lnTo>
                        <a:pt x="10" y="6"/>
                      </a:lnTo>
                      <a:lnTo>
                        <a:pt x="8" y="12"/>
                      </a:lnTo>
                      <a:lnTo>
                        <a:pt x="0" y="20"/>
                      </a:lnTo>
                      <a:lnTo>
                        <a:pt x="0" y="10"/>
                      </a:lnTo>
                      <a:lnTo>
                        <a:pt x="2" y="6"/>
                      </a:lnTo>
                      <a:lnTo>
                        <a:pt x="4" y="4"/>
                      </a:lnTo>
                      <a:lnTo>
                        <a:pt x="6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7" name="îš1iďe">
                  <a:extLst>
                    <a:ext uri="{FF2B5EF4-FFF2-40B4-BE49-F238E27FC236}">
                      <a16:creationId xmlns:a16="http://schemas.microsoft.com/office/drawing/2014/main" id="{787114D6-475D-44F4-9C7E-D4460A2949E9}"/>
                    </a:ext>
                  </a:extLst>
                </p:cNvPr>
                <p:cNvSpPr/>
                <p:nvPr/>
              </p:nvSpPr>
              <p:spPr bwMode="auto">
                <a:xfrm>
                  <a:off x="7928624" y="3943330"/>
                  <a:ext cx="88142" cy="36427"/>
                </a:xfrm>
                <a:custGeom>
                  <a:avLst/>
                  <a:gdLst>
                    <a:gd name="T0" fmla="*/ 2147483647 w 50"/>
                    <a:gd name="T1" fmla="*/ 2147483647 h 22"/>
                    <a:gd name="T2" fmla="*/ 2147483647 w 50"/>
                    <a:gd name="T3" fmla="*/ 2147483647 h 22"/>
                    <a:gd name="T4" fmla="*/ 2147483647 w 50"/>
                    <a:gd name="T5" fmla="*/ 2147483647 h 22"/>
                    <a:gd name="T6" fmla="*/ 2147483647 w 50"/>
                    <a:gd name="T7" fmla="*/ 2147483647 h 22"/>
                    <a:gd name="T8" fmla="*/ 2147483647 w 50"/>
                    <a:gd name="T9" fmla="*/ 2147483647 h 22"/>
                    <a:gd name="T10" fmla="*/ 2147483647 w 50"/>
                    <a:gd name="T11" fmla="*/ 2147483647 h 22"/>
                    <a:gd name="T12" fmla="*/ 2147483647 w 50"/>
                    <a:gd name="T13" fmla="*/ 2147483647 h 22"/>
                    <a:gd name="T14" fmla="*/ 2147483647 w 50"/>
                    <a:gd name="T15" fmla="*/ 2147483647 h 22"/>
                    <a:gd name="T16" fmla="*/ 2147483647 w 50"/>
                    <a:gd name="T17" fmla="*/ 2147483647 h 22"/>
                    <a:gd name="T18" fmla="*/ 0 w 50"/>
                    <a:gd name="T19" fmla="*/ 2147483647 h 22"/>
                    <a:gd name="T20" fmla="*/ 2147483647 w 50"/>
                    <a:gd name="T21" fmla="*/ 2147483647 h 22"/>
                    <a:gd name="T22" fmla="*/ 2147483647 w 50"/>
                    <a:gd name="T23" fmla="*/ 2147483647 h 22"/>
                    <a:gd name="T24" fmla="*/ 2147483647 w 50"/>
                    <a:gd name="T25" fmla="*/ 2147483647 h 22"/>
                    <a:gd name="T26" fmla="*/ 2147483647 w 50"/>
                    <a:gd name="T27" fmla="*/ 2147483647 h 22"/>
                    <a:gd name="T28" fmla="*/ 2147483647 w 50"/>
                    <a:gd name="T29" fmla="*/ 0 h 22"/>
                    <a:gd name="T30" fmla="*/ 2147483647 w 50"/>
                    <a:gd name="T31" fmla="*/ 2147483647 h 22"/>
                    <a:gd name="T32" fmla="*/ 2147483647 w 50"/>
                    <a:gd name="T33" fmla="*/ 2147483647 h 22"/>
                    <a:gd name="T34" fmla="*/ 2147483647 w 50"/>
                    <a:gd name="T35" fmla="*/ 0 h 22"/>
                    <a:gd name="T36" fmla="*/ 2147483647 w 50"/>
                    <a:gd name="T37" fmla="*/ 2147483647 h 22"/>
                    <a:gd name="T38" fmla="*/ 2147483647 w 50"/>
                    <a:gd name="T39" fmla="*/ 2147483647 h 22"/>
                    <a:gd name="T40" fmla="*/ 2147483647 w 50"/>
                    <a:gd name="T41" fmla="*/ 2147483647 h 22"/>
                    <a:gd name="T42" fmla="*/ 2147483647 w 50"/>
                    <a:gd name="T43" fmla="*/ 2147483647 h 22"/>
                    <a:gd name="T44" fmla="*/ 2147483647 w 50"/>
                    <a:gd name="T45" fmla="*/ 2147483647 h 22"/>
                    <a:gd name="T46" fmla="*/ 2147483647 w 50"/>
                    <a:gd name="T47" fmla="*/ 2147483647 h 22"/>
                    <a:gd name="T48" fmla="*/ 2147483647 w 50"/>
                    <a:gd name="T49" fmla="*/ 2147483647 h 2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50"/>
                    <a:gd name="T76" fmla="*/ 0 h 22"/>
                    <a:gd name="T77" fmla="*/ 50 w 50"/>
                    <a:gd name="T78" fmla="*/ 22 h 2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50" h="22">
                      <a:moveTo>
                        <a:pt x="42" y="22"/>
                      </a:moveTo>
                      <a:lnTo>
                        <a:pt x="40" y="20"/>
                      </a:lnTo>
                      <a:lnTo>
                        <a:pt x="38" y="16"/>
                      </a:lnTo>
                      <a:lnTo>
                        <a:pt x="34" y="14"/>
                      </a:lnTo>
                      <a:lnTo>
                        <a:pt x="30" y="14"/>
                      </a:lnTo>
                      <a:lnTo>
                        <a:pt x="24" y="12"/>
                      </a:lnTo>
                      <a:lnTo>
                        <a:pt x="16" y="12"/>
                      </a:lnTo>
                      <a:lnTo>
                        <a:pt x="10" y="12"/>
                      </a:lnTo>
                      <a:lnTo>
                        <a:pt x="2" y="12"/>
                      </a:lnTo>
                      <a:lnTo>
                        <a:pt x="0" y="10"/>
                      </a:lnTo>
                      <a:lnTo>
                        <a:pt x="8" y="4"/>
                      </a:lnTo>
                      <a:lnTo>
                        <a:pt x="14" y="4"/>
                      </a:lnTo>
                      <a:lnTo>
                        <a:pt x="18" y="2"/>
                      </a:lnTo>
                      <a:lnTo>
                        <a:pt x="24" y="2"/>
                      </a:lnTo>
                      <a:lnTo>
                        <a:pt x="28" y="0"/>
                      </a:lnTo>
                      <a:lnTo>
                        <a:pt x="28" y="2"/>
                      </a:lnTo>
                      <a:lnTo>
                        <a:pt x="30" y="2"/>
                      </a:lnTo>
                      <a:lnTo>
                        <a:pt x="34" y="0"/>
                      </a:lnTo>
                      <a:lnTo>
                        <a:pt x="38" y="2"/>
                      </a:lnTo>
                      <a:lnTo>
                        <a:pt x="44" y="6"/>
                      </a:lnTo>
                      <a:lnTo>
                        <a:pt x="48" y="10"/>
                      </a:lnTo>
                      <a:lnTo>
                        <a:pt x="50" y="16"/>
                      </a:lnTo>
                      <a:lnTo>
                        <a:pt x="48" y="18"/>
                      </a:lnTo>
                      <a:lnTo>
                        <a:pt x="46" y="20"/>
                      </a:lnTo>
                      <a:lnTo>
                        <a:pt x="42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8" name="ïṥlíḑê">
                  <a:extLst>
                    <a:ext uri="{FF2B5EF4-FFF2-40B4-BE49-F238E27FC236}">
                      <a16:creationId xmlns:a16="http://schemas.microsoft.com/office/drawing/2014/main" id="{BF80574A-0F5B-413C-8CED-74EF667BBC33}"/>
                    </a:ext>
                  </a:extLst>
                </p:cNvPr>
                <p:cNvSpPr/>
                <p:nvPr/>
              </p:nvSpPr>
              <p:spPr bwMode="auto">
                <a:xfrm>
                  <a:off x="7925869" y="3800422"/>
                  <a:ext cx="34431" cy="70053"/>
                </a:xfrm>
                <a:custGeom>
                  <a:avLst/>
                  <a:gdLst>
                    <a:gd name="T0" fmla="*/ 2147483647 w 20"/>
                    <a:gd name="T1" fmla="*/ 2147483647 h 42"/>
                    <a:gd name="T2" fmla="*/ 2147483647 w 20"/>
                    <a:gd name="T3" fmla="*/ 2147483647 h 42"/>
                    <a:gd name="T4" fmla="*/ 2147483647 w 20"/>
                    <a:gd name="T5" fmla="*/ 2147483647 h 42"/>
                    <a:gd name="T6" fmla="*/ 0 w 20"/>
                    <a:gd name="T7" fmla="*/ 2147483647 h 42"/>
                    <a:gd name="T8" fmla="*/ 2147483647 w 20"/>
                    <a:gd name="T9" fmla="*/ 2147483647 h 42"/>
                    <a:gd name="T10" fmla="*/ 0 w 20"/>
                    <a:gd name="T11" fmla="*/ 0 h 42"/>
                    <a:gd name="T12" fmla="*/ 2147483647 w 20"/>
                    <a:gd name="T13" fmla="*/ 0 h 42"/>
                    <a:gd name="T14" fmla="*/ 2147483647 w 20"/>
                    <a:gd name="T15" fmla="*/ 2147483647 h 42"/>
                    <a:gd name="T16" fmla="*/ 2147483647 w 20"/>
                    <a:gd name="T17" fmla="*/ 2147483647 h 42"/>
                    <a:gd name="T18" fmla="*/ 2147483647 w 20"/>
                    <a:gd name="T19" fmla="*/ 2147483647 h 42"/>
                    <a:gd name="T20" fmla="*/ 2147483647 w 20"/>
                    <a:gd name="T21" fmla="*/ 2147483647 h 42"/>
                    <a:gd name="T22" fmla="*/ 2147483647 w 20"/>
                    <a:gd name="T23" fmla="*/ 2147483647 h 42"/>
                    <a:gd name="T24" fmla="*/ 2147483647 w 20"/>
                    <a:gd name="T25" fmla="*/ 2147483647 h 42"/>
                    <a:gd name="T26" fmla="*/ 2147483647 w 20"/>
                    <a:gd name="T27" fmla="*/ 2147483647 h 42"/>
                    <a:gd name="T28" fmla="*/ 2147483647 w 20"/>
                    <a:gd name="T29" fmla="*/ 2147483647 h 42"/>
                    <a:gd name="T30" fmla="*/ 2147483647 w 20"/>
                    <a:gd name="T31" fmla="*/ 2147483647 h 42"/>
                    <a:gd name="T32" fmla="*/ 2147483647 w 20"/>
                    <a:gd name="T33" fmla="*/ 2147483647 h 42"/>
                    <a:gd name="T34" fmla="*/ 2147483647 w 20"/>
                    <a:gd name="T35" fmla="*/ 2147483647 h 42"/>
                    <a:gd name="T36" fmla="*/ 2147483647 w 20"/>
                    <a:gd name="T37" fmla="*/ 2147483647 h 42"/>
                    <a:gd name="T38" fmla="*/ 2147483647 w 20"/>
                    <a:gd name="T39" fmla="*/ 2147483647 h 42"/>
                    <a:gd name="T40" fmla="*/ 2147483647 w 20"/>
                    <a:gd name="T41" fmla="*/ 2147483647 h 42"/>
                    <a:gd name="T42" fmla="*/ 2147483647 w 20"/>
                    <a:gd name="T43" fmla="*/ 2147483647 h 42"/>
                    <a:gd name="T44" fmla="*/ 2147483647 w 20"/>
                    <a:gd name="T45" fmla="*/ 2147483647 h 42"/>
                    <a:gd name="T46" fmla="*/ 2147483647 w 20"/>
                    <a:gd name="T47" fmla="*/ 2147483647 h 42"/>
                    <a:gd name="T48" fmla="*/ 2147483647 w 20"/>
                    <a:gd name="T49" fmla="*/ 2147483647 h 42"/>
                    <a:gd name="T50" fmla="*/ 2147483647 w 20"/>
                    <a:gd name="T51" fmla="*/ 2147483647 h 42"/>
                    <a:gd name="T52" fmla="*/ 2147483647 w 20"/>
                    <a:gd name="T53" fmla="*/ 2147483647 h 42"/>
                    <a:gd name="T54" fmla="*/ 2147483647 w 20"/>
                    <a:gd name="T55" fmla="*/ 2147483647 h 42"/>
                    <a:gd name="T56" fmla="*/ 2147483647 w 20"/>
                    <a:gd name="T57" fmla="*/ 2147483647 h 42"/>
                    <a:gd name="T58" fmla="*/ 2147483647 w 20"/>
                    <a:gd name="T59" fmla="*/ 2147483647 h 42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20"/>
                    <a:gd name="T91" fmla="*/ 0 h 42"/>
                    <a:gd name="T92" fmla="*/ 20 w 20"/>
                    <a:gd name="T93" fmla="*/ 42 h 42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20" h="42">
                      <a:moveTo>
                        <a:pt x="2" y="22"/>
                      </a:moveTo>
                      <a:lnTo>
                        <a:pt x="2" y="18"/>
                      </a:lnTo>
                      <a:lnTo>
                        <a:pt x="2" y="14"/>
                      </a:lnTo>
                      <a:lnTo>
                        <a:pt x="0" y="10"/>
                      </a:lnTo>
                      <a:lnTo>
                        <a:pt x="2" y="4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6" y="8"/>
                      </a:lnTo>
                      <a:lnTo>
                        <a:pt x="4" y="16"/>
                      </a:lnTo>
                      <a:lnTo>
                        <a:pt x="8" y="16"/>
                      </a:lnTo>
                      <a:lnTo>
                        <a:pt x="8" y="8"/>
                      </a:lnTo>
                      <a:lnTo>
                        <a:pt x="16" y="8"/>
                      </a:lnTo>
                      <a:lnTo>
                        <a:pt x="16" y="12"/>
                      </a:lnTo>
                      <a:lnTo>
                        <a:pt x="16" y="14"/>
                      </a:lnTo>
                      <a:lnTo>
                        <a:pt x="14" y="16"/>
                      </a:lnTo>
                      <a:lnTo>
                        <a:pt x="12" y="18"/>
                      </a:lnTo>
                      <a:lnTo>
                        <a:pt x="12" y="22"/>
                      </a:lnTo>
                      <a:lnTo>
                        <a:pt x="20" y="32"/>
                      </a:lnTo>
                      <a:lnTo>
                        <a:pt x="16" y="32"/>
                      </a:lnTo>
                      <a:lnTo>
                        <a:pt x="14" y="30"/>
                      </a:lnTo>
                      <a:lnTo>
                        <a:pt x="12" y="28"/>
                      </a:lnTo>
                      <a:lnTo>
                        <a:pt x="8" y="28"/>
                      </a:lnTo>
                      <a:lnTo>
                        <a:pt x="6" y="28"/>
                      </a:lnTo>
                      <a:lnTo>
                        <a:pt x="4" y="30"/>
                      </a:lnTo>
                      <a:lnTo>
                        <a:pt x="4" y="34"/>
                      </a:lnTo>
                      <a:lnTo>
                        <a:pt x="4" y="38"/>
                      </a:lnTo>
                      <a:lnTo>
                        <a:pt x="6" y="42"/>
                      </a:lnTo>
                      <a:lnTo>
                        <a:pt x="2" y="40"/>
                      </a:lnTo>
                      <a:lnTo>
                        <a:pt x="2" y="34"/>
                      </a:lnTo>
                      <a:lnTo>
                        <a:pt x="2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9" name="îşḷîḑé">
                  <a:extLst>
                    <a:ext uri="{FF2B5EF4-FFF2-40B4-BE49-F238E27FC236}">
                      <a16:creationId xmlns:a16="http://schemas.microsoft.com/office/drawing/2014/main" id="{BE7E74B3-11AB-4704-965D-E35BF68D317E}"/>
                    </a:ext>
                  </a:extLst>
                </p:cNvPr>
                <p:cNvSpPr/>
                <p:nvPr/>
              </p:nvSpPr>
              <p:spPr bwMode="auto">
                <a:xfrm>
                  <a:off x="7881799" y="3953137"/>
                  <a:ext cx="28921" cy="26620"/>
                </a:xfrm>
                <a:custGeom>
                  <a:avLst/>
                  <a:gdLst>
                    <a:gd name="T0" fmla="*/ 2147483647 w 18"/>
                    <a:gd name="T1" fmla="*/ 2147483647 h 16"/>
                    <a:gd name="T2" fmla="*/ 2147483647 w 18"/>
                    <a:gd name="T3" fmla="*/ 2147483647 h 16"/>
                    <a:gd name="T4" fmla="*/ 2147483647 w 18"/>
                    <a:gd name="T5" fmla="*/ 2147483647 h 16"/>
                    <a:gd name="T6" fmla="*/ 2147483647 w 18"/>
                    <a:gd name="T7" fmla="*/ 2147483647 h 16"/>
                    <a:gd name="T8" fmla="*/ 2147483647 w 18"/>
                    <a:gd name="T9" fmla="*/ 2147483647 h 16"/>
                    <a:gd name="T10" fmla="*/ 2147483647 w 18"/>
                    <a:gd name="T11" fmla="*/ 2147483647 h 16"/>
                    <a:gd name="T12" fmla="*/ 2147483647 w 18"/>
                    <a:gd name="T13" fmla="*/ 2147483647 h 16"/>
                    <a:gd name="T14" fmla="*/ 0 w 18"/>
                    <a:gd name="T15" fmla="*/ 2147483647 h 16"/>
                    <a:gd name="T16" fmla="*/ 0 w 18"/>
                    <a:gd name="T17" fmla="*/ 2147483647 h 16"/>
                    <a:gd name="T18" fmla="*/ 2147483647 w 18"/>
                    <a:gd name="T19" fmla="*/ 0 h 16"/>
                    <a:gd name="T20" fmla="*/ 2147483647 w 18"/>
                    <a:gd name="T21" fmla="*/ 2147483647 h 16"/>
                    <a:gd name="T22" fmla="*/ 2147483647 w 18"/>
                    <a:gd name="T23" fmla="*/ 2147483647 h 1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8"/>
                    <a:gd name="T37" fmla="*/ 0 h 16"/>
                    <a:gd name="T38" fmla="*/ 18 w 18"/>
                    <a:gd name="T39" fmla="*/ 16 h 1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8" h="16">
                      <a:moveTo>
                        <a:pt x="16" y="4"/>
                      </a:moveTo>
                      <a:lnTo>
                        <a:pt x="18" y="6"/>
                      </a:lnTo>
                      <a:lnTo>
                        <a:pt x="18" y="10"/>
                      </a:lnTo>
                      <a:lnTo>
                        <a:pt x="18" y="12"/>
                      </a:lnTo>
                      <a:lnTo>
                        <a:pt x="16" y="14"/>
                      </a:lnTo>
                      <a:lnTo>
                        <a:pt x="10" y="16"/>
                      </a:lnTo>
                      <a:lnTo>
                        <a:pt x="2" y="12"/>
                      </a:lnTo>
                      <a:lnTo>
                        <a:pt x="0" y="8"/>
                      </a:lnTo>
                      <a:lnTo>
                        <a:pt x="0" y="4"/>
                      </a:lnTo>
                      <a:lnTo>
                        <a:pt x="10" y="0"/>
                      </a:lnTo>
                      <a:lnTo>
                        <a:pt x="18" y="4"/>
                      </a:lnTo>
                      <a:lnTo>
                        <a:pt x="16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0" name="ïṥḷíde">
                  <a:extLst>
                    <a:ext uri="{FF2B5EF4-FFF2-40B4-BE49-F238E27FC236}">
                      <a16:creationId xmlns:a16="http://schemas.microsoft.com/office/drawing/2014/main" id="{69F04A11-584A-4CF5-B56A-585D63D401EC}"/>
                    </a:ext>
                  </a:extLst>
                </p:cNvPr>
                <p:cNvSpPr/>
                <p:nvPr/>
              </p:nvSpPr>
              <p:spPr bwMode="auto">
                <a:xfrm>
                  <a:off x="7587074" y="4104452"/>
                  <a:ext cx="88142" cy="26620"/>
                </a:xfrm>
                <a:custGeom>
                  <a:avLst/>
                  <a:gdLst>
                    <a:gd name="T0" fmla="*/ 2147483647 w 50"/>
                    <a:gd name="T1" fmla="*/ 2147483647 h 16"/>
                    <a:gd name="T2" fmla="*/ 2147483647 w 50"/>
                    <a:gd name="T3" fmla="*/ 2147483647 h 16"/>
                    <a:gd name="T4" fmla="*/ 2147483647 w 50"/>
                    <a:gd name="T5" fmla="*/ 2147483647 h 16"/>
                    <a:gd name="T6" fmla="*/ 2147483647 w 50"/>
                    <a:gd name="T7" fmla="*/ 2147483647 h 16"/>
                    <a:gd name="T8" fmla="*/ 2147483647 w 50"/>
                    <a:gd name="T9" fmla="*/ 2147483647 h 16"/>
                    <a:gd name="T10" fmla="*/ 2147483647 w 50"/>
                    <a:gd name="T11" fmla="*/ 2147483647 h 16"/>
                    <a:gd name="T12" fmla="*/ 2147483647 w 50"/>
                    <a:gd name="T13" fmla="*/ 2147483647 h 16"/>
                    <a:gd name="T14" fmla="*/ 2147483647 w 50"/>
                    <a:gd name="T15" fmla="*/ 2147483647 h 16"/>
                    <a:gd name="T16" fmla="*/ 2147483647 w 50"/>
                    <a:gd name="T17" fmla="*/ 2147483647 h 16"/>
                    <a:gd name="T18" fmla="*/ 2147483647 w 50"/>
                    <a:gd name="T19" fmla="*/ 2147483647 h 16"/>
                    <a:gd name="T20" fmla="*/ 2147483647 w 50"/>
                    <a:gd name="T21" fmla="*/ 2147483647 h 16"/>
                    <a:gd name="T22" fmla="*/ 2147483647 w 50"/>
                    <a:gd name="T23" fmla="*/ 2147483647 h 16"/>
                    <a:gd name="T24" fmla="*/ 2147483647 w 50"/>
                    <a:gd name="T25" fmla="*/ 2147483647 h 16"/>
                    <a:gd name="T26" fmla="*/ 0 w 50"/>
                    <a:gd name="T27" fmla="*/ 2147483647 h 16"/>
                    <a:gd name="T28" fmla="*/ 2147483647 w 50"/>
                    <a:gd name="T29" fmla="*/ 2147483647 h 16"/>
                    <a:gd name="T30" fmla="*/ 2147483647 w 50"/>
                    <a:gd name="T31" fmla="*/ 2147483647 h 16"/>
                    <a:gd name="T32" fmla="*/ 2147483647 w 50"/>
                    <a:gd name="T33" fmla="*/ 2147483647 h 16"/>
                    <a:gd name="T34" fmla="*/ 2147483647 w 50"/>
                    <a:gd name="T35" fmla="*/ 2147483647 h 16"/>
                    <a:gd name="T36" fmla="*/ 2147483647 w 50"/>
                    <a:gd name="T37" fmla="*/ 2147483647 h 16"/>
                    <a:gd name="T38" fmla="*/ 2147483647 w 50"/>
                    <a:gd name="T39" fmla="*/ 2147483647 h 16"/>
                    <a:gd name="T40" fmla="*/ 2147483647 w 50"/>
                    <a:gd name="T41" fmla="*/ 2147483647 h 16"/>
                    <a:gd name="T42" fmla="*/ 2147483647 w 50"/>
                    <a:gd name="T43" fmla="*/ 2147483647 h 16"/>
                    <a:gd name="T44" fmla="*/ 2147483647 w 50"/>
                    <a:gd name="T45" fmla="*/ 2147483647 h 16"/>
                    <a:gd name="T46" fmla="*/ 2147483647 w 50"/>
                    <a:gd name="T47" fmla="*/ 2147483647 h 16"/>
                    <a:gd name="T48" fmla="*/ 2147483647 w 50"/>
                    <a:gd name="T49" fmla="*/ 0 h 16"/>
                    <a:gd name="T50" fmla="*/ 2147483647 w 50"/>
                    <a:gd name="T51" fmla="*/ 2147483647 h 16"/>
                    <a:gd name="T52" fmla="*/ 2147483647 w 50"/>
                    <a:gd name="T53" fmla="*/ 2147483647 h 16"/>
                    <a:gd name="T54" fmla="*/ 2147483647 w 50"/>
                    <a:gd name="T55" fmla="*/ 2147483647 h 1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50"/>
                    <a:gd name="T85" fmla="*/ 0 h 16"/>
                    <a:gd name="T86" fmla="*/ 50 w 50"/>
                    <a:gd name="T87" fmla="*/ 16 h 1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50" h="16">
                      <a:moveTo>
                        <a:pt x="50" y="12"/>
                      </a:moveTo>
                      <a:lnTo>
                        <a:pt x="48" y="12"/>
                      </a:lnTo>
                      <a:lnTo>
                        <a:pt x="42" y="12"/>
                      </a:lnTo>
                      <a:lnTo>
                        <a:pt x="38" y="10"/>
                      </a:lnTo>
                      <a:lnTo>
                        <a:pt x="34" y="14"/>
                      </a:lnTo>
                      <a:lnTo>
                        <a:pt x="30" y="16"/>
                      </a:lnTo>
                      <a:lnTo>
                        <a:pt x="20" y="16"/>
                      </a:lnTo>
                      <a:lnTo>
                        <a:pt x="16" y="16"/>
                      </a:lnTo>
                      <a:lnTo>
                        <a:pt x="14" y="14"/>
                      </a:lnTo>
                      <a:lnTo>
                        <a:pt x="12" y="10"/>
                      </a:lnTo>
                      <a:lnTo>
                        <a:pt x="8" y="12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10"/>
                      </a:lnTo>
                      <a:lnTo>
                        <a:pt x="2" y="6"/>
                      </a:lnTo>
                      <a:lnTo>
                        <a:pt x="6" y="4"/>
                      </a:lnTo>
                      <a:lnTo>
                        <a:pt x="10" y="2"/>
                      </a:lnTo>
                      <a:lnTo>
                        <a:pt x="14" y="2"/>
                      </a:lnTo>
                      <a:lnTo>
                        <a:pt x="14" y="6"/>
                      </a:lnTo>
                      <a:lnTo>
                        <a:pt x="32" y="10"/>
                      </a:lnTo>
                      <a:lnTo>
                        <a:pt x="38" y="10"/>
                      </a:lnTo>
                      <a:lnTo>
                        <a:pt x="34" y="6"/>
                      </a:lnTo>
                      <a:lnTo>
                        <a:pt x="32" y="4"/>
                      </a:lnTo>
                      <a:lnTo>
                        <a:pt x="34" y="2"/>
                      </a:lnTo>
                      <a:lnTo>
                        <a:pt x="38" y="0"/>
                      </a:lnTo>
                      <a:lnTo>
                        <a:pt x="42" y="4"/>
                      </a:lnTo>
                      <a:lnTo>
                        <a:pt x="50" y="8"/>
                      </a:lnTo>
                      <a:lnTo>
                        <a:pt x="5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1" name="ïş1iḑè">
                  <a:extLst>
                    <a:ext uri="{FF2B5EF4-FFF2-40B4-BE49-F238E27FC236}">
                      <a16:creationId xmlns:a16="http://schemas.microsoft.com/office/drawing/2014/main" id="{590C2D2A-14E4-45AD-AFCD-E7B300867EE7}"/>
                    </a:ext>
                  </a:extLst>
                </p:cNvPr>
                <p:cNvSpPr/>
                <p:nvPr/>
              </p:nvSpPr>
              <p:spPr bwMode="auto">
                <a:xfrm>
                  <a:off x="7759226" y="3556637"/>
                  <a:ext cx="132212" cy="128898"/>
                </a:xfrm>
                <a:custGeom>
                  <a:avLst/>
                  <a:gdLst>
                    <a:gd name="T0" fmla="*/ 2147483647 w 76"/>
                    <a:gd name="T1" fmla="*/ 2147483647 h 78"/>
                    <a:gd name="T2" fmla="*/ 2147483647 w 76"/>
                    <a:gd name="T3" fmla="*/ 2147483647 h 78"/>
                    <a:gd name="T4" fmla="*/ 2147483647 w 76"/>
                    <a:gd name="T5" fmla="*/ 2147483647 h 78"/>
                    <a:gd name="T6" fmla="*/ 2147483647 w 76"/>
                    <a:gd name="T7" fmla="*/ 2147483647 h 78"/>
                    <a:gd name="T8" fmla="*/ 2147483647 w 76"/>
                    <a:gd name="T9" fmla="*/ 2147483647 h 78"/>
                    <a:gd name="T10" fmla="*/ 2147483647 w 76"/>
                    <a:gd name="T11" fmla="*/ 2147483647 h 78"/>
                    <a:gd name="T12" fmla="*/ 2147483647 w 76"/>
                    <a:gd name="T13" fmla="*/ 2147483647 h 78"/>
                    <a:gd name="T14" fmla="*/ 2147483647 w 76"/>
                    <a:gd name="T15" fmla="*/ 2147483647 h 78"/>
                    <a:gd name="T16" fmla="*/ 2147483647 w 76"/>
                    <a:gd name="T17" fmla="*/ 2147483647 h 78"/>
                    <a:gd name="T18" fmla="*/ 2147483647 w 76"/>
                    <a:gd name="T19" fmla="*/ 2147483647 h 78"/>
                    <a:gd name="T20" fmla="*/ 2147483647 w 76"/>
                    <a:gd name="T21" fmla="*/ 2147483647 h 78"/>
                    <a:gd name="T22" fmla="*/ 2147483647 w 76"/>
                    <a:gd name="T23" fmla="*/ 2147483647 h 78"/>
                    <a:gd name="T24" fmla="*/ 2147483647 w 76"/>
                    <a:gd name="T25" fmla="*/ 2147483647 h 78"/>
                    <a:gd name="T26" fmla="*/ 2147483647 w 76"/>
                    <a:gd name="T27" fmla="*/ 2147483647 h 78"/>
                    <a:gd name="T28" fmla="*/ 2147483647 w 76"/>
                    <a:gd name="T29" fmla="*/ 2147483647 h 78"/>
                    <a:gd name="T30" fmla="*/ 2147483647 w 76"/>
                    <a:gd name="T31" fmla="*/ 2147483647 h 78"/>
                    <a:gd name="T32" fmla="*/ 0 w 76"/>
                    <a:gd name="T33" fmla="*/ 2147483647 h 78"/>
                    <a:gd name="T34" fmla="*/ 2147483647 w 76"/>
                    <a:gd name="T35" fmla="*/ 2147483647 h 78"/>
                    <a:gd name="T36" fmla="*/ 0 w 76"/>
                    <a:gd name="T37" fmla="*/ 2147483647 h 78"/>
                    <a:gd name="T38" fmla="*/ 2147483647 w 76"/>
                    <a:gd name="T39" fmla="*/ 2147483647 h 78"/>
                    <a:gd name="T40" fmla="*/ 2147483647 w 76"/>
                    <a:gd name="T41" fmla="*/ 2147483647 h 78"/>
                    <a:gd name="T42" fmla="*/ 2147483647 w 76"/>
                    <a:gd name="T43" fmla="*/ 2147483647 h 78"/>
                    <a:gd name="T44" fmla="*/ 2147483647 w 76"/>
                    <a:gd name="T45" fmla="*/ 2147483647 h 78"/>
                    <a:gd name="T46" fmla="*/ 2147483647 w 76"/>
                    <a:gd name="T47" fmla="*/ 2147483647 h 78"/>
                    <a:gd name="T48" fmla="*/ 2147483647 w 76"/>
                    <a:gd name="T49" fmla="*/ 2147483647 h 78"/>
                    <a:gd name="T50" fmla="*/ 2147483647 w 76"/>
                    <a:gd name="T51" fmla="*/ 2147483647 h 78"/>
                    <a:gd name="T52" fmla="*/ 2147483647 w 76"/>
                    <a:gd name="T53" fmla="*/ 2147483647 h 78"/>
                    <a:gd name="T54" fmla="*/ 2147483647 w 76"/>
                    <a:gd name="T55" fmla="*/ 2147483647 h 78"/>
                    <a:gd name="T56" fmla="*/ 2147483647 w 76"/>
                    <a:gd name="T57" fmla="*/ 0 h 78"/>
                    <a:gd name="T58" fmla="*/ 2147483647 w 76"/>
                    <a:gd name="T59" fmla="*/ 2147483647 h 78"/>
                    <a:gd name="T60" fmla="*/ 2147483647 w 76"/>
                    <a:gd name="T61" fmla="*/ 2147483647 h 78"/>
                    <a:gd name="T62" fmla="*/ 2147483647 w 76"/>
                    <a:gd name="T63" fmla="*/ 2147483647 h 78"/>
                    <a:gd name="T64" fmla="*/ 2147483647 w 76"/>
                    <a:gd name="T65" fmla="*/ 2147483647 h 78"/>
                    <a:gd name="T66" fmla="*/ 2147483647 w 76"/>
                    <a:gd name="T67" fmla="*/ 2147483647 h 78"/>
                    <a:gd name="T68" fmla="*/ 2147483647 w 76"/>
                    <a:gd name="T69" fmla="*/ 2147483647 h 78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6"/>
                    <a:gd name="T106" fmla="*/ 0 h 78"/>
                    <a:gd name="T107" fmla="*/ 76 w 76"/>
                    <a:gd name="T108" fmla="*/ 78 h 78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6" h="78">
                      <a:moveTo>
                        <a:pt x="64" y="56"/>
                      </a:moveTo>
                      <a:lnTo>
                        <a:pt x="60" y="52"/>
                      </a:lnTo>
                      <a:lnTo>
                        <a:pt x="56" y="54"/>
                      </a:lnTo>
                      <a:lnTo>
                        <a:pt x="54" y="58"/>
                      </a:lnTo>
                      <a:lnTo>
                        <a:pt x="56" y="62"/>
                      </a:lnTo>
                      <a:lnTo>
                        <a:pt x="58" y="64"/>
                      </a:lnTo>
                      <a:lnTo>
                        <a:pt x="60" y="68"/>
                      </a:lnTo>
                      <a:lnTo>
                        <a:pt x="62" y="72"/>
                      </a:lnTo>
                      <a:lnTo>
                        <a:pt x="60" y="78"/>
                      </a:lnTo>
                      <a:lnTo>
                        <a:pt x="58" y="78"/>
                      </a:lnTo>
                      <a:lnTo>
                        <a:pt x="54" y="78"/>
                      </a:lnTo>
                      <a:lnTo>
                        <a:pt x="52" y="78"/>
                      </a:lnTo>
                      <a:lnTo>
                        <a:pt x="52" y="74"/>
                      </a:lnTo>
                      <a:lnTo>
                        <a:pt x="48" y="76"/>
                      </a:lnTo>
                      <a:lnTo>
                        <a:pt x="46" y="76"/>
                      </a:lnTo>
                      <a:lnTo>
                        <a:pt x="42" y="74"/>
                      </a:lnTo>
                      <a:lnTo>
                        <a:pt x="36" y="70"/>
                      </a:lnTo>
                      <a:lnTo>
                        <a:pt x="34" y="62"/>
                      </a:lnTo>
                      <a:lnTo>
                        <a:pt x="32" y="54"/>
                      </a:lnTo>
                      <a:lnTo>
                        <a:pt x="34" y="52"/>
                      </a:lnTo>
                      <a:lnTo>
                        <a:pt x="36" y="50"/>
                      </a:lnTo>
                      <a:lnTo>
                        <a:pt x="32" y="44"/>
                      </a:lnTo>
                      <a:lnTo>
                        <a:pt x="24" y="44"/>
                      </a:lnTo>
                      <a:lnTo>
                        <a:pt x="24" y="48"/>
                      </a:lnTo>
                      <a:lnTo>
                        <a:pt x="20" y="48"/>
                      </a:lnTo>
                      <a:lnTo>
                        <a:pt x="18" y="46"/>
                      </a:lnTo>
                      <a:lnTo>
                        <a:pt x="16" y="48"/>
                      </a:lnTo>
                      <a:lnTo>
                        <a:pt x="12" y="44"/>
                      </a:lnTo>
                      <a:lnTo>
                        <a:pt x="10" y="50"/>
                      </a:lnTo>
                      <a:lnTo>
                        <a:pt x="8" y="56"/>
                      </a:lnTo>
                      <a:lnTo>
                        <a:pt x="6" y="64"/>
                      </a:lnTo>
                      <a:lnTo>
                        <a:pt x="4" y="66"/>
                      </a:lnTo>
                      <a:lnTo>
                        <a:pt x="2" y="68"/>
                      </a:lnTo>
                      <a:lnTo>
                        <a:pt x="0" y="66"/>
                      </a:lnTo>
                      <a:lnTo>
                        <a:pt x="0" y="62"/>
                      </a:lnTo>
                      <a:lnTo>
                        <a:pt x="2" y="54"/>
                      </a:lnTo>
                      <a:lnTo>
                        <a:pt x="0" y="50"/>
                      </a:lnTo>
                      <a:lnTo>
                        <a:pt x="0" y="42"/>
                      </a:lnTo>
                      <a:lnTo>
                        <a:pt x="2" y="34"/>
                      </a:lnTo>
                      <a:lnTo>
                        <a:pt x="6" y="34"/>
                      </a:lnTo>
                      <a:lnTo>
                        <a:pt x="10" y="32"/>
                      </a:lnTo>
                      <a:lnTo>
                        <a:pt x="14" y="28"/>
                      </a:lnTo>
                      <a:lnTo>
                        <a:pt x="16" y="24"/>
                      </a:lnTo>
                      <a:lnTo>
                        <a:pt x="18" y="24"/>
                      </a:lnTo>
                      <a:lnTo>
                        <a:pt x="20" y="22"/>
                      </a:lnTo>
                      <a:lnTo>
                        <a:pt x="26" y="24"/>
                      </a:lnTo>
                      <a:lnTo>
                        <a:pt x="28" y="26"/>
                      </a:lnTo>
                      <a:lnTo>
                        <a:pt x="30" y="28"/>
                      </a:lnTo>
                      <a:lnTo>
                        <a:pt x="32" y="30"/>
                      </a:lnTo>
                      <a:lnTo>
                        <a:pt x="36" y="30"/>
                      </a:lnTo>
                      <a:lnTo>
                        <a:pt x="36" y="26"/>
                      </a:lnTo>
                      <a:lnTo>
                        <a:pt x="40" y="24"/>
                      </a:lnTo>
                      <a:lnTo>
                        <a:pt x="42" y="20"/>
                      </a:lnTo>
                      <a:lnTo>
                        <a:pt x="44" y="18"/>
                      </a:lnTo>
                      <a:lnTo>
                        <a:pt x="48" y="16"/>
                      </a:lnTo>
                      <a:lnTo>
                        <a:pt x="52" y="14"/>
                      </a:lnTo>
                      <a:lnTo>
                        <a:pt x="52" y="6"/>
                      </a:lnTo>
                      <a:lnTo>
                        <a:pt x="54" y="0"/>
                      </a:lnTo>
                      <a:lnTo>
                        <a:pt x="58" y="2"/>
                      </a:lnTo>
                      <a:lnTo>
                        <a:pt x="62" y="6"/>
                      </a:lnTo>
                      <a:lnTo>
                        <a:pt x="68" y="14"/>
                      </a:lnTo>
                      <a:lnTo>
                        <a:pt x="70" y="26"/>
                      </a:lnTo>
                      <a:lnTo>
                        <a:pt x="76" y="50"/>
                      </a:lnTo>
                      <a:lnTo>
                        <a:pt x="74" y="52"/>
                      </a:lnTo>
                      <a:lnTo>
                        <a:pt x="72" y="56"/>
                      </a:lnTo>
                      <a:lnTo>
                        <a:pt x="70" y="62"/>
                      </a:lnTo>
                      <a:lnTo>
                        <a:pt x="70" y="68"/>
                      </a:lnTo>
                      <a:lnTo>
                        <a:pt x="68" y="66"/>
                      </a:lnTo>
                      <a:lnTo>
                        <a:pt x="66" y="60"/>
                      </a:lnTo>
                      <a:lnTo>
                        <a:pt x="62" y="52"/>
                      </a:lnTo>
                      <a:lnTo>
                        <a:pt x="64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2" name="iślîḓê">
                  <a:extLst>
                    <a:ext uri="{FF2B5EF4-FFF2-40B4-BE49-F238E27FC236}">
                      <a16:creationId xmlns:a16="http://schemas.microsoft.com/office/drawing/2014/main" id="{8A5D5FFA-643D-4C84-9445-19E265303E39}"/>
                    </a:ext>
                  </a:extLst>
                </p:cNvPr>
                <p:cNvSpPr/>
                <p:nvPr/>
              </p:nvSpPr>
              <p:spPr bwMode="auto">
                <a:xfrm>
                  <a:off x="7622882" y="3527215"/>
                  <a:ext cx="68861" cy="70053"/>
                </a:xfrm>
                <a:custGeom>
                  <a:avLst/>
                  <a:gdLst>
                    <a:gd name="T0" fmla="*/ 2147483647 w 38"/>
                    <a:gd name="T1" fmla="*/ 2147483647 h 42"/>
                    <a:gd name="T2" fmla="*/ 0 w 38"/>
                    <a:gd name="T3" fmla="*/ 2147483647 h 42"/>
                    <a:gd name="T4" fmla="*/ 2147483647 w 38"/>
                    <a:gd name="T5" fmla="*/ 2147483647 h 42"/>
                    <a:gd name="T6" fmla="*/ 2147483647 w 38"/>
                    <a:gd name="T7" fmla="*/ 2147483647 h 42"/>
                    <a:gd name="T8" fmla="*/ 2147483647 w 38"/>
                    <a:gd name="T9" fmla="*/ 2147483647 h 42"/>
                    <a:gd name="T10" fmla="*/ 2147483647 w 38"/>
                    <a:gd name="T11" fmla="*/ 2147483647 h 42"/>
                    <a:gd name="T12" fmla="*/ 2147483647 w 38"/>
                    <a:gd name="T13" fmla="*/ 2147483647 h 42"/>
                    <a:gd name="T14" fmla="*/ 2147483647 w 38"/>
                    <a:gd name="T15" fmla="*/ 2147483647 h 42"/>
                    <a:gd name="T16" fmla="*/ 2147483647 w 38"/>
                    <a:gd name="T17" fmla="*/ 0 h 42"/>
                    <a:gd name="T18" fmla="*/ 2147483647 w 38"/>
                    <a:gd name="T19" fmla="*/ 2147483647 h 42"/>
                    <a:gd name="T20" fmla="*/ 2147483647 w 38"/>
                    <a:gd name="T21" fmla="*/ 2147483647 h 42"/>
                    <a:gd name="T22" fmla="*/ 2147483647 w 38"/>
                    <a:gd name="T23" fmla="*/ 2147483647 h 42"/>
                    <a:gd name="T24" fmla="*/ 2147483647 w 38"/>
                    <a:gd name="T25" fmla="*/ 2147483647 h 42"/>
                    <a:gd name="T26" fmla="*/ 2147483647 w 38"/>
                    <a:gd name="T27" fmla="*/ 2147483647 h 42"/>
                    <a:gd name="T28" fmla="*/ 2147483647 w 38"/>
                    <a:gd name="T29" fmla="*/ 2147483647 h 42"/>
                    <a:gd name="T30" fmla="*/ 2147483647 w 38"/>
                    <a:gd name="T31" fmla="*/ 2147483647 h 42"/>
                    <a:gd name="T32" fmla="*/ 2147483647 w 38"/>
                    <a:gd name="T33" fmla="*/ 2147483647 h 42"/>
                    <a:gd name="T34" fmla="*/ 2147483647 w 38"/>
                    <a:gd name="T35" fmla="*/ 2147483647 h 42"/>
                    <a:gd name="T36" fmla="*/ 2147483647 w 38"/>
                    <a:gd name="T37" fmla="*/ 2147483647 h 42"/>
                    <a:gd name="T38" fmla="*/ 2147483647 w 38"/>
                    <a:gd name="T39" fmla="*/ 2147483647 h 42"/>
                    <a:gd name="T40" fmla="*/ 2147483647 w 38"/>
                    <a:gd name="T41" fmla="*/ 2147483647 h 42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38"/>
                    <a:gd name="T64" fmla="*/ 0 h 42"/>
                    <a:gd name="T65" fmla="*/ 38 w 38"/>
                    <a:gd name="T66" fmla="*/ 42 h 42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38" h="42">
                      <a:moveTo>
                        <a:pt x="4" y="42"/>
                      </a:moveTo>
                      <a:lnTo>
                        <a:pt x="0" y="42"/>
                      </a:lnTo>
                      <a:lnTo>
                        <a:pt x="2" y="38"/>
                      </a:lnTo>
                      <a:lnTo>
                        <a:pt x="6" y="34"/>
                      </a:lnTo>
                      <a:lnTo>
                        <a:pt x="14" y="24"/>
                      </a:lnTo>
                      <a:lnTo>
                        <a:pt x="24" y="16"/>
                      </a:lnTo>
                      <a:lnTo>
                        <a:pt x="30" y="8"/>
                      </a:lnTo>
                      <a:lnTo>
                        <a:pt x="32" y="4"/>
                      </a:lnTo>
                      <a:lnTo>
                        <a:pt x="34" y="0"/>
                      </a:lnTo>
                      <a:lnTo>
                        <a:pt x="34" y="4"/>
                      </a:lnTo>
                      <a:lnTo>
                        <a:pt x="36" y="6"/>
                      </a:lnTo>
                      <a:lnTo>
                        <a:pt x="38" y="10"/>
                      </a:lnTo>
                      <a:lnTo>
                        <a:pt x="36" y="12"/>
                      </a:lnTo>
                      <a:lnTo>
                        <a:pt x="32" y="14"/>
                      </a:lnTo>
                      <a:lnTo>
                        <a:pt x="32" y="16"/>
                      </a:lnTo>
                      <a:lnTo>
                        <a:pt x="30" y="18"/>
                      </a:lnTo>
                      <a:lnTo>
                        <a:pt x="22" y="18"/>
                      </a:lnTo>
                      <a:lnTo>
                        <a:pt x="20" y="28"/>
                      </a:lnTo>
                      <a:lnTo>
                        <a:pt x="14" y="36"/>
                      </a:lnTo>
                      <a:lnTo>
                        <a:pt x="10" y="40"/>
                      </a:lnTo>
                      <a:lnTo>
                        <a:pt x="4" y="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3" name="îşḷîďe">
                  <a:extLst>
                    <a:ext uri="{FF2B5EF4-FFF2-40B4-BE49-F238E27FC236}">
                      <a16:creationId xmlns:a16="http://schemas.microsoft.com/office/drawing/2014/main" id="{15EBBC94-D2DC-49CC-92B8-D179238DE6AF}"/>
                    </a:ext>
                  </a:extLst>
                </p:cNvPr>
                <p:cNvSpPr/>
                <p:nvPr/>
              </p:nvSpPr>
              <p:spPr bwMode="auto">
                <a:xfrm>
                  <a:off x="7675216" y="3294640"/>
                  <a:ext cx="128081" cy="180736"/>
                </a:xfrm>
                <a:custGeom>
                  <a:avLst/>
                  <a:gdLst>
                    <a:gd name="T0" fmla="*/ 2147483647 w 74"/>
                    <a:gd name="T1" fmla="*/ 2147483647 h 110"/>
                    <a:gd name="T2" fmla="*/ 2147483647 w 74"/>
                    <a:gd name="T3" fmla="*/ 2147483647 h 110"/>
                    <a:gd name="T4" fmla="*/ 2147483647 w 74"/>
                    <a:gd name="T5" fmla="*/ 2147483647 h 110"/>
                    <a:gd name="T6" fmla="*/ 2147483647 w 74"/>
                    <a:gd name="T7" fmla="*/ 0 h 110"/>
                    <a:gd name="T8" fmla="*/ 2147483647 w 74"/>
                    <a:gd name="T9" fmla="*/ 2147483647 h 110"/>
                    <a:gd name="T10" fmla="*/ 2147483647 w 74"/>
                    <a:gd name="T11" fmla="*/ 2147483647 h 110"/>
                    <a:gd name="T12" fmla="*/ 2147483647 w 74"/>
                    <a:gd name="T13" fmla="*/ 2147483647 h 110"/>
                    <a:gd name="T14" fmla="*/ 2147483647 w 74"/>
                    <a:gd name="T15" fmla="*/ 2147483647 h 110"/>
                    <a:gd name="T16" fmla="*/ 2147483647 w 74"/>
                    <a:gd name="T17" fmla="*/ 2147483647 h 110"/>
                    <a:gd name="T18" fmla="*/ 2147483647 w 74"/>
                    <a:gd name="T19" fmla="*/ 2147483647 h 110"/>
                    <a:gd name="T20" fmla="*/ 2147483647 w 74"/>
                    <a:gd name="T21" fmla="*/ 2147483647 h 110"/>
                    <a:gd name="T22" fmla="*/ 2147483647 w 74"/>
                    <a:gd name="T23" fmla="*/ 2147483647 h 110"/>
                    <a:gd name="T24" fmla="*/ 2147483647 w 74"/>
                    <a:gd name="T25" fmla="*/ 2147483647 h 110"/>
                    <a:gd name="T26" fmla="*/ 2147483647 w 74"/>
                    <a:gd name="T27" fmla="*/ 2147483647 h 110"/>
                    <a:gd name="T28" fmla="*/ 2147483647 w 74"/>
                    <a:gd name="T29" fmla="*/ 2147483647 h 110"/>
                    <a:gd name="T30" fmla="*/ 2147483647 w 74"/>
                    <a:gd name="T31" fmla="*/ 2147483647 h 110"/>
                    <a:gd name="T32" fmla="*/ 2147483647 w 74"/>
                    <a:gd name="T33" fmla="*/ 2147483647 h 110"/>
                    <a:gd name="T34" fmla="*/ 2147483647 w 74"/>
                    <a:gd name="T35" fmla="*/ 2147483647 h 110"/>
                    <a:gd name="T36" fmla="*/ 2147483647 w 74"/>
                    <a:gd name="T37" fmla="*/ 2147483647 h 110"/>
                    <a:gd name="T38" fmla="*/ 2147483647 w 74"/>
                    <a:gd name="T39" fmla="*/ 2147483647 h 110"/>
                    <a:gd name="T40" fmla="*/ 2147483647 w 74"/>
                    <a:gd name="T41" fmla="*/ 2147483647 h 110"/>
                    <a:gd name="T42" fmla="*/ 2147483647 w 74"/>
                    <a:gd name="T43" fmla="*/ 2147483647 h 110"/>
                    <a:gd name="T44" fmla="*/ 2147483647 w 74"/>
                    <a:gd name="T45" fmla="*/ 2147483647 h 110"/>
                    <a:gd name="T46" fmla="*/ 2147483647 w 74"/>
                    <a:gd name="T47" fmla="*/ 2147483647 h 110"/>
                    <a:gd name="T48" fmla="*/ 2147483647 w 74"/>
                    <a:gd name="T49" fmla="*/ 2147483647 h 110"/>
                    <a:gd name="T50" fmla="*/ 2147483647 w 74"/>
                    <a:gd name="T51" fmla="*/ 2147483647 h 110"/>
                    <a:gd name="T52" fmla="*/ 2147483647 w 74"/>
                    <a:gd name="T53" fmla="*/ 2147483647 h 110"/>
                    <a:gd name="T54" fmla="*/ 2147483647 w 74"/>
                    <a:gd name="T55" fmla="*/ 2147483647 h 110"/>
                    <a:gd name="T56" fmla="*/ 2147483647 w 74"/>
                    <a:gd name="T57" fmla="*/ 2147483647 h 110"/>
                    <a:gd name="T58" fmla="*/ 2147483647 w 74"/>
                    <a:gd name="T59" fmla="*/ 2147483647 h 110"/>
                    <a:gd name="T60" fmla="*/ 2147483647 w 74"/>
                    <a:gd name="T61" fmla="*/ 2147483647 h 110"/>
                    <a:gd name="T62" fmla="*/ 2147483647 w 74"/>
                    <a:gd name="T63" fmla="*/ 2147483647 h 110"/>
                    <a:gd name="T64" fmla="*/ 2147483647 w 74"/>
                    <a:gd name="T65" fmla="*/ 2147483647 h 110"/>
                    <a:gd name="T66" fmla="*/ 2147483647 w 74"/>
                    <a:gd name="T67" fmla="*/ 2147483647 h 110"/>
                    <a:gd name="T68" fmla="*/ 2147483647 w 74"/>
                    <a:gd name="T69" fmla="*/ 2147483647 h 110"/>
                    <a:gd name="T70" fmla="*/ 2147483647 w 74"/>
                    <a:gd name="T71" fmla="*/ 2147483647 h 110"/>
                    <a:gd name="T72" fmla="*/ 2147483647 w 74"/>
                    <a:gd name="T73" fmla="*/ 2147483647 h 110"/>
                    <a:gd name="T74" fmla="*/ 0 w 74"/>
                    <a:gd name="T75" fmla="*/ 2147483647 h 110"/>
                    <a:gd name="T76" fmla="*/ 2147483647 w 74"/>
                    <a:gd name="T77" fmla="*/ 2147483647 h 11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74"/>
                    <a:gd name="T118" fmla="*/ 0 h 110"/>
                    <a:gd name="T119" fmla="*/ 74 w 74"/>
                    <a:gd name="T120" fmla="*/ 110 h 11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74" h="110">
                      <a:moveTo>
                        <a:pt x="4" y="46"/>
                      </a:moveTo>
                      <a:lnTo>
                        <a:pt x="8" y="38"/>
                      </a:lnTo>
                      <a:lnTo>
                        <a:pt x="8" y="30"/>
                      </a:lnTo>
                      <a:lnTo>
                        <a:pt x="6" y="20"/>
                      </a:lnTo>
                      <a:lnTo>
                        <a:pt x="4" y="12"/>
                      </a:lnTo>
                      <a:lnTo>
                        <a:pt x="6" y="4"/>
                      </a:lnTo>
                      <a:lnTo>
                        <a:pt x="8" y="2"/>
                      </a:lnTo>
                      <a:lnTo>
                        <a:pt x="10" y="0"/>
                      </a:lnTo>
                      <a:lnTo>
                        <a:pt x="12" y="2"/>
                      </a:lnTo>
                      <a:lnTo>
                        <a:pt x="14" y="6"/>
                      </a:lnTo>
                      <a:lnTo>
                        <a:pt x="16" y="10"/>
                      </a:lnTo>
                      <a:lnTo>
                        <a:pt x="20" y="10"/>
                      </a:lnTo>
                      <a:lnTo>
                        <a:pt x="22" y="10"/>
                      </a:lnTo>
                      <a:lnTo>
                        <a:pt x="24" y="8"/>
                      </a:lnTo>
                      <a:lnTo>
                        <a:pt x="28" y="4"/>
                      </a:lnTo>
                      <a:lnTo>
                        <a:pt x="28" y="8"/>
                      </a:lnTo>
                      <a:lnTo>
                        <a:pt x="30" y="12"/>
                      </a:lnTo>
                      <a:lnTo>
                        <a:pt x="32" y="18"/>
                      </a:lnTo>
                      <a:lnTo>
                        <a:pt x="34" y="22"/>
                      </a:lnTo>
                      <a:lnTo>
                        <a:pt x="36" y="30"/>
                      </a:lnTo>
                      <a:lnTo>
                        <a:pt x="36" y="36"/>
                      </a:lnTo>
                      <a:lnTo>
                        <a:pt x="36" y="44"/>
                      </a:lnTo>
                      <a:lnTo>
                        <a:pt x="32" y="48"/>
                      </a:lnTo>
                      <a:lnTo>
                        <a:pt x="28" y="54"/>
                      </a:lnTo>
                      <a:lnTo>
                        <a:pt x="26" y="62"/>
                      </a:lnTo>
                      <a:lnTo>
                        <a:pt x="28" y="70"/>
                      </a:lnTo>
                      <a:lnTo>
                        <a:pt x="32" y="76"/>
                      </a:lnTo>
                      <a:lnTo>
                        <a:pt x="36" y="82"/>
                      </a:lnTo>
                      <a:lnTo>
                        <a:pt x="40" y="86"/>
                      </a:lnTo>
                      <a:lnTo>
                        <a:pt x="40" y="84"/>
                      </a:lnTo>
                      <a:lnTo>
                        <a:pt x="42" y="80"/>
                      </a:lnTo>
                      <a:lnTo>
                        <a:pt x="46" y="80"/>
                      </a:lnTo>
                      <a:lnTo>
                        <a:pt x="50" y="82"/>
                      </a:lnTo>
                      <a:lnTo>
                        <a:pt x="54" y="86"/>
                      </a:lnTo>
                      <a:lnTo>
                        <a:pt x="56" y="90"/>
                      </a:lnTo>
                      <a:lnTo>
                        <a:pt x="60" y="92"/>
                      </a:lnTo>
                      <a:lnTo>
                        <a:pt x="62" y="90"/>
                      </a:lnTo>
                      <a:lnTo>
                        <a:pt x="64" y="88"/>
                      </a:lnTo>
                      <a:lnTo>
                        <a:pt x="66" y="90"/>
                      </a:lnTo>
                      <a:lnTo>
                        <a:pt x="64" y="94"/>
                      </a:lnTo>
                      <a:lnTo>
                        <a:pt x="64" y="96"/>
                      </a:lnTo>
                      <a:lnTo>
                        <a:pt x="64" y="98"/>
                      </a:lnTo>
                      <a:lnTo>
                        <a:pt x="66" y="96"/>
                      </a:lnTo>
                      <a:lnTo>
                        <a:pt x="68" y="100"/>
                      </a:lnTo>
                      <a:lnTo>
                        <a:pt x="74" y="102"/>
                      </a:lnTo>
                      <a:lnTo>
                        <a:pt x="74" y="106"/>
                      </a:lnTo>
                      <a:lnTo>
                        <a:pt x="74" y="110"/>
                      </a:lnTo>
                      <a:lnTo>
                        <a:pt x="72" y="110"/>
                      </a:lnTo>
                      <a:lnTo>
                        <a:pt x="70" y="108"/>
                      </a:lnTo>
                      <a:lnTo>
                        <a:pt x="68" y="106"/>
                      </a:lnTo>
                      <a:lnTo>
                        <a:pt x="64" y="100"/>
                      </a:lnTo>
                      <a:lnTo>
                        <a:pt x="60" y="98"/>
                      </a:lnTo>
                      <a:lnTo>
                        <a:pt x="54" y="94"/>
                      </a:lnTo>
                      <a:lnTo>
                        <a:pt x="50" y="90"/>
                      </a:lnTo>
                      <a:lnTo>
                        <a:pt x="48" y="92"/>
                      </a:lnTo>
                      <a:lnTo>
                        <a:pt x="48" y="96"/>
                      </a:lnTo>
                      <a:lnTo>
                        <a:pt x="50" y="100"/>
                      </a:lnTo>
                      <a:lnTo>
                        <a:pt x="44" y="100"/>
                      </a:lnTo>
                      <a:lnTo>
                        <a:pt x="42" y="94"/>
                      </a:lnTo>
                      <a:lnTo>
                        <a:pt x="38" y="90"/>
                      </a:lnTo>
                      <a:lnTo>
                        <a:pt x="34" y="88"/>
                      </a:lnTo>
                      <a:lnTo>
                        <a:pt x="30" y="90"/>
                      </a:lnTo>
                      <a:lnTo>
                        <a:pt x="26" y="92"/>
                      </a:lnTo>
                      <a:lnTo>
                        <a:pt x="22" y="90"/>
                      </a:lnTo>
                      <a:lnTo>
                        <a:pt x="20" y="88"/>
                      </a:lnTo>
                      <a:lnTo>
                        <a:pt x="16" y="84"/>
                      </a:lnTo>
                      <a:lnTo>
                        <a:pt x="18" y="80"/>
                      </a:lnTo>
                      <a:lnTo>
                        <a:pt x="20" y="76"/>
                      </a:lnTo>
                      <a:lnTo>
                        <a:pt x="20" y="72"/>
                      </a:lnTo>
                      <a:lnTo>
                        <a:pt x="16" y="72"/>
                      </a:lnTo>
                      <a:lnTo>
                        <a:pt x="14" y="74"/>
                      </a:lnTo>
                      <a:lnTo>
                        <a:pt x="12" y="74"/>
                      </a:lnTo>
                      <a:lnTo>
                        <a:pt x="6" y="72"/>
                      </a:lnTo>
                      <a:lnTo>
                        <a:pt x="2" y="70"/>
                      </a:lnTo>
                      <a:lnTo>
                        <a:pt x="0" y="66"/>
                      </a:lnTo>
                      <a:lnTo>
                        <a:pt x="0" y="52"/>
                      </a:lnTo>
                      <a:lnTo>
                        <a:pt x="2" y="46"/>
                      </a:lnTo>
                      <a:lnTo>
                        <a:pt x="4" y="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4" name="ïś1íḋe">
                  <a:extLst>
                    <a:ext uri="{FF2B5EF4-FFF2-40B4-BE49-F238E27FC236}">
                      <a16:creationId xmlns:a16="http://schemas.microsoft.com/office/drawing/2014/main" id="{861251AC-3858-4CAC-AD71-98B98E089D15}"/>
                    </a:ext>
                  </a:extLst>
                </p:cNvPr>
                <p:cNvSpPr/>
                <p:nvPr/>
              </p:nvSpPr>
              <p:spPr bwMode="auto">
                <a:xfrm>
                  <a:off x="7810183" y="3479580"/>
                  <a:ext cx="41317" cy="68651"/>
                </a:xfrm>
                <a:custGeom>
                  <a:avLst/>
                  <a:gdLst>
                    <a:gd name="T0" fmla="*/ 2147483647 w 24"/>
                    <a:gd name="T1" fmla="*/ 2147483647 h 42"/>
                    <a:gd name="T2" fmla="*/ 2147483647 w 24"/>
                    <a:gd name="T3" fmla="*/ 2147483647 h 42"/>
                    <a:gd name="T4" fmla="*/ 2147483647 w 24"/>
                    <a:gd name="T5" fmla="*/ 2147483647 h 42"/>
                    <a:gd name="T6" fmla="*/ 2147483647 w 24"/>
                    <a:gd name="T7" fmla="*/ 2147483647 h 42"/>
                    <a:gd name="T8" fmla="*/ 2147483647 w 24"/>
                    <a:gd name="T9" fmla="*/ 2147483647 h 42"/>
                    <a:gd name="T10" fmla="*/ 2147483647 w 24"/>
                    <a:gd name="T11" fmla="*/ 2147483647 h 42"/>
                    <a:gd name="T12" fmla="*/ 2147483647 w 24"/>
                    <a:gd name="T13" fmla="*/ 2147483647 h 42"/>
                    <a:gd name="T14" fmla="*/ 2147483647 w 24"/>
                    <a:gd name="T15" fmla="*/ 2147483647 h 42"/>
                    <a:gd name="T16" fmla="*/ 2147483647 w 24"/>
                    <a:gd name="T17" fmla="*/ 2147483647 h 42"/>
                    <a:gd name="T18" fmla="*/ 2147483647 w 24"/>
                    <a:gd name="T19" fmla="*/ 2147483647 h 42"/>
                    <a:gd name="T20" fmla="*/ 2147483647 w 24"/>
                    <a:gd name="T21" fmla="*/ 2147483647 h 42"/>
                    <a:gd name="T22" fmla="*/ 2147483647 w 24"/>
                    <a:gd name="T23" fmla="*/ 2147483647 h 42"/>
                    <a:gd name="T24" fmla="*/ 2147483647 w 24"/>
                    <a:gd name="T25" fmla="*/ 2147483647 h 42"/>
                    <a:gd name="T26" fmla="*/ 2147483647 w 24"/>
                    <a:gd name="T27" fmla="*/ 2147483647 h 42"/>
                    <a:gd name="T28" fmla="*/ 2147483647 w 24"/>
                    <a:gd name="T29" fmla="*/ 2147483647 h 42"/>
                    <a:gd name="T30" fmla="*/ 2147483647 w 24"/>
                    <a:gd name="T31" fmla="*/ 2147483647 h 42"/>
                    <a:gd name="T32" fmla="*/ 2147483647 w 24"/>
                    <a:gd name="T33" fmla="*/ 2147483647 h 42"/>
                    <a:gd name="T34" fmla="*/ 2147483647 w 24"/>
                    <a:gd name="T35" fmla="*/ 2147483647 h 42"/>
                    <a:gd name="T36" fmla="*/ 2147483647 w 24"/>
                    <a:gd name="T37" fmla="*/ 2147483647 h 42"/>
                    <a:gd name="T38" fmla="*/ 2147483647 w 24"/>
                    <a:gd name="T39" fmla="*/ 2147483647 h 42"/>
                    <a:gd name="T40" fmla="*/ 2147483647 w 24"/>
                    <a:gd name="T41" fmla="*/ 2147483647 h 42"/>
                    <a:gd name="T42" fmla="*/ 0 w 24"/>
                    <a:gd name="T43" fmla="*/ 2147483647 h 42"/>
                    <a:gd name="T44" fmla="*/ 2147483647 w 24"/>
                    <a:gd name="T45" fmla="*/ 0 h 42"/>
                    <a:gd name="T46" fmla="*/ 2147483647 w 24"/>
                    <a:gd name="T47" fmla="*/ 0 h 42"/>
                    <a:gd name="T48" fmla="*/ 2147483647 w 24"/>
                    <a:gd name="T49" fmla="*/ 2147483647 h 42"/>
                    <a:gd name="T50" fmla="*/ 2147483647 w 24"/>
                    <a:gd name="T51" fmla="*/ 2147483647 h 42"/>
                    <a:gd name="T52" fmla="*/ 2147483647 w 24"/>
                    <a:gd name="T53" fmla="*/ 2147483647 h 42"/>
                    <a:gd name="T54" fmla="*/ 2147483647 w 24"/>
                    <a:gd name="T55" fmla="*/ 2147483647 h 42"/>
                    <a:gd name="T56" fmla="*/ 2147483647 w 24"/>
                    <a:gd name="T57" fmla="*/ 2147483647 h 42"/>
                    <a:gd name="T58" fmla="*/ 2147483647 w 24"/>
                    <a:gd name="T59" fmla="*/ 2147483647 h 42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24"/>
                    <a:gd name="T91" fmla="*/ 0 h 42"/>
                    <a:gd name="T92" fmla="*/ 24 w 24"/>
                    <a:gd name="T93" fmla="*/ 42 h 42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24" h="42">
                      <a:moveTo>
                        <a:pt x="22" y="28"/>
                      </a:moveTo>
                      <a:lnTo>
                        <a:pt x="14" y="28"/>
                      </a:lnTo>
                      <a:lnTo>
                        <a:pt x="14" y="36"/>
                      </a:lnTo>
                      <a:lnTo>
                        <a:pt x="18" y="40"/>
                      </a:lnTo>
                      <a:lnTo>
                        <a:pt x="18" y="42"/>
                      </a:lnTo>
                      <a:lnTo>
                        <a:pt x="14" y="42"/>
                      </a:lnTo>
                      <a:lnTo>
                        <a:pt x="12" y="42"/>
                      </a:lnTo>
                      <a:lnTo>
                        <a:pt x="10" y="42"/>
                      </a:lnTo>
                      <a:lnTo>
                        <a:pt x="10" y="38"/>
                      </a:lnTo>
                      <a:lnTo>
                        <a:pt x="12" y="36"/>
                      </a:lnTo>
                      <a:lnTo>
                        <a:pt x="12" y="32"/>
                      </a:lnTo>
                      <a:lnTo>
                        <a:pt x="8" y="32"/>
                      </a:lnTo>
                      <a:lnTo>
                        <a:pt x="6" y="30"/>
                      </a:lnTo>
                      <a:lnTo>
                        <a:pt x="2" y="24"/>
                      </a:lnTo>
                      <a:lnTo>
                        <a:pt x="2" y="22"/>
                      </a:lnTo>
                      <a:lnTo>
                        <a:pt x="10" y="22"/>
                      </a:lnTo>
                      <a:lnTo>
                        <a:pt x="12" y="20"/>
                      </a:lnTo>
                      <a:lnTo>
                        <a:pt x="14" y="18"/>
                      </a:lnTo>
                      <a:lnTo>
                        <a:pt x="12" y="14"/>
                      </a:lnTo>
                      <a:lnTo>
                        <a:pt x="6" y="10"/>
                      </a:lnTo>
                      <a:lnTo>
                        <a:pt x="2" y="6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12" y="0"/>
                      </a:lnTo>
                      <a:lnTo>
                        <a:pt x="16" y="2"/>
                      </a:lnTo>
                      <a:lnTo>
                        <a:pt x="16" y="8"/>
                      </a:lnTo>
                      <a:lnTo>
                        <a:pt x="20" y="8"/>
                      </a:lnTo>
                      <a:lnTo>
                        <a:pt x="20" y="16"/>
                      </a:lnTo>
                      <a:lnTo>
                        <a:pt x="24" y="22"/>
                      </a:lnTo>
                      <a:lnTo>
                        <a:pt x="22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5" name="iṥḻïḓé">
                  <a:extLst>
                    <a:ext uri="{FF2B5EF4-FFF2-40B4-BE49-F238E27FC236}">
                      <a16:creationId xmlns:a16="http://schemas.microsoft.com/office/drawing/2014/main" id="{029D51A9-8975-483B-BB40-050DFCD18EA3}"/>
                    </a:ext>
                  </a:extLst>
                </p:cNvPr>
                <p:cNvSpPr/>
                <p:nvPr/>
              </p:nvSpPr>
              <p:spPr bwMode="auto">
                <a:xfrm>
                  <a:off x="7742699" y="3499195"/>
                  <a:ext cx="39939" cy="47636"/>
                </a:xfrm>
                <a:custGeom>
                  <a:avLst/>
                  <a:gdLst>
                    <a:gd name="T0" fmla="*/ 2147483647 w 22"/>
                    <a:gd name="T1" fmla="*/ 2147483647 h 28"/>
                    <a:gd name="T2" fmla="*/ 2147483647 w 22"/>
                    <a:gd name="T3" fmla="*/ 2147483647 h 28"/>
                    <a:gd name="T4" fmla="*/ 2147483647 w 22"/>
                    <a:gd name="T5" fmla="*/ 2147483647 h 28"/>
                    <a:gd name="T6" fmla="*/ 2147483647 w 22"/>
                    <a:gd name="T7" fmla="*/ 2147483647 h 28"/>
                    <a:gd name="T8" fmla="*/ 2147483647 w 22"/>
                    <a:gd name="T9" fmla="*/ 2147483647 h 28"/>
                    <a:gd name="T10" fmla="*/ 2147483647 w 22"/>
                    <a:gd name="T11" fmla="*/ 2147483647 h 28"/>
                    <a:gd name="T12" fmla="*/ 2147483647 w 22"/>
                    <a:gd name="T13" fmla="*/ 2147483647 h 28"/>
                    <a:gd name="T14" fmla="*/ 2147483647 w 22"/>
                    <a:gd name="T15" fmla="*/ 2147483647 h 28"/>
                    <a:gd name="T16" fmla="*/ 2147483647 w 22"/>
                    <a:gd name="T17" fmla="*/ 2147483647 h 28"/>
                    <a:gd name="T18" fmla="*/ 0 w 22"/>
                    <a:gd name="T19" fmla="*/ 2147483647 h 28"/>
                    <a:gd name="T20" fmla="*/ 2147483647 w 22"/>
                    <a:gd name="T21" fmla="*/ 2147483647 h 28"/>
                    <a:gd name="T22" fmla="*/ 2147483647 w 22"/>
                    <a:gd name="T23" fmla="*/ 0 h 28"/>
                    <a:gd name="T24" fmla="*/ 2147483647 w 22"/>
                    <a:gd name="T25" fmla="*/ 2147483647 h 28"/>
                    <a:gd name="T26" fmla="*/ 2147483647 w 22"/>
                    <a:gd name="T27" fmla="*/ 2147483647 h 2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2"/>
                    <a:gd name="T43" fmla="*/ 0 h 28"/>
                    <a:gd name="T44" fmla="*/ 22 w 22"/>
                    <a:gd name="T45" fmla="*/ 28 h 2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2" h="28">
                      <a:moveTo>
                        <a:pt x="10" y="4"/>
                      </a:moveTo>
                      <a:lnTo>
                        <a:pt x="12" y="4"/>
                      </a:lnTo>
                      <a:lnTo>
                        <a:pt x="14" y="4"/>
                      </a:lnTo>
                      <a:lnTo>
                        <a:pt x="20" y="6"/>
                      </a:lnTo>
                      <a:lnTo>
                        <a:pt x="22" y="10"/>
                      </a:lnTo>
                      <a:lnTo>
                        <a:pt x="20" y="16"/>
                      </a:lnTo>
                      <a:lnTo>
                        <a:pt x="14" y="22"/>
                      </a:lnTo>
                      <a:lnTo>
                        <a:pt x="2" y="28"/>
                      </a:lnTo>
                      <a:lnTo>
                        <a:pt x="2" y="14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4" y="0"/>
                      </a:lnTo>
                      <a:lnTo>
                        <a:pt x="8" y="4"/>
                      </a:lnTo>
                      <a:lnTo>
                        <a:pt x="1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6" name="í$ḷïḋe">
                  <a:extLst>
                    <a:ext uri="{FF2B5EF4-FFF2-40B4-BE49-F238E27FC236}">
                      <a16:creationId xmlns:a16="http://schemas.microsoft.com/office/drawing/2014/main" id="{BE9B1F24-B362-487A-BA28-1E59E6550D66}"/>
                    </a:ext>
                  </a:extLst>
                </p:cNvPr>
                <p:cNvSpPr/>
                <p:nvPr/>
              </p:nvSpPr>
              <p:spPr bwMode="auto">
                <a:xfrm>
                  <a:off x="8679207" y="4023190"/>
                  <a:ext cx="28921" cy="50438"/>
                </a:xfrm>
                <a:custGeom>
                  <a:avLst/>
                  <a:gdLst>
                    <a:gd name="T0" fmla="*/ 2147483647 w 16"/>
                    <a:gd name="T1" fmla="*/ 2147483647 h 30"/>
                    <a:gd name="T2" fmla="*/ 2147483647 w 16"/>
                    <a:gd name="T3" fmla="*/ 2147483647 h 30"/>
                    <a:gd name="T4" fmla="*/ 2147483647 w 16"/>
                    <a:gd name="T5" fmla="*/ 2147483647 h 30"/>
                    <a:gd name="T6" fmla="*/ 2147483647 w 16"/>
                    <a:gd name="T7" fmla="*/ 2147483647 h 30"/>
                    <a:gd name="T8" fmla="*/ 2147483647 w 16"/>
                    <a:gd name="T9" fmla="*/ 2147483647 h 30"/>
                    <a:gd name="T10" fmla="*/ 2147483647 w 16"/>
                    <a:gd name="T11" fmla="*/ 2147483647 h 30"/>
                    <a:gd name="T12" fmla="*/ 2147483647 w 16"/>
                    <a:gd name="T13" fmla="*/ 2147483647 h 30"/>
                    <a:gd name="T14" fmla="*/ 2147483647 w 16"/>
                    <a:gd name="T15" fmla="*/ 2147483647 h 30"/>
                    <a:gd name="T16" fmla="*/ 2147483647 w 16"/>
                    <a:gd name="T17" fmla="*/ 2147483647 h 30"/>
                    <a:gd name="T18" fmla="*/ 0 w 16"/>
                    <a:gd name="T19" fmla="*/ 2147483647 h 30"/>
                    <a:gd name="T20" fmla="*/ 0 w 16"/>
                    <a:gd name="T21" fmla="*/ 0 h 30"/>
                    <a:gd name="T22" fmla="*/ 2147483647 w 16"/>
                    <a:gd name="T23" fmla="*/ 2147483647 h 30"/>
                    <a:gd name="T24" fmla="*/ 2147483647 w 16"/>
                    <a:gd name="T25" fmla="*/ 2147483647 h 30"/>
                    <a:gd name="T26" fmla="*/ 2147483647 w 16"/>
                    <a:gd name="T27" fmla="*/ 2147483647 h 30"/>
                    <a:gd name="T28" fmla="*/ 2147483647 w 16"/>
                    <a:gd name="T29" fmla="*/ 2147483647 h 3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6"/>
                    <a:gd name="T46" fmla="*/ 0 h 30"/>
                    <a:gd name="T47" fmla="*/ 16 w 16"/>
                    <a:gd name="T48" fmla="*/ 30 h 3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6" h="30">
                      <a:moveTo>
                        <a:pt x="16" y="18"/>
                      </a:moveTo>
                      <a:lnTo>
                        <a:pt x="16" y="24"/>
                      </a:lnTo>
                      <a:lnTo>
                        <a:pt x="14" y="28"/>
                      </a:lnTo>
                      <a:lnTo>
                        <a:pt x="12" y="30"/>
                      </a:lnTo>
                      <a:lnTo>
                        <a:pt x="10" y="30"/>
                      </a:lnTo>
                      <a:lnTo>
                        <a:pt x="8" y="30"/>
                      </a:lnTo>
                      <a:lnTo>
                        <a:pt x="6" y="26"/>
                      </a:lnTo>
                      <a:lnTo>
                        <a:pt x="4" y="18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8" y="12"/>
                      </a:lnTo>
                      <a:lnTo>
                        <a:pt x="10" y="18"/>
                      </a:lnTo>
                      <a:lnTo>
                        <a:pt x="14" y="18"/>
                      </a:lnTo>
                      <a:lnTo>
                        <a:pt x="16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7" name="iš1ïḋè">
                  <a:extLst>
                    <a:ext uri="{FF2B5EF4-FFF2-40B4-BE49-F238E27FC236}">
                      <a16:creationId xmlns:a16="http://schemas.microsoft.com/office/drawing/2014/main" id="{0522E439-7AE4-4620-AD69-7888547BF838}"/>
                    </a:ext>
                  </a:extLst>
                </p:cNvPr>
                <p:cNvSpPr/>
                <p:nvPr/>
              </p:nvSpPr>
              <p:spPr bwMode="auto">
                <a:xfrm>
                  <a:off x="8776988" y="4091842"/>
                  <a:ext cx="38562" cy="29422"/>
                </a:xfrm>
                <a:custGeom>
                  <a:avLst/>
                  <a:gdLst>
                    <a:gd name="T0" fmla="*/ 2147483647 w 22"/>
                    <a:gd name="T1" fmla="*/ 2147483647 h 16"/>
                    <a:gd name="T2" fmla="*/ 2147483647 w 22"/>
                    <a:gd name="T3" fmla="*/ 2147483647 h 16"/>
                    <a:gd name="T4" fmla="*/ 2147483647 w 22"/>
                    <a:gd name="T5" fmla="*/ 2147483647 h 16"/>
                    <a:gd name="T6" fmla="*/ 2147483647 w 22"/>
                    <a:gd name="T7" fmla="*/ 2147483647 h 16"/>
                    <a:gd name="T8" fmla="*/ 2147483647 w 22"/>
                    <a:gd name="T9" fmla="*/ 2147483647 h 16"/>
                    <a:gd name="T10" fmla="*/ 0 w 22"/>
                    <a:gd name="T11" fmla="*/ 2147483647 h 16"/>
                    <a:gd name="T12" fmla="*/ 0 w 22"/>
                    <a:gd name="T13" fmla="*/ 0 h 16"/>
                    <a:gd name="T14" fmla="*/ 2147483647 w 22"/>
                    <a:gd name="T15" fmla="*/ 2147483647 h 16"/>
                    <a:gd name="T16" fmla="*/ 2147483647 w 22"/>
                    <a:gd name="T17" fmla="*/ 2147483647 h 16"/>
                    <a:gd name="T18" fmla="*/ 2147483647 w 22"/>
                    <a:gd name="T19" fmla="*/ 2147483647 h 16"/>
                    <a:gd name="T20" fmla="*/ 2147483647 w 22"/>
                    <a:gd name="T21" fmla="*/ 2147483647 h 1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2"/>
                    <a:gd name="T34" fmla="*/ 0 h 16"/>
                    <a:gd name="T35" fmla="*/ 22 w 22"/>
                    <a:gd name="T36" fmla="*/ 16 h 1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2" h="16">
                      <a:moveTo>
                        <a:pt x="22" y="14"/>
                      </a:moveTo>
                      <a:lnTo>
                        <a:pt x="20" y="16"/>
                      </a:lnTo>
                      <a:lnTo>
                        <a:pt x="18" y="16"/>
                      </a:lnTo>
                      <a:lnTo>
                        <a:pt x="12" y="14"/>
                      </a:lnTo>
                      <a:lnTo>
                        <a:pt x="6" y="10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6" y="2"/>
                      </a:lnTo>
                      <a:lnTo>
                        <a:pt x="12" y="4"/>
                      </a:lnTo>
                      <a:lnTo>
                        <a:pt x="20" y="8"/>
                      </a:lnTo>
                      <a:lnTo>
                        <a:pt x="22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8" name="îslïďé">
                  <a:extLst>
                    <a:ext uri="{FF2B5EF4-FFF2-40B4-BE49-F238E27FC236}">
                      <a16:creationId xmlns:a16="http://schemas.microsoft.com/office/drawing/2014/main" id="{D8D395A8-EE10-4143-8F78-D25513A997AB}"/>
                    </a:ext>
                  </a:extLst>
                </p:cNvPr>
                <p:cNvSpPr/>
                <p:nvPr/>
              </p:nvSpPr>
              <p:spPr bwMode="auto">
                <a:xfrm>
                  <a:off x="8837586" y="4117060"/>
                  <a:ext cx="23413" cy="40630"/>
                </a:xfrm>
                <a:custGeom>
                  <a:avLst/>
                  <a:gdLst>
                    <a:gd name="T0" fmla="*/ 2147483647 w 14"/>
                    <a:gd name="T1" fmla="*/ 0 h 24"/>
                    <a:gd name="T2" fmla="*/ 2147483647 w 14"/>
                    <a:gd name="T3" fmla="*/ 2147483647 h 24"/>
                    <a:gd name="T4" fmla="*/ 2147483647 w 14"/>
                    <a:gd name="T5" fmla="*/ 2147483647 h 24"/>
                    <a:gd name="T6" fmla="*/ 2147483647 w 14"/>
                    <a:gd name="T7" fmla="*/ 2147483647 h 24"/>
                    <a:gd name="T8" fmla="*/ 2147483647 w 14"/>
                    <a:gd name="T9" fmla="*/ 2147483647 h 24"/>
                    <a:gd name="T10" fmla="*/ 2147483647 w 14"/>
                    <a:gd name="T11" fmla="*/ 2147483647 h 24"/>
                    <a:gd name="T12" fmla="*/ 2147483647 w 14"/>
                    <a:gd name="T13" fmla="*/ 2147483647 h 24"/>
                    <a:gd name="T14" fmla="*/ 2147483647 w 14"/>
                    <a:gd name="T15" fmla="*/ 2147483647 h 24"/>
                    <a:gd name="T16" fmla="*/ 0 w 14"/>
                    <a:gd name="T17" fmla="*/ 2147483647 h 24"/>
                    <a:gd name="T18" fmla="*/ 0 w 14"/>
                    <a:gd name="T19" fmla="*/ 2147483647 h 24"/>
                    <a:gd name="T20" fmla="*/ 0 w 14"/>
                    <a:gd name="T21" fmla="*/ 2147483647 h 24"/>
                    <a:gd name="T22" fmla="*/ 2147483647 w 14"/>
                    <a:gd name="T23" fmla="*/ 2147483647 h 24"/>
                    <a:gd name="T24" fmla="*/ 2147483647 w 14"/>
                    <a:gd name="T25" fmla="*/ 0 h 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"/>
                    <a:gd name="T40" fmla="*/ 0 h 24"/>
                    <a:gd name="T41" fmla="*/ 14 w 14"/>
                    <a:gd name="T42" fmla="*/ 24 h 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" h="24">
                      <a:moveTo>
                        <a:pt x="2" y="0"/>
                      </a:moveTo>
                      <a:lnTo>
                        <a:pt x="6" y="6"/>
                      </a:lnTo>
                      <a:lnTo>
                        <a:pt x="10" y="12"/>
                      </a:lnTo>
                      <a:lnTo>
                        <a:pt x="12" y="18"/>
                      </a:lnTo>
                      <a:lnTo>
                        <a:pt x="14" y="24"/>
                      </a:lnTo>
                      <a:lnTo>
                        <a:pt x="12" y="24"/>
                      </a:lnTo>
                      <a:lnTo>
                        <a:pt x="8" y="22"/>
                      </a:lnTo>
                      <a:lnTo>
                        <a:pt x="2" y="16"/>
                      </a:lnTo>
                      <a:lnTo>
                        <a:pt x="0" y="12"/>
                      </a:lnTo>
                      <a:lnTo>
                        <a:pt x="0" y="8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9" name="ïsļîḍé">
                  <a:extLst>
                    <a:ext uri="{FF2B5EF4-FFF2-40B4-BE49-F238E27FC236}">
                      <a16:creationId xmlns:a16="http://schemas.microsoft.com/office/drawing/2014/main" id="{EE1AC931-7AF4-444F-B64E-CBFAFA9F609B}"/>
                    </a:ext>
                  </a:extLst>
                </p:cNvPr>
                <p:cNvSpPr/>
                <p:nvPr/>
              </p:nvSpPr>
              <p:spPr bwMode="auto">
                <a:xfrm>
                  <a:off x="8851358" y="4175905"/>
                  <a:ext cx="30299" cy="16812"/>
                </a:xfrm>
                <a:custGeom>
                  <a:avLst/>
                  <a:gdLst>
                    <a:gd name="T0" fmla="*/ 2147483647 w 18"/>
                    <a:gd name="T1" fmla="*/ 2147483647 h 10"/>
                    <a:gd name="T2" fmla="*/ 2147483647 w 18"/>
                    <a:gd name="T3" fmla="*/ 2147483647 h 10"/>
                    <a:gd name="T4" fmla="*/ 2147483647 w 18"/>
                    <a:gd name="T5" fmla="*/ 2147483647 h 10"/>
                    <a:gd name="T6" fmla="*/ 0 w 18"/>
                    <a:gd name="T7" fmla="*/ 2147483647 h 10"/>
                    <a:gd name="T8" fmla="*/ 0 w 18"/>
                    <a:gd name="T9" fmla="*/ 0 h 10"/>
                    <a:gd name="T10" fmla="*/ 2147483647 w 18"/>
                    <a:gd name="T11" fmla="*/ 0 h 10"/>
                    <a:gd name="T12" fmla="*/ 2147483647 w 18"/>
                    <a:gd name="T13" fmla="*/ 2147483647 h 10"/>
                    <a:gd name="T14" fmla="*/ 2147483647 w 18"/>
                    <a:gd name="T15" fmla="*/ 2147483647 h 10"/>
                    <a:gd name="T16" fmla="*/ 2147483647 w 18"/>
                    <a:gd name="T17" fmla="*/ 2147483647 h 1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8"/>
                    <a:gd name="T28" fmla="*/ 0 h 10"/>
                    <a:gd name="T29" fmla="*/ 18 w 18"/>
                    <a:gd name="T30" fmla="*/ 10 h 1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8" h="10">
                      <a:moveTo>
                        <a:pt x="18" y="10"/>
                      </a:moveTo>
                      <a:lnTo>
                        <a:pt x="10" y="10"/>
                      </a:lnTo>
                      <a:lnTo>
                        <a:pt x="4" y="8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12" y="4"/>
                      </a:lnTo>
                      <a:lnTo>
                        <a:pt x="16" y="6"/>
                      </a:lnTo>
                      <a:lnTo>
                        <a:pt x="18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0" name="iṥḷïďe">
                  <a:extLst>
                    <a:ext uri="{FF2B5EF4-FFF2-40B4-BE49-F238E27FC236}">
                      <a16:creationId xmlns:a16="http://schemas.microsoft.com/office/drawing/2014/main" id="{12445C26-891B-4CDC-9F9C-F4D162E79F4E}"/>
                    </a:ext>
                  </a:extLst>
                </p:cNvPr>
                <p:cNvSpPr/>
                <p:nvPr/>
              </p:nvSpPr>
              <p:spPr bwMode="auto">
                <a:xfrm>
                  <a:off x="8724653" y="4096045"/>
                  <a:ext cx="41317" cy="35026"/>
                </a:xfrm>
                <a:custGeom>
                  <a:avLst/>
                  <a:gdLst>
                    <a:gd name="T0" fmla="*/ 2147483647 w 24"/>
                    <a:gd name="T1" fmla="*/ 0 h 20"/>
                    <a:gd name="T2" fmla="*/ 2147483647 w 24"/>
                    <a:gd name="T3" fmla="*/ 2147483647 h 20"/>
                    <a:gd name="T4" fmla="*/ 2147483647 w 24"/>
                    <a:gd name="T5" fmla="*/ 2147483647 h 20"/>
                    <a:gd name="T6" fmla="*/ 2147483647 w 24"/>
                    <a:gd name="T7" fmla="*/ 2147483647 h 20"/>
                    <a:gd name="T8" fmla="*/ 2147483647 w 24"/>
                    <a:gd name="T9" fmla="*/ 2147483647 h 20"/>
                    <a:gd name="T10" fmla="*/ 2147483647 w 24"/>
                    <a:gd name="T11" fmla="*/ 2147483647 h 20"/>
                    <a:gd name="T12" fmla="*/ 2147483647 w 24"/>
                    <a:gd name="T13" fmla="*/ 2147483647 h 20"/>
                    <a:gd name="T14" fmla="*/ 2147483647 w 24"/>
                    <a:gd name="T15" fmla="*/ 2147483647 h 20"/>
                    <a:gd name="T16" fmla="*/ 2147483647 w 24"/>
                    <a:gd name="T17" fmla="*/ 2147483647 h 20"/>
                    <a:gd name="T18" fmla="*/ 2147483647 w 24"/>
                    <a:gd name="T19" fmla="*/ 2147483647 h 20"/>
                    <a:gd name="T20" fmla="*/ 2147483647 w 24"/>
                    <a:gd name="T21" fmla="*/ 2147483647 h 20"/>
                    <a:gd name="T22" fmla="*/ 2147483647 w 24"/>
                    <a:gd name="T23" fmla="*/ 2147483647 h 20"/>
                    <a:gd name="T24" fmla="*/ 2147483647 w 24"/>
                    <a:gd name="T25" fmla="*/ 2147483647 h 20"/>
                    <a:gd name="T26" fmla="*/ 2147483647 w 24"/>
                    <a:gd name="T27" fmla="*/ 2147483647 h 20"/>
                    <a:gd name="T28" fmla="*/ 2147483647 w 24"/>
                    <a:gd name="T29" fmla="*/ 2147483647 h 20"/>
                    <a:gd name="T30" fmla="*/ 2147483647 w 24"/>
                    <a:gd name="T31" fmla="*/ 2147483647 h 20"/>
                    <a:gd name="T32" fmla="*/ 0 w 24"/>
                    <a:gd name="T33" fmla="*/ 2147483647 h 20"/>
                    <a:gd name="T34" fmla="*/ 0 w 24"/>
                    <a:gd name="T35" fmla="*/ 0 h 20"/>
                    <a:gd name="T36" fmla="*/ 2147483647 w 24"/>
                    <a:gd name="T37" fmla="*/ 0 h 2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4"/>
                    <a:gd name="T58" fmla="*/ 0 h 20"/>
                    <a:gd name="T59" fmla="*/ 24 w 24"/>
                    <a:gd name="T60" fmla="*/ 20 h 2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4" h="20">
                      <a:moveTo>
                        <a:pt x="6" y="0"/>
                      </a:moveTo>
                      <a:lnTo>
                        <a:pt x="6" y="2"/>
                      </a:lnTo>
                      <a:lnTo>
                        <a:pt x="8" y="4"/>
                      </a:lnTo>
                      <a:lnTo>
                        <a:pt x="14" y="8"/>
                      </a:lnTo>
                      <a:lnTo>
                        <a:pt x="20" y="12"/>
                      </a:lnTo>
                      <a:lnTo>
                        <a:pt x="24" y="14"/>
                      </a:lnTo>
                      <a:lnTo>
                        <a:pt x="24" y="16"/>
                      </a:lnTo>
                      <a:lnTo>
                        <a:pt x="22" y="20"/>
                      </a:lnTo>
                      <a:lnTo>
                        <a:pt x="20" y="20"/>
                      </a:lnTo>
                      <a:lnTo>
                        <a:pt x="16" y="18"/>
                      </a:lnTo>
                      <a:lnTo>
                        <a:pt x="14" y="14"/>
                      </a:lnTo>
                      <a:lnTo>
                        <a:pt x="10" y="14"/>
                      </a:lnTo>
                      <a:lnTo>
                        <a:pt x="10" y="12"/>
                      </a:lnTo>
                      <a:lnTo>
                        <a:pt x="8" y="8"/>
                      </a:lnTo>
                      <a:lnTo>
                        <a:pt x="6" y="8"/>
                      </a:lnTo>
                      <a:lnTo>
                        <a:pt x="6" y="4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1" name="íśľïḋé">
                  <a:extLst>
                    <a:ext uri="{FF2B5EF4-FFF2-40B4-BE49-F238E27FC236}">
                      <a16:creationId xmlns:a16="http://schemas.microsoft.com/office/drawing/2014/main" id="{1A64C63A-A1E3-46F8-8AD7-2352292C69F0}"/>
                    </a:ext>
                  </a:extLst>
                </p:cNvPr>
                <p:cNvSpPr/>
                <p:nvPr/>
              </p:nvSpPr>
              <p:spPr bwMode="auto">
                <a:xfrm>
                  <a:off x="8979439" y="4351038"/>
                  <a:ext cx="22036" cy="18214"/>
                </a:xfrm>
                <a:custGeom>
                  <a:avLst/>
                  <a:gdLst>
                    <a:gd name="T0" fmla="*/ 2147483647 w 12"/>
                    <a:gd name="T1" fmla="*/ 2147483647 h 12"/>
                    <a:gd name="T2" fmla="*/ 2147483647 w 12"/>
                    <a:gd name="T3" fmla="*/ 2147483647 h 12"/>
                    <a:gd name="T4" fmla="*/ 2147483647 w 12"/>
                    <a:gd name="T5" fmla="*/ 2147483647 h 12"/>
                    <a:gd name="T6" fmla="*/ 2147483647 w 12"/>
                    <a:gd name="T7" fmla="*/ 2147483647 h 12"/>
                    <a:gd name="T8" fmla="*/ 2147483647 w 12"/>
                    <a:gd name="T9" fmla="*/ 2147483647 h 12"/>
                    <a:gd name="T10" fmla="*/ 0 w 12"/>
                    <a:gd name="T11" fmla="*/ 0 h 12"/>
                    <a:gd name="T12" fmla="*/ 2147483647 w 12"/>
                    <a:gd name="T13" fmla="*/ 0 h 12"/>
                    <a:gd name="T14" fmla="*/ 2147483647 w 12"/>
                    <a:gd name="T15" fmla="*/ 2147483647 h 12"/>
                    <a:gd name="T16" fmla="*/ 2147483647 w 12"/>
                    <a:gd name="T17" fmla="*/ 2147483647 h 12"/>
                    <a:gd name="T18" fmla="*/ 2147483647 w 12"/>
                    <a:gd name="T19" fmla="*/ 2147483647 h 1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2"/>
                    <a:gd name="T31" fmla="*/ 0 h 12"/>
                    <a:gd name="T32" fmla="*/ 12 w 12"/>
                    <a:gd name="T33" fmla="*/ 12 h 1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2" h="12">
                      <a:moveTo>
                        <a:pt x="12" y="8"/>
                      </a:moveTo>
                      <a:lnTo>
                        <a:pt x="10" y="10"/>
                      </a:lnTo>
                      <a:lnTo>
                        <a:pt x="8" y="12"/>
                      </a:lnTo>
                      <a:lnTo>
                        <a:pt x="4" y="12"/>
                      </a:lnTo>
                      <a:lnTo>
                        <a:pt x="2" y="8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6" y="2"/>
                      </a:lnTo>
                      <a:lnTo>
                        <a:pt x="10" y="6"/>
                      </a:lnTo>
                      <a:lnTo>
                        <a:pt x="12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2" name="iṥḷïḍe">
                  <a:extLst>
                    <a:ext uri="{FF2B5EF4-FFF2-40B4-BE49-F238E27FC236}">
                      <a16:creationId xmlns:a16="http://schemas.microsoft.com/office/drawing/2014/main" id="{75DE74E2-7597-4699-ABD9-320A46AC6E37}"/>
                    </a:ext>
                  </a:extLst>
                </p:cNvPr>
                <p:cNvSpPr/>
                <p:nvPr/>
              </p:nvSpPr>
              <p:spPr bwMode="auto">
                <a:xfrm>
                  <a:off x="9249374" y="4394470"/>
                  <a:ext cx="42693" cy="25219"/>
                </a:xfrm>
                <a:custGeom>
                  <a:avLst/>
                  <a:gdLst>
                    <a:gd name="T0" fmla="*/ 2147483647 w 24"/>
                    <a:gd name="T1" fmla="*/ 2147483647 h 16"/>
                    <a:gd name="T2" fmla="*/ 2147483647 w 24"/>
                    <a:gd name="T3" fmla="*/ 2147483647 h 16"/>
                    <a:gd name="T4" fmla="*/ 2147483647 w 24"/>
                    <a:gd name="T5" fmla="*/ 2147483647 h 16"/>
                    <a:gd name="T6" fmla="*/ 2147483647 w 24"/>
                    <a:gd name="T7" fmla="*/ 2147483647 h 16"/>
                    <a:gd name="T8" fmla="*/ 2147483647 w 24"/>
                    <a:gd name="T9" fmla="*/ 2147483647 h 16"/>
                    <a:gd name="T10" fmla="*/ 2147483647 w 24"/>
                    <a:gd name="T11" fmla="*/ 2147483647 h 16"/>
                    <a:gd name="T12" fmla="*/ 2147483647 w 24"/>
                    <a:gd name="T13" fmla="*/ 2147483647 h 16"/>
                    <a:gd name="T14" fmla="*/ 0 w 24"/>
                    <a:gd name="T15" fmla="*/ 2147483647 h 16"/>
                    <a:gd name="T16" fmla="*/ 2147483647 w 24"/>
                    <a:gd name="T17" fmla="*/ 2147483647 h 16"/>
                    <a:gd name="T18" fmla="*/ 2147483647 w 24"/>
                    <a:gd name="T19" fmla="*/ 2147483647 h 16"/>
                    <a:gd name="T20" fmla="*/ 2147483647 w 24"/>
                    <a:gd name="T21" fmla="*/ 2147483647 h 16"/>
                    <a:gd name="T22" fmla="*/ 2147483647 w 24"/>
                    <a:gd name="T23" fmla="*/ 0 h 16"/>
                    <a:gd name="T24" fmla="*/ 2147483647 w 24"/>
                    <a:gd name="T25" fmla="*/ 0 h 16"/>
                    <a:gd name="T26" fmla="*/ 2147483647 w 24"/>
                    <a:gd name="T27" fmla="*/ 2147483647 h 16"/>
                    <a:gd name="T28" fmla="*/ 2147483647 w 24"/>
                    <a:gd name="T29" fmla="*/ 2147483647 h 16"/>
                    <a:gd name="T30" fmla="*/ 2147483647 w 24"/>
                    <a:gd name="T31" fmla="*/ 2147483647 h 1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4"/>
                    <a:gd name="T49" fmla="*/ 0 h 16"/>
                    <a:gd name="T50" fmla="*/ 24 w 24"/>
                    <a:gd name="T51" fmla="*/ 16 h 1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4" h="16">
                      <a:moveTo>
                        <a:pt x="24" y="8"/>
                      </a:moveTo>
                      <a:lnTo>
                        <a:pt x="22" y="12"/>
                      </a:lnTo>
                      <a:lnTo>
                        <a:pt x="20" y="14"/>
                      </a:lnTo>
                      <a:lnTo>
                        <a:pt x="16" y="16"/>
                      </a:lnTo>
                      <a:lnTo>
                        <a:pt x="12" y="16"/>
                      </a:lnTo>
                      <a:lnTo>
                        <a:pt x="6" y="14"/>
                      </a:lnTo>
                      <a:lnTo>
                        <a:pt x="2" y="14"/>
                      </a:lnTo>
                      <a:lnTo>
                        <a:pt x="0" y="12"/>
                      </a:lnTo>
                      <a:lnTo>
                        <a:pt x="2" y="8"/>
                      </a:lnTo>
                      <a:lnTo>
                        <a:pt x="4" y="4"/>
                      </a:lnTo>
                      <a:lnTo>
                        <a:pt x="8" y="2"/>
                      </a:lnTo>
                      <a:lnTo>
                        <a:pt x="12" y="0"/>
                      </a:lnTo>
                      <a:lnTo>
                        <a:pt x="16" y="0"/>
                      </a:lnTo>
                      <a:lnTo>
                        <a:pt x="20" y="2"/>
                      </a:lnTo>
                      <a:lnTo>
                        <a:pt x="22" y="4"/>
                      </a:lnTo>
                      <a:lnTo>
                        <a:pt x="24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3" name="iş1îḓe">
                  <a:extLst>
                    <a:ext uri="{FF2B5EF4-FFF2-40B4-BE49-F238E27FC236}">
                      <a16:creationId xmlns:a16="http://schemas.microsoft.com/office/drawing/2014/main" id="{87C1F4E8-B105-4472-96F6-681F9046AD68}"/>
                    </a:ext>
                  </a:extLst>
                </p:cNvPr>
                <p:cNvSpPr/>
                <p:nvPr/>
              </p:nvSpPr>
              <p:spPr bwMode="auto">
                <a:xfrm>
                  <a:off x="9294821" y="4359444"/>
                  <a:ext cx="48203" cy="25219"/>
                </a:xfrm>
                <a:custGeom>
                  <a:avLst/>
                  <a:gdLst>
                    <a:gd name="T0" fmla="*/ 2147483647 w 28"/>
                    <a:gd name="T1" fmla="*/ 2147483647 h 14"/>
                    <a:gd name="T2" fmla="*/ 2147483647 w 28"/>
                    <a:gd name="T3" fmla="*/ 2147483647 h 14"/>
                    <a:gd name="T4" fmla="*/ 2147483647 w 28"/>
                    <a:gd name="T5" fmla="*/ 2147483647 h 14"/>
                    <a:gd name="T6" fmla="*/ 2147483647 w 28"/>
                    <a:gd name="T7" fmla="*/ 2147483647 h 14"/>
                    <a:gd name="T8" fmla="*/ 2147483647 w 28"/>
                    <a:gd name="T9" fmla="*/ 2147483647 h 14"/>
                    <a:gd name="T10" fmla="*/ 2147483647 w 28"/>
                    <a:gd name="T11" fmla="*/ 2147483647 h 14"/>
                    <a:gd name="T12" fmla="*/ 0 w 28"/>
                    <a:gd name="T13" fmla="*/ 2147483647 h 14"/>
                    <a:gd name="T14" fmla="*/ 0 w 28"/>
                    <a:gd name="T15" fmla="*/ 2147483647 h 14"/>
                    <a:gd name="T16" fmla="*/ 2147483647 w 28"/>
                    <a:gd name="T17" fmla="*/ 2147483647 h 14"/>
                    <a:gd name="T18" fmla="*/ 2147483647 w 28"/>
                    <a:gd name="T19" fmla="*/ 2147483647 h 14"/>
                    <a:gd name="T20" fmla="*/ 2147483647 w 28"/>
                    <a:gd name="T21" fmla="*/ 0 h 14"/>
                    <a:gd name="T22" fmla="*/ 2147483647 w 28"/>
                    <a:gd name="T23" fmla="*/ 0 h 14"/>
                    <a:gd name="T24" fmla="*/ 2147483647 w 28"/>
                    <a:gd name="T25" fmla="*/ 0 h 14"/>
                    <a:gd name="T26" fmla="*/ 2147483647 w 28"/>
                    <a:gd name="T27" fmla="*/ 2147483647 h 14"/>
                    <a:gd name="T28" fmla="*/ 2147483647 w 28"/>
                    <a:gd name="T29" fmla="*/ 2147483647 h 1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28"/>
                    <a:gd name="T46" fmla="*/ 0 h 14"/>
                    <a:gd name="T47" fmla="*/ 28 w 28"/>
                    <a:gd name="T48" fmla="*/ 14 h 1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28" h="14">
                      <a:moveTo>
                        <a:pt x="26" y="4"/>
                      </a:moveTo>
                      <a:lnTo>
                        <a:pt x="22" y="6"/>
                      </a:lnTo>
                      <a:lnTo>
                        <a:pt x="18" y="10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2" y="6"/>
                      </a:lnTo>
                      <a:lnTo>
                        <a:pt x="8" y="2"/>
                      </a:lnTo>
                      <a:lnTo>
                        <a:pt x="14" y="0"/>
                      </a:lnTo>
                      <a:lnTo>
                        <a:pt x="22" y="0"/>
                      </a:lnTo>
                      <a:lnTo>
                        <a:pt x="26" y="0"/>
                      </a:lnTo>
                      <a:lnTo>
                        <a:pt x="28" y="2"/>
                      </a:lnTo>
                      <a:lnTo>
                        <a:pt x="26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4" name="ï$ļídé">
                  <a:extLst>
                    <a:ext uri="{FF2B5EF4-FFF2-40B4-BE49-F238E27FC236}">
                      <a16:creationId xmlns:a16="http://schemas.microsoft.com/office/drawing/2014/main" id="{22C79127-AC60-4C39-9A35-D6C964726B6B}"/>
                    </a:ext>
                  </a:extLst>
                </p:cNvPr>
                <p:cNvSpPr/>
                <p:nvPr/>
              </p:nvSpPr>
              <p:spPr bwMode="auto">
                <a:xfrm>
                  <a:off x="7680724" y="3806027"/>
                  <a:ext cx="173529" cy="226972"/>
                </a:xfrm>
                <a:custGeom>
                  <a:avLst/>
                  <a:gdLst>
                    <a:gd name="T0" fmla="*/ 2147483647 w 100"/>
                    <a:gd name="T1" fmla="*/ 2147483647 h 136"/>
                    <a:gd name="T2" fmla="*/ 2147483647 w 100"/>
                    <a:gd name="T3" fmla="*/ 2147483647 h 136"/>
                    <a:gd name="T4" fmla="*/ 2147483647 w 100"/>
                    <a:gd name="T5" fmla="*/ 2147483647 h 136"/>
                    <a:gd name="T6" fmla="*/ 2147483647 w 100"/>
                    <a:gd name="T7" fmla="*/ 2147483647 h 136"/>
                    <a:gd name="T8" fmla="*/ 2147483647 w 100"/>
                    <a:gd name="T9" fmla="*/ 2147483647 h 136"/>
                    <a:gd name="T10" fmla="*/ 2147483647 w 100"/>
                    <a:gd name="T11" fmla="*/ 2147483647 h 136"/>
                    <a:gd name="T12" fmla="*/ 2147483647 w 100"/>
                    <a:gd name="T13" fmla="*/ 2147483647 h 136"/>
                    <a:gd name="T14" fmla="*/ 2147483647 w 100"/>
                    <a:gd name="T15" fmla="*/ 2147483647 h 136"/>
                    <a:gd name="T16" fmla="*/ 2147483647 w 100"/>
                    <a:gd name="T17" fmla="*/ 0 h 136"/>
                    <a:gd name="T18" fmla="*/ 2147483647 w 100"/>
                    <a:gd name="T19" fmla="*/ 2147483647 h 136"/>
                    <a:gd name="T20" fmla="*/ 2147483647 w 100"/>
                    <a:gd name="T21" fmla="*/ 2147483647 h 136"/>
                    <a:gd name="T22" fmla="*/ 2147483647 w 100"/>
                    <a:gd name="T23" fmla="*/ 2147483647 h 136"/>
                    <a:gd name="T24" fmla="*/ 2147483647 w 100"/>
                    <a:gd name="T25" fmla="*/ 2147483647 h 136"/>
                    <a:gd name="T26" fmla="*/ 2147483647 w 100"/>
                    <a:gd name="T27" fmla="*/ 2147483647 h 136"/>
                    <a:gd name="T28" fmla="*/ 2147483647 w 100"/>
                    <a:gd name="T29" fmla="*/ 2147483647 h 136"/>
                    <a:gd name="T30" fmla="*/ 2147483647 w 100"/>
                    <a:gd name="T31" fmla="*/ 2147483647 h 136"/>
                    <a:gd name="T32" fmla="*/ 2147483647 w 100"/>
                    <a:gd name="T33" fmla="*/ 2147483647 h 136"/>
                    <a:gd name="T34" fmla="*/ 2147483647 w 100"/>
                    <a:gd name="T35" fmla="*/ 2147483647 h 136"/>
                    <a:gd name="T36" fmla="*/ 2147483647 w 100"/>
                    <a:gd name="T37" fmla="*/ 2147483647 h 136"/>
                    <a:gd name="T38" fmla="*/ 2147483647 w 100"/>
                    <a:gd name="T39" fmla="*/ 2147483647 h 136"/>
                    <a:gd name="T40" fmla="*/ 2147483647 w 100"/>
                    <a:gd name="T41" fmla="*/ 2147483647 h 136"/>
                    <a:gd name="T42" fmla="*/ 2147483647 w 100"/>
                    <a:gd name="T43" fmla="*/ 2147483647 h 136"/>
                    <a:gd name="T44" fmla="*/ 2147483647 w 100"/>
                    <a:gd name="T45" fmla="*/ 2147483647 h 136"/>
                    <a:gd name="T46" fmla="*/ 2147483647 w 100"/>
                    <a:gd name="T47" fmla="*/ 2147483647 h 136"/>
                    <a:gd name="T48" fmla="*/ 2147483647 w 100"/>
                    <a:gd name="T49" fmla="*/ 2147483647 h 136"/>
                    <a:gd name="T50" fmla="*/ 2147483647 w 100"/>
                    <a:gd name="T51" fmla="*/ 2147483647 h 136"/>
                    <a:gd name="T52" fmla="*/ 2147483647 w 100"/>
                    <a:gd name="T53" fmla="*/ 2147483647 h 136"/>
                    <a:gd name="T54" fmla="*/ 2147483647 w 100"/>
                    <a:gd name="T55" fmla="*/ 2147483647 h 136"/>
                    <a:gd name="T56" fmla="*/ 2147483647 w 100"/>
                    <a:gd name="T57" fmla="*/ 2147483647 h 136"/>
                    <a:gd name="T58" fmla="*/ 2147483647 w 100"/>
                    <a:gd name="T59" fmla="*/ 2147483647 h 136"/>
                    <a:gd name="T60" fmla="*/ 2147483647 w 100"/>
                    <a:gd name="T61" fmla="*/ 2147483647 h 136"/>
                    <a:gd name="T62" fmla="*/ 2147483647 w 100"/>
                    <a:gd name="T63" fmla="*/ 2147483647 h 136"/>
                    <a:gd name="T64" fmla="*/ 2147483647 w 100"/>
                    <a:gd name="T65" fmla="*/ 2147483647 h 136"/>
                    <a:gd name="T66" fmla="*/ 2147483647 w 100"/>
                    <a:gd name="T67" fmla="*/ 2147483647 h 136"/>
                    <a:gd name="T68" fmla="*/ 2147483647 w 100"/>
                    <a:gd name="T69" fmla="*/ 2147483647 h 136"/>
                    <a:gd name="T70" fmla="*/ 2147483647 w 100"/>
                    <a:gd name="T71" fmla="*/ 2147483647 h 136"/>
                    <a:gd name="T72" fmla="*/ 2147483647 w 100"/>
                    <a:gd name="T73" fmla="*/ 2147483647 h 136"/>
                    <a:gd name="T74" fmla="*/ 2147483647 w 100"/>
                    <a:gd name="T75" fmla="*/ 2147483647 h 136"/>
                    <a:gd name="T76" fmla="*/ 2147483647 w 100"/>
                    <a:gd name="T77" fmla="*/ 2147483647 h 136"/>
                    <a:gd name="T78" fmla="*/ 2147483647 w 100"/>
                    <a:gd name="T79" fmla="*/ 2147483647 h 136"/>
                    <a:gd name="T80" fmla="*/ 0 w 100"/>
                    <a:gd name="T81" fmla="*/ 2147483647 h 136"/>
                    <a:gd name="T82" fmla="*/ 2147483647 w 100"/>
                    <a:gd name="T83" fmla="*/ 2147483647 h 136"/>
                    <a:gd name="T84" fmla="*/ 2147483647 w 100"/>
                    <a:gd name="T85" fmla="*/ 2147483647 h 1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00"/>
                    <a:gd name="T130" fmla="*/ 0 h 136"/>
                    <a:gd name="T131" fmla="*/ 100 w 100"/>
                    <a:gd name="T132" fmla="*/ 136 h 1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00" h="136">
                      <a:moveTo>
                        <a:pt x="12" y="46"/>
                      </a:moveTo>
                      <a:lnTo>
                        <a:pt x="12" y="28"/>
                      </a:lnTo>
                      <a:lnTo>
                        <a:pt x="16" y="26"/>
                      </a:lnTo>
                      <a:lnTo>
                        <a:pt x="18" y="22"/>
                      </a:lnTo>
                      <a:lnTo>
                        <a:pt x="24" y="14"/>
                      </a:lnTo>
                      <a:lnTo>
                        <a:pt x="28" y="10"/>
                      </a:lnTo>
                      <a:lnTo>
                        <a:pt x="32" y="8"/>
                      </a:lnTo>
                      <a:lnTo>
                        <a:pt x="34" y="6"/>
                      </a:lnTo>
                      <a:lnTo>
                        <a:pt x="36" y="6"/>
                      </a:lnTo>
                      <a:lnTo>
                        <a:pt x="38" y="8"/>
                      </a:lnTo>
                      <a:lnTo>
                        <a:pt x="42" y="10"/>
                      </a:lnTo>
                      <a:lnTo>
                        <a:pt x="60" y="12"/>
                      </a:lnTo>
                      <a:lnTo>
                        <a:pt x="80" y="14"/>
                      </a:lnTo>
                      <a:lnTo>
                        <a:pt x="84" y="12"/>
                      </a:lnTo>
                      <a:lnTo>
                        <a:pt x="88" y="12"/>
                      </a:lnTo>
                      <a:lnTo>
                        <a:pt x="90" y="8"/>
                      </a:lnTo>
                      <a:lnTo>
                        <a:pt x="94" y="2"/>
                      </a:lnTo>
                      <a:lnTo>
                        <a:pt x="100" y="0"/>
                      </a:lnTo>
                      <a:lnTo>
                        <a:pt x="100" y="6"/>
                      </a:lnTo>
                      <a:lnTo>
                        <a:pt x="90" y="16"/>
                      </a:lnTo>
                      <a:lnTo>
                        <a:pt x="86" y="22"/>
                      </a:lnTo>
                      <a:lnTo>
                        <a:pt x="82" y="24"/>
                      </a:lnTo>
                      <a:lnTo>
                        <a:pt x="76" y="24"/>
                      </a:lnTo>
                      <a:lnTo>
                        <a:pt x="70" y="24"/>
                      </a:lnTo>
                      <a:lnTo>
                        <a:pt x="64" y="22"/>
                      </a:lnTo>
                      <a:lnTo>
                        <a:pt x="26" y="22"/>
                      </a:lnTo>
                      <a:lnTo>
                        <a:pt x="22" y="24"/>
                      </a:lnTo>
                      <a:lnTo>
                        <a:pt x="22" y="26"/>
                      </a:lnTo>
                      <a:lnTo>
                        <a:pt x="20" y="34"/>
                      </a:lnTo>
                      <a:lnTo>
                        <a:pt x="22" y="38"/>
                      </a:lnTo>
                      <a:lnTo>
                        <a:pt x="24" y="46"/>
                      </a:lnTo>
                      <a:lnTo>
                        <a:pt x="28" y="52"/>
                      </a:lnTo>
                      <a:lnTo>
                        <a:pt x="32" y="54"/>
                      </a:lnTo>
                      <a:lnTo>
                        <a:pt x="34" y="54"/>
                      </a:lnTo>
                      <a:lnTo>
                        <a:pt x="36" y="52"/>
                      </a:lnTo>
                      <a:lnTo>
                        <a:pt x="40" y="50"/>
                      </a:lnTo>
                      <a:lnTo>
                        <a:pt x="46" y="46"/>
                      </a:lnTo>
                      <a:lnTo>
                        <a:pt x="54" y="44"/>
                      </a:lnTo>
                      <a:lnTo>
                        <a:pt x="62" y="42"/>
                      </a:lnTo>
                      <a:lnTo>
                        <a:pt x="68" y="40"/>
                      </a:lnTo>
                      <a:lnTo>
                        <a:pt x="74" y="40"/>
                      </a:lnTo>
                      <a:lnTo>
                        <a:pt x="72" y="42"/>
                      </a:lnTo>
                      <a:lnTo>
                        <a:pt x="68" y="44"/>
                      </a:lnTo>
                      <a:lnTo>
                        <a:pt x="62" y="48"/>
                      </a:lnTo>
                      <a:lnTo>
                        <a:pt x="56" y="50"/>
                      </a:lnTo>
                      <a:lnTo>
                        <a:pt x="50" y="56"/>
                      </a:lnTo>
                      <a:lnTo>
                        <a:pt x="42" y="66"/>
                      </a:lnTo>
                      <a:lnTo>
                        <a:pt x="44" y="66"/>
                      </a:lnTo>
                      <a:lnTo>
                        <a:pt x="46" y="70"/>
                      </a:lnTo>
                      <a:lnTo>
                        <a:pt x="48" y="76"/>
                      </a:lnTo>
                      <a:lnTo>
                        <a:pt x="54" y="84"/>
                      </a:lnTo>
                      <a:lnTo>
                        <a:pt x="54" y="98"/>
                      </a:lnTo>
                      <a:lnTo>
                        <a:pt x="56" y="102"/>
                      </a:lnTo>
                      <a:lnTo>
                        <a:pt x="60" y="104"/>
                      </a:lnTo>
                      <a:lnTo>
                        <a:pt x="64" y="104"/>
                      </a:lnTo>
                      <a:lnTo>
                        <a:pt x="64" y="106"/>
                      </a:lnTo>
                      <a:lnTo>
                        <a:pt x="60" y="110"/>
                      </a:lnTo>
                      <a:lnTo>
                        <a:pt x="54" y="114"/>
                      </a:lnTo>
                      <a:lnTo>
                        <a:pt x="50" y="118"/>
                      </a:lnTo>
                      <a:lnTo>
                        <a:pt x="44" y="118"/>
                      </a:lnTo>
                      <a:lnTo>
                        <a:pt x="32" y="92"/>
                      </a:lnTo>
                      <a:lnTo>
                        <a:pt x="32" y="88"/>
                      </a:lnTo>
                      <a:lnTo>
                        <a:pt x="34" y="84"/>
                      </a:lnTo>
                      <a:lnTo>
                        <a:pt x="32" y="78"/>
                      </a:lnTo>
                      <a:lnTo>
                        <a:pt x="28" y="80"/>
                      </a:lnTo>
                      <a:lnTo>
                        <a:pt x="24" y="78"/>
                      </a:lnTo>
                      <a:lnTo>
                        <a:pt x="22" y="106"/>
                      </a:lnTo>
                      <a:lnTo>
                        <a:pt x="22" y="120"/>
                      </a:lnTo>
                      <a:lnTo>
                        <a:pt x="20" y="126"/>
                      </a:lnTo>
                      <a:lnTo>
                        <a:pt x="18" y="132"/>
                      </a:lnTo>
                      <a:lnTo>
                        <a:pt x="14" y="134"/>
                      </a:lnTo>
                      <a:lnTo>
                        <a:pt x="8" y="136"/>
                      </a:lnTo>
                      <a:lnTo>
                        <a:pt x="6" y="134"/>
                      </a:lnTo>
                      <a:lnTo>
                        <a:pt x="6" y="130"/>
                      </a:lnTo>
                      <a:lnTo>
                        <a:pt x="6" y="120"/>
                      </a:lnTo>
                      <a:lnTo>
                        <a:pt x="6" y="116"/>
                      </a:lnTo>
                      <a:lnTo>
                        <a:pt x="8" y="110"/>
                      </a:lnTo>
                      <a:lnTo>
                        <a:pt x="10" y="102"/>
                      </a:lnTo>
                      <a:lnTo>
                        <a:pt x="10" y="94"/>
                      </a:lnTo>
                      <a:lnTo>
                        <a:pt x="4" y="94"/>
                      </a:lnTo>
                      <a:lnTo>
                        <a:pt x="0" y="92"/>
                      </a:lnTo>
                      <a:lnTo>
                        <a:pt x="0" y="90"/>
                      </a:lnTo>
                      <a:lnTo>
                        <a:pt x="0" y="78"/>
                      </a:lnTo>
                      <a:lnTo>
                        <a:pt x="4" y="66"/>
                      </a:lnTo>
                      <a:lnTo>
                        <a:pt x="8" y="54"/>
                      </a:lnTo>
                      <a:lnTo>
                        <a:pt x="12" y="44"/>
                      </a:lnTo>
                      <a:lnTo>
                        <a:pt x="12" y="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5" name="ïṧḷiďé">
                  <a:extLst>
                    <a:ext uri="{FF2B5EF4-FFF2-40B4-BE49-F238E27FC236}">
                      <a16:creationId xmlns:a16="http://schemas.microsoft.com/office/drawing/2014/main" id="{5A11A82F-6747-4B7E-AE95-F715DA8F61CE}"/>
                    </a:ext>
                  </a:extLst>
                </p:cNvPr>
                <p:cNvSpPr/>
                <p:nvPr/>
              </p:nvSpPr>
              <p:spPr bwMode="auto">
                <a:xfrm>
                  <a:off x="7427316" y="3642103"/>
                  <a:ext cx="264425" cy="187741"/>
                </a:xfrm>
                <a:custGeom>
                  <a:avLst/>
                  <a:gdLst>
                    <a:gd name="T0" fmla="*/ 2147483647 w 152"/>
                    <a:gd name="T1" fmla="*/ 2147483647 h 112"/>
                    <a:gd name="T2" fmla="*/ 2147483647 w 152"/>
                    <a:gd name="T3" fmla="*/ 2147483647 h 112"/>
                    <a:gd name="T4" fmla="*/ 2147483647 w 152"/>
                    <a:gd name="T5" fmla="*/ 2147483647 h 112"/>
                    <a:gd name="T6" fmla="*/ 2147483647 w 152"/>
                    <a:gd name="T7" fmla="*/ 2147483647 h 112"/>
                    <a:gd name="T8" fmla="*/ 2147483647 w 152"/>
                    <a:gd name="T9" fmla="*/ 2147483647 h 112"/>
                    <a:gd name="T10" fmla="*/ 2147483647 w 152"/>
                    <a:gd name="T11" fmla="*/ 2147483647 h 112"/>
                    <a:gd name="T12" fmla="*/ 2147483647 w 152"/>
                    <a:gd name="T13" fmla="*/ 2147483647 h 112"/>
                    <a:gd name="T14" fmla="*/ 2147483647 w 152"/>
                    <a:gd name="T15" fmla="*/ 2147483647 h 112"/>
                    <a:gd name="T16" fmla="*/ 2147483647 w 152"/>
                    <a:gd name="T17" fmla="*/ 2147483647 h 112"/>
                    <a:gd name="T18" fmla="*/ 2147483647 w 152"/>
                    <a:gd name="T19" fmla="*/ 0 h 112"/>
                    <a:gd name="T20" fmla="*/ 2147483647 w 152"/>
                    <a:gd name="T21" fmla="*/ 2147483647 h 112"/>
                    <a:gd name="T22" fmla="*/ 2147483647 w 152"/>
                    <a:gd name="T23" fmla="*/ 2147483647 h 112"/>
                    <a:gd name="T24" fmla="*/ 2147483647 w 152"/>
                    <a:gd name="T25" fmla="*/ 2147483647 h 112"/>
                    <a:gd name="T26" fmla="*/ 2147483647 w 152"/>
                    <a:gd name="T27" fmla="*/ 2147483647 h 112"/>
                    <a:gd name="T28" fmla="*/ 2147483647 w 152"/>
                    <a:gd name="T29" fmla="*/ 2147483647 h 112"/>
                    <a:gd name="T30" fmla="*/ 2147483647 w 152"/>
                    <a:gd name="T31" fmla="*/ 2147483647 h 112"/>
                    <a:gd name="T32" fmla="*/ 2147483647 w 152"/>
                    <a:gd name="T33" fmla="*/ 2147483647 h 112"/>
                    <a:gd name="T34" fmla="*/ 2147483647 w 152"/>
                    <a:gd name="T35" fmla="*/ 2147483647 h 112"/>
                    <a:gd name="T36" fmla="*/ 2147483647 w 152"/>
                    <a:gd name="T37" fmla="*/ 2147483647 h 112"/>
                    <a:gd name="T38" fmla="*/ 2147483647 w 152"/>
                    <a:gd name="T39" fmla="*/ 2147483647 h 112"/>
                    <a:gd name="T40" fmla="*/ 2147483647 w 152"/>
                    <a:gd name="T41" fmla="*/ 2147483647 h 112"/>
                    <a:gd name="T42" fmla="*/ 2147483647 w 152"/>
                    <a:gd name="T43" fmla="*/ 2147483647 h 112"/>
                    <a:gd name="T44" fmla="*/ 2147483647 w 152"/>
                    <a:gd name="T45" fmla="*/ 2147483647 h 112"/>
                    <a:gd name="T46" fmla="*/ 2147483647 w 152"/>
                    <a:gd name="T47" fmla="*/ 2147483647 h 112"/>
                    <a:gd name="T48" fmla="*/ 2147483647 w 152"/>
                    <a:gd name="T49" fmla="*/ 2147483647 h 112"/>
                    <a:gd name="T50" fmla="*/ 2147483647 w 152"/>
                    <a:gd name="T51" fmla="*/ 2147483647 h 112"/>
                    <a:gd name="T52" fmla="*/ 2147483647 w 152"/>
                    <a:gd name="T53" fmla="*/ 2147483647 h 112"/>
                    <a:gd name="T54" fmla="*/ 2147483647 w 152"/>
                    <a:gd name="T55" fmla="*/ 2147483647 h 112"/>
                    <a:gd name="T56" fmla="*/ 2147483647 w 152"/>
                    <a:gd name="T57" fmla="*/ 2147483647 h 112"/>
                    <a:gd name="T58" fmla="*/ 2147483647 w 152"/>
                    <a:gd name="T59" fmla="*/ 2147483647 h 112"/>
                    <a:gd name="T60" fmla="*/ 2147483647 w 152"/>
                    <a:gd name="T61" fmla="*/ 2147483647 h 112"/>
                    <a:gd name="T62" fmla="*/ 2147483647 w 152"/>
                    <a:gd name="T63" fmla="*/ 2147483647 h 112"/>
                    <a:gd name="T64" fmla="*/ 0 w 152"/>
                    <a:gd name="T65" fmla="*/ 2147483647 h 112"/>
                    <a:gd name="T66" fmla="*/ 0 w 152"/>
                    <a:gd name="T67" fmla="*/ 2147483647 h 112"/>
                    <a:gd name="T68" fmla="*/ 0 w 152"/>
                    <a:gd name="T69" fmla="*/ 2147483647 h 112"/>
                    <a:gd name="T70" fmla="*/ 2147483647 w 152"/>
                    <a:gd name="T71" fmla="*/ 2147483647 h 112"/>
                    <a:gd name="T72" fmla="*/ 2147483647 w 152"/>
                    <a:gd name="T73" fmla="*/ 2147483647 h 112"/>
                    <a:gd name="T74" fmla="*/ 2147483647 w 152"/>
                    <a:gd name="T75" fmla="*/ 2147483647 h 112"/>
                    <a:gd name="T76" fmla="*/ 2147483647 w 152"/>
                    <a:gd name="T77" fmla="*/ 2147483647 h 112"/>
                    <a:gd name="T78" fmla="*/ 2147483647 w 152"/>
                    <a:gd name="T79" fmla="*/ 2147483647 h 112"/>
                    <a:gd name="T80" fmla="*/ 2147483647 w 152"/>
                    <a:gd name="T81" fmla="*/ 2147483647 h 112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52"/>
                    <a:gd name="T124" fmla="*/ 0 h 112"/>
                    <a:gd name="T125" fmla="*/ 152 w 152"/>
                    <a:gd name="T126" fmla="*/ 112 h 112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52" h="112">
                      <a:moveTo>
                        <a:pt x="58" y="58"/>
                      </a:moveTo>
                      <a:lnTo>
                        <a:pt x="68" y="62"/>
                      </a:lnTo>
                      <a:lnTo>
                        <a:pt x="70" y="60"/>
                      </a:lnTo>
                      <a:lnTo>
                        <a:pt x="68" y="58"/>
                      </a:lnTo>
                      <a:lnTo>
                        <a:pt x="68" y="54"/>
                      </a:lnTo>
                      <a:lnTo>
                        <a:pt x="70" y="56"/>
                      </a:lnTo>
                      <a:lnTo>
                        <a:pt x="74" y="58"/>
                      </a:lnTo>
                      <a:lnTo>
                        <a:pt x="74" y="54"/>
                      </a:lnTo>
                      <a:lnTo>
                        <a:pt x="70" y="52"/>
                      </a:lnTo>
                      <a:lnTo>
                        <a:pt x="70" y="48"/>
                      </a:lnTo>
                      <a:lnTo>
                        <a:pt x="68" y="48"/>
                      </a:lnTo>
                      <a:lnTo>
                        <a:pt x="76" y="42"/>
                      </a:lnTo>
                      <a:lnTo>
                        <a:pt x="80" y="40"/>
                      </a:lnTo>
                      <a:lnTo>
                        <a:pt x="86" y="40"/>
                      </a:lnTo>
                      <a:lnTo>
                        <a:pt x="88" y="36"/>
                      </a:lnTo>
                      <a:lnTo>
                        <a:pt x="92" y="26"/>
                      </a:lnTo>
                      <a:lnTo>
                        <a:pt x="98" y="16"/>
                      </a:lnTo>
                      <a:lnTo>
                        <a:pt x="106" y="4"/>
                      </a:lnTo>
                      <a:lnTo>
                        <a:pt x="110" y="0"/>
                      </a:lnTo>
                      <a:lnTo>
                        <a:pt x="114" y="0"/>
                      </a:lnTo>
                      <a:lnTo>
                        <a:pt x="118" y="2"/>
                      </a:lnTo>
                      <a:lnTo>
                        <a:pt x="122" y="8"/>
                      </a:lnTo>
                      <a:lnTo>
                        <a:pt x="124" y="14"/>
                      </a:lnTo>
                      <a:lnTo>
                        <a:pt x="124" y="20"/>
                      </a:lnTo>
                      <a:lnTo>
                        <a:pt x="132" y="22"/>
                      </a:lnTo>
                      <a:lnTo>
                        <a:pt x="138" y="26"/>
                      </a:lnTo>
                      <a:lnTo>
                        <a:pt x="144" y="26"/>
                      </a:lnTo>
                      <a:lnTo>
                        <a:pt x="152" y="28"/>
                      </a:lnTo>
                      <a:lnTo>
                        <a:pt x="152" y="32"/>
                      </a:lnTo>
                      <a:lnTo>
                        <a:pt x="150" y="34"/>
                      </a:lnTo>
                      <a:lnTo>
                        <a:pt x="148" y="36"/>
                      </a:lnTo>
                      <a:lnTo>
                        <a:pt x="140" y="36"/>
                      </a:lnTo>
                      <a:lnTo>
                        <a:pt x="134" y="36"/>
                      </a:lnTo>
                      <a:lnTo>
                        <a:pt x="132" y="38"/>
                      </a:lnTo>
                      <a:lnTo>
                        <a:pt x="130" y="40"/>
                      </a:lnTo>
                      <a:lnTo>
                        <a:pt x="138" y="44"/>
                      </a:lnTo>
                      <a:lnTo>
                        <a:pt x="138" y="46"/>
                      </a:lnTo>
                      <a:lnTo>
                        <a:pt x="132" y="48"/>
                      </a:lnTo>
                      <a:lnTo>
                        <a:pt x="124" y="54"/>
                      </a:lnTo>
                      <a:lnTo>
                        <a:pt x="122" y="60"/>
                      </a:lnTo>
                      <a:lnTo>
                        <a:pt x="112" y="58"/>
                      </a:lnTo>
                      <a:lnTo>
                        <a:pt x="106" y="56"/>
                      </a:lnTo>
                      <a:lnTo>
                        <a:pt x="100" y="56"/>
                      </a:lnTo>
                      <a:lnTo>
                        <a:pt x="94" y="56"/>
                      </a:lnTo>
                      <a:lnTo>
                        <a:pt x="88" y="60"/>
                      </a:lnTo>
                      <a:lnTo>
                        <a:pt x="82" y="64"/>
                      </a:lnTo>
                      <a:lnTo>
                        <a:pt x="78" y="70"/>
                      </a:lnTo>
                      <a:lnTo>
                        <a:pt x="74" y="82"/>
                      </a:lnTo>
                      <a:lnTo>
                        <a:pt x="70" y="96"/>
                      </a:lnTo>
                      <a:lnTo>
                        <a:pt x="70" y="104"/>
                      </a:lnTo>
                      <a:lnTo>
                        <a:pt x="68" y="108"/>
                      </a:lnTo>
                      <a:lnTo>
                        <a:pt x="64" y="108"/>
                      </a:lnTo>
                      <a:lnTo>
                        <a:pt x="60" y="106"/>
                      </a:lnTo>
                      <a:lnTo>
                        <a:pt x="56" y="104"/>
                      </a:lnTo>
                      <a:lnTo>
                        <a:pt x="52" y="100"/>
                      </a:lnTo>
                      <a:lnTo>
                        <a:pt x="48" y="98"/>
                      </a:lnTo>
                      <a:lnTo>
                        <a:pt x="44" y="98"/>
                      </a:lnTo>
                      <a:lnTo>
                        <a:pt x="42" y="100"/>
                      </a:lnTo>
                      <a:lnTo>
                        <a:pt x="36" y="106"/>
                      </a:lnTo>
                      <a:lnTo>
                        <a:pt x="28" y="108"/>
                      </a:lnTo>
                      <a:lnTo>
                        <a:pt x="26" y="110"/>
                      </a:lnTo>
                      <a:lnTo>
                        <a:pt x="20" y="112"/>
                      </a:lnTo>
                      <a:lnTo>
                        <a:pt x="14" y="110"/>
                      </a:lnTo>
                      <a:lnTo>
                        <a:pt x="8" y="108"/>
                      </a:lnTo>
                      <a:lnTo>
                        <a:pt x="2" y="106"/>
                      </a:lnTo>
                      <a:lnTo>
                        <a:pt x="0" y="104"/>
                      </a:lnTo>
                      <a:lnTo>
                        <a:pt x="0" y="102"/>
                      </a:lnTo>
                      <a:lnTo>
                        <a:pt x="0" y="92"/>
                      </a:lnTo>
                      <a:lnTo>
                        <a:pt x="0" y="90"/>
                      </a:lnTo>
                      <a:lnTo>
                        <a:pt x="0" y="94"/>
                      </a:lnTo>
                      <a:lnTo>
                        <a:pt x="2" y="96"/>
                      </a:lnTo>
                      <a:lnTo>
                        <a:pt x="8" y="100"/>
                      </a:lnTo>
                      <a:lnTo>
                        <a:pt x="20" y="100"/>
                      </a:lnTo>
                      <a:lnTo>
                        <a:pt x="20" y="90"/>
                      </a:lnTo>
                      <a:lnTo>
                        <a:pt x="26" y="82"/>
                      </a:lnTo>
                      <a:lnTo>
                        <a:pt x="30" y="78"/>
                      </a:lnTo>
                      <a:lnTo>
                        <a:pt x="34" y="76"/>
                      </a:lnTo>
                      <a:lnTo>
                        <a:pt x="46" y="72"/>
                      </a:lnTo>
                      <a:lnTo>
                        <a:pt x="50" y="70"/>
                      </a:lnTo>
                      <a:lnTo>
                        <a:pt x="54" y="66"/>
                      </a:lnTo>
                      <a:lnTo>
                        <a:pt x="60" y="56"/>
                      </a:lnTo>
                      <a:lnTo>
                        <a:pt x="58" y="5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6" name="iṡḻiḍe">
                  <a:extLst>
                    <a:ext uri="{FF2B5EF4-FFF2-40B4-BE49-F238E27FC236}">
                      <a16:creationId xmlns:a16="http://schemas.microsoft.com/office/drawing/2014/main" id="{49762BE5-0ABC-44FF-B282-C4673840CBFB}"/>
                    </a:ext>
                  </a:extLst>
                </p:cNvPr>
                <p:cNvSpPr/>
                <p:nvPr/>
              </p:nvSpPr>
              <p:spPr bwMode="auto">
                <a:xfrm>
                  <a:off x="7527854" y="3723363"/>
                  <a:ext cx="27544" cy="25219"/>
                </a:xfrm>
                <a:custGeom>
                  <a:avLst/>
                  <a:gdLst>
                    <a:gd name="T0" fmla="*/ 2147483647 w 16"/>
                    <a:gd name="T1" fmla="*/ 0 h 14"/>
                    <a:gd name="T2" fmla="*/ 2147483647 w 16"/>
                    <a:gd name="T3" fmla="*/ 2147483647 h 14"/>
                    <a:gd name="T4" fmla="*/ 2147483647 w 16"/>
                    <a:gd name="T5" fmla="*/ 2147483647 h 14"/>
                    <a:gd name="T6" fmla="*/ 2147483647 w 16"/>
                    <a:gd name="T7" fmla="*/ 2147483647 h 14"/>
                    <a:gd name="T8" fmla="*/ 2147483647 w 16"/>
                    <a:gd name="T9" fmla="*/ 2147483647 h 14"/>
                    <a:gd name="T10" fmla="*/ 2147483647 w 16"/>
                    <a:gd name="T11" fmla="*/ 2147483647 h 14"/>
                    <a:gd name="T12" fmla="*/ 2147483647 w 16"/>
                    <a:gd name="T13" fmla="*/ 2147483647 h 14"/>
                    <a:gd name="T14" fmla="*/ 2147483647 w 16"/>
                    <a:gd name="T15" fmla="*/ 2147483647 h 14"/>
                    <a:gd name="T16" fmla="*/ 2147483647 w 16"/>
                    <a:gd name="T17" fmla="*/ 2147483647 h 14"/>
                    <a:gd name="T18" fmla="*/ 0 w 16"/>
                    <a:gd name="T19" fmla="*/ 2147483647 h 14"/>
                    <a:gd name="T20" fmla="*/ 2147483647 w 16"/>
                    <a:gd name="T21" fmla="*/ 0 h 14"/>
                    <a:gd name="T22" fmla="*/ 2147483647 w 16"/>
                    <a:gd name="T23" fmla="*/ 0 h 1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6"/>
                    <a:gd name="T37" fmla="*/ 0 h 14"/>
                    <a:gd name="T38" fmla="*/ 16 w 16"/>
                    <a:gd name="T39" fmla="*/ 14 h 1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6" h="14">
                      <a:moveTo>
                        <a:pt x="12" y="0"/>
                      </a:moveTo>
                      <a:lnTo>
                        <a:pt x="12" y="4"/>
                      </a:lnTo>
                      <a:lnTo>
                        <a:pt x="16" y="6"/>
                      </a:lnTo>
                      <a:lnTo>
                        <a:pt x="16" y="10"/>
                      </a:lnTo>
                      <a:lnTo>
                        <a:pt x="12" y="8"/>
                      </a:lnTo>
                      <a:lnTo>
                        <a:pt x="10" y="6"/>
                      </a:lnTo>
                      <a:lnTo>
                        <a:pt x="10" y="10"/>
                      </a:lnTo>
                      <a:lnTo>
                        <a:pt x="12" y="12"/>
                      </a:lnTo>
                      <a:lnTo>
                        <a:pt x="10" y="14"/>
                      </a:lnTo>
                      <a:lnTo>
                        <a:pt x="0" y="10"/>
                      </a:lnTo>
                      <a:lnTo>
                        <a:pt x="10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7" name="ïšḻîďè">
                  <a:extLst>
                    <a:ext uri="{FF2B5EF4-FFF2-40B4-BE49-F238E27FC236}">
                      <a16:creationId xmlns:a16="http://schemas.microsoft.com/office/drawing/2014/main" id="{3685C0F5-F136-481A-919D-C6EAFF41053F}"/>
                    </a:ext>
                  </a:extLst>
                </p:cNvPr>
                <p:cNvSpPr/>
                <p:nvPr/>
              </p:nvSpPr>
              <p:spPr bwMode="auto">
                <a:xfrm>
                  <a:off x="8014011" y="3870475"/>
                  <a:ext cx="278197" cy="274608"/>
                </a:xfrm>
                <a:custGeom>
                  <a:avLst/>
                  <a:gdLst>
                    <a:gd name="T0" fmla="*/ 2147483647 w 160"/>
                    <a:gd name="T1" fmla="*/ 2147483647 h 164"/>
                    <a:gd name="T2" fmla="*/ 2147483647 w 160"/>
                    <a:gd name="T3" fmla="*/ 2147483647 h 164"/>
                    <a:gd name="T4" fmla="*/ 2147483647 w 160"/>
                    <a:gd name="T5" fmla="*/ 2147483647 h 164"/>
                    <a:gd name="T6" fmla="*/ 2147483647 w 160"/>
                    <a:gd name="T7" fmla="*/ 2147483647 h 164"/>
                    <a:gd name="T8" fmla="*/ 2147483647 w 160"/>
                    <a:gd name="T9" fmla="*/ 2147483647 h 164"/>
                    <a:gd name="T10" fmla="*/ 2147483647 w 160"/>
                    <a:gd name="T11" fmla="*/ 2147483647 h 164"/>
                    <a:gd name="T12" fmla="*/ 2147483647 w 160"/>
                    <a:gd name="T13" fmla="*/ 2147483647 h 164"/>
                    <a:gd name="T14" fmla="*/ 2147483647 w 160"/>
                    <a:gd name="T15" fmla="*/ 2147483647 h 164"/>
                    <a:gd name="T16" fmla="*/ 2147483647 w 160"/>
                    <a:gd name="T17" fmla="*/ 2147483647 h 164"/>
                    <a:gd name="T18" fmla="*/ 2147483647 w 160"/>
                    <a:gd name="T19" fmla="*/ 2147483647 h 164"/>
                    <a:gd name="T20" fmla="*/ 2147483647 w 160"/>
                    <a:gd name="T21" fmla="*/ 2147483647 h 164"/>
                    <a:gd name="T22" fmla="*/ 2147483647 w 160"/>
                    <a:gd name="T23" fmla="*/ 2147483647 h 164"/>
                    <a:gd name="T24" fmla="*/ 2147483647 w 160"/>
                    <a:gd name="T25" fmla="*/ 2147483647 h 164"/>
                    <a:gd name="T26" fmla="*/ 2147483647 w 160"/>
                    <a:gd name="T27" fmla="*/ 2147483647 h 164"/>
                    <a:gd name="T28" fmla="*/ 2147483647 w 160"/>
                    <a:gd name="T29" fmla="*/ 2147483647 h 164"/>
                    <a:gd name="T30" fmla="*/ 2147483647 w 160"/>
                    <a:gd name="T31" fmla="*/ 2147483647 h 164"/>
                    <a:gd name="T32" fmla="*/ 2147483647 w 160"/>
                    <a:gd name="T33" fmla="*/ 2147483647 h 164"/>
                    <a:gd name="T34" fmla="*/ 2147483647 w 160"/>
                    <a:gd name="T35" fmla="*/ 2147483647 h 164"/>
                    <a:gd name="T36" fmla="*/ 2147483647 w 160"/>
                    <a:gd name="T37" fmla="*/ 2147483647 h 164"/>
                    <a:gd name="T38" fmla="*/ 2147483647 w 160"/>
                    <a:gd name="T39" fmla="*/ 2147483647 h 164"/>
                    <a:gd name="T40" fmla="*/ 2147483647 w 160"/>
                    <a:gd name="T41" fmla="*/ 2147483647 h 164"/>
                    <a:gd name="T42" fmla="*/ 2147483647 w 160"/>
                    <a:gd name="T43" fmla="*/ 2147483647 h 164"/>
                    <a:gd name="T44" fmla="*/ 2147483647 w 160"/>
                    <a:gd name="T45" fmla="*/ 2147483647 h 164"/>
                    <a:gd name="T46" fmla="*/ 2147483647 w 160"/>
                    <a:gd name="T47" fmla="*/ 2147483647 h 164"/>
                    <a:gd name="T48" fmla="*/ 2147483647 w 160"/>
                    <a:gd name="T49" fmla="*/ 2147483647 h 164"/>
                    <a:gd name="T50" fmla="*/ 2147483647 w 160"/>
                    <a:gd name="T51" fmla="*/ 2147483647 h 164"/>
                    <a:gd name="T52" fmla="*/ 2147483647 w 160"/>
                    <a:gd name="T53" fmla="*/ 2147483647 h 164"/>
                    <a:gd name="T54" fmla="*/ 2147483647 w 160"/>
                    <a:gd name="T55" fmla="*/ 2147483647 h 164"/>
                    <a:gd name="T56" fmla="*/ 2147483647 w 160"/>
                    <a:gd name="T57" fmla="*/ 2147483647 h 164"/>
                    <a:gd name="T58" fmla="*/ 2147483647 w 160"/>
                    <a:gd name="T59" fmla="*/ 2147483647 h 164"/>
                    <a:gd name="T60" fmla="*/ 2147483647 w 160"/>
                    <a:gd name="T61" fmla="*/ 2147483647 h 164"/>
                    <a:gd name="T62" fmla="*/ 2147483647 w 160"/>
                    <a:gd name="T63" fmla="*/ 2147483647 h 164"/>
                    <a:gd name="T64" fmla="*/ 0 w 160"/>
                    <a:gd name="T65" fmla="*/ 2147483647 h 164"/>
                    <a:gd name="T66" fmla="*/ 2147483647 w 160"/>
                    <a:gd name="T67" fmla="*/ 2147483647 h 164"/>
                    <a:gd name="T68" fmla="*/ 2147483647 w 160"/>
                    <a:gd name="T69" fmla="*/ 0 h 164"/>
                    <a:gd name="T70" fmla="*/ 2147483647 w 160"/>
                    <a:gd name="T71" fmla="*/ 2147483647 h 164"/>
                    <a:gd name="T72" fmla="*/ 2147483647 w 160"/>
                    <a:gd name="T73" fmla="*/ 2147483647 h 164"/>
                    <a:gd name="T74" fmla="*/ 2147483647 w 160"/>
                    <a:gd name="T75" fmla="*/ 2147483647 h 164"/>
                    <a:gd name="T76" fmla="*/ 2147483647 w 160"/>
                    <a:gd name="T77" fmla="*/ 2147483647 h 164"/>
                    <a:gd name="T78" fmla="*/ 2147483647 w 160"/>
                    <a:gd name="T79" fmla="*/ 2147483647 h 164"/>
                    <a:gd name="T80" fmla="*/ 2147483647 w 160"/>
                    <a:gd name="T81" fmla="*/ 2147483647 h 164"/>
                    <a:gd name="T82" fmla="*/ 2147483647 w 160"/>
                    <a:gd name="T83" fmla="*/ 2147483647 h 164"/>
                    <a:gd name="T84" fmla="*/ 2147483647 w 160"/>
                    <a:gd name="T85" fmla="*/ 2147483647 h 164"/>
                    <a:gd name="T86" fmla="*/ 2147483647 w 160"/>
                    <a:gd name="T87" fmla="*/ 2147483647 h 164"/>
                    <a:gd name="T88" fmla="*/ 2147483647 w 160"/>
                    <a:gd name="T89" fmla="*/ 2147483647 h 164"/>
                    <a:gd name="T90" fmla="*/ 2147483647 w 160"/>
                    <a:gd name="T91" fmla="*/ 2147483647 h 164"/>
                    <a:gd name="T92" fmla="*/ 2147483647 w 160"/>
                    <a:gd name="T93" fmla="*/ 2147483647 h 164"/>
                    <a:gd name="T94" fmla="*/ 2147483647 w 160"/>
                    <a:gd name="T95" fmla="*/ 2147483647 h 164"/>
                    <a:gd name="T96" fmla="*/ 2147483647 w 160"/>
                    <a:gd name="T97" fmla="*/ 2147483647 h 164"/>
                    <a:gd name="T98" fmla="*/ 2147483647 w 160"/>
                    <a:gd name="T99" fmla="*/ 2147483647 h 164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60"/>
                    <a:gd name="T151" fmla="*/ 0 h 164"/>
                    <a:gd name="T152" fmla="*/ 160 w 160"/>
                    <a:gd name="T153" fmla="*/ 164 h 164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60" h="164">
                      <a:moveTo>
                        <a:pt x="160" y="38"/>
                      </a:moveTo>
                      <a:lnTo>
                        <a:pt x="160" y="114"/>
                      </a:lnTo>
                      <a:lnTo>
                        <a:pt x="156" y="118"/>
                      </a:lnTo>
                      <a:lnTo>
                        <a:pt x="156" y="122"/>
                      </a:lnTo>
                      <a:lnTo>
                        <a:pt x="160" y="126"/>
                      </a:lnTo>
                      <a:lnTo>
                        <a:pt x="160" y="164"/>
                      </a:lnTo>
                      <a:lnTo>
                        <a:pt x="154" y="164"/>
                      </a:lnTo>
                      <a:lnTo>
                        <a:pt x="148" y="158"/>
                      </a:lnTo>
                      <a:lnTo>
                        <a:pt x="144" y="152"/>
                      </a:lnTo>
                      <a:lnTo>
                        <a:pt x="144" y="144"/>
                      </a:lnTo>
                      <a:lnTo>
                        <a:pt x="126" y="144"/>
                      </a:lnTo>
                      <a:lnTo>
                        <a:pt x="120" y="148"/>
                      </a:lnTo>
                      <a:lnTo>
                        <a:pt x="112" y="148"/>
                      </a:lnTo>
                      <a:lnTo>
                        <a:pt x="104" y="148"/>
                      </a:lnTo>
                      <a:lnTo>
                        <a:pt x="102" y="146"/>
                      </a:lnTo>
                      <a:lnTo>
                        <a:pt x="102" y="144"/>
                      </a:lnTo>
                      <a:lnTo>
                        <a:pt x="104" y="138"/>
                      </a:lnTo>
                      <a:lnTo>
                        <a:pt x="110" y="134"/>
                      </a:lnTo>
                      <a:lnTo>
                        <a:pt x="116" y="128"/>
                      </a:lnTo>
                      <a:lnTo>
                        <a:pt x="120" y="126"/>
                      </a:lnTo>
                      <a:lnTo>
                        <a:pt x="118" y="118"/>
                      </a:lnTo>
                      <a:lnTo>
                        <a:pt x="118" y="112"/>
                      </a:lnTo>
                      <a:lnTo>
                        <a:pt x="116" y="106"/>
                      </a:lnTo>
                      <a:lnTo>
                        <a:pt x="116" y="100"/>
                      </a:lnTo>
                      <a:lnTo>
                        <a:pt x="112" y="94"/>
                      </a:lnTo>
                      <a:lnTo>
                        <a:pt x="104" y="90"/>
                      </a:lnTo>
                      <a:lnTo>
                        <a:pt x="90" y="84"/>
                      </a:lnTo>
                      <a:lnTo>
                        <a:pt x="74" y="80"/>
                      </a:lnTo>
                      <a:lnTo>
                        <a:pt x="68" y="74"/>
                      </a:lnTo>
                      <a:lnTo>
                        <a:pt x="62" y="70"/>
                      </a:lnTo>
                      <a:lnTo>
                        <a:pt x="58" y="68"/>
                      </a:lnTo>
                      <a:lnTo>
                        <a:pt x="54" y="66"/>
                      </a:lnTo>
                      <a:lnTo>
                        <a:pt x="44" y="66"/>
                      </a:lnTo>
                      <a:lnTo>
                        <a:pt x="46" y="60"/>
                      </a:lnTo>
                      <a:lnTo>
                        <a:pt x="48" y="58"/>
                      </a:lnTo>
                      <a:lnTo>
                        <a:pt x="42" y="66"/>
                      </a:lnTo>
                      <a:lnTo>
                        <a:pt x="38" y="70"/>
                      </a:lnTo>
                      <a:lnTo>
                        <a:pt x="34" y="72"/>
                      </a:lnTo>
                      <a:lnTo>
                        <a:pt x="32" y="72"/>
                      </a:lnTo>
                      <a:lnTo>
                        <a:pt x="32" y="66"/>
                      </a:lnTo>
                      <a:lnTo>
                        <a:pt x="32" y="64"/>
                      </a:lnTo>
                      <a:lnTo>
                        <a:pt x="26" y="54"/>
                      </a:lnTo>
                      <a:lnTo>
                        <a:pt x="24" y="50"/>
                      </a:lnTo>
                      <a:lnTo>
                        <a:pt x="20" y="48"/>
                      </a:lnTo>
                      <a:lnTo>
                        <a:pt x="20" y="44"/>
                      </a:lnTo>
                      <a:lnTo>
                        <a:pt x="20" y="42"/>
                      </a:lnTo>
                      <a:lnTo>
                        <a:pt x="24" y="42"/>
                      </a:lnTo>
                      <a:lnTo>
                        <a:pt x="28" y="42"/>
                      </a:lnTo>
                      <a:lnTo>
                        <a:pt x="32" y="44"/>
                      </a:lnTo>
                      <a:lnTo>
                        <a:pt x="34" y="42"/>
                      </a:lnTo>
                      <a:lnTo>
                        <a:pt x="38" y="38"/>
                      </a:lnTo>
                      <a:lnTo>
                        <a:pt x="46" y="40"/>
                      </a:lnTo>
                      <a:lnTo>
                        <a:pt x="50" y="38"/>
                      </a:lnTo>
                      <a:lnTo>
                        <a:pt x="54" y="36"/>
                      </a:lnTo>
                      <a:lnTo>
                        <a:pt x="50" y="36"/>
                      </a:lnTo>
                      <a:lnTo>
                        <a:pt x="40" y="36"/>
                      </a:lnTo>
                      <a:lnTo>
                        <a:pt x="32" y="38"/>
                      </a:lnTo>
                      <a:lnTo>
                        <a:pt x="26" y="38"/>
                      </a:lnTo>
                      <a:lnTo>
                        <a:pt x="22" y="36"/>
                      </a:lnTo>
                      <a:lnTo>
                        <a:pt x="18" y="32"/>
                      </a:lnTo>
                      <a:lnTo>
                        <a:pt x="18" y="28"/>
                      </a:lnTo>
                      <a:lnTo>
                        <a:pt x="16" y="28"/>
                      </a:lnTo>
                      <a:lnTo>
                        <a:pt x="14" y="26"/>
                      </a:lnTo>
                      <a:lnTo>
                        <a:pt x="6" y="22"/>
                      </a:lnTo>
                      <a:lnTo>
                        <a:pt x="0" y="16"/>
                      </a:lnTo>
                      <a:lnTo>
                        <a:pt x="0" y="12"/>
                      </a:lnTo>
                      <a:lnTo>
                        <a:pt x="6" y="8"/>
                      </a:lnTo>
                      <a:lnTo>
                        <a:pt x="14" y="4"/>
                      </a:lnTo>
                      <a:lnTo>
                        <a:pt x="22" y="0"/>
                      </a:lnTo>
                      <a:lnTo>
                        <a:pt x="30" y="0"/>
                      </a:lnTo>
                      <a:lnTo>
                        <a:pt x="34" y="0"/>
                      </a:lnTo>
                      <a:lnTo>
                        <a:pt x="36" y="2"/>
                      </a:lnTo>
                      <a:lnTo>
                        <a:pt x="44" y="4"/>
                      </a:lnTo>
                      <a:lnTo>
                        <a:pt x="50" y="4"/>
                      </a:lnTo>
                      <a:lnTo>
                        <a:pt x="54" y="10"/>
                      </a:lnTo>
                      <a:lnTo>
                        <a:pt x="56" y="16"/>
                      </a:lnTo>
                      <a:lnTo>
                        <a:pt x="56" y="32"/>
                      </a:lnTo>
                      <a:lnTo>
                        <a:pt x="58" y="38"/>
                      </a:lnTo>
                      <a:lnTo>
                        <a:pt x="60" y="40"/>
                      </a:lnTo>
                      <a:lnTo>
                        <a:pt x="62" y="40"/>
                      </a:lnTo>
                      <a:lnTo>
                        <a:pt x="64" y="48"/>
                      </a:lnTo>
                      <a:lnTo>
                        <a:pt x="66" y="54"/>
                      </a:lnTo>
                      <a:lnTo>
                        <a:pt x="70" y="54"/>
                      </a:lnTo>
                      <a:lnTo>
                        <a:pt x="72" y="54"/>
                      </a:lnTo>
                      <a:lnTo>
                        <a:pt x="76" y="52"/>
                      </a:lnTo>
                      <a:lnTo>
                        <a:pt x="78" y="48"/>
                      </a:lnTo>
                      <a:lnTo>
                        <a:pt x="84" y="42"/>
                      </a:lnTo>
                      <a:lnTo>
                        <a:pt x="88" y="38"/>
                      </a:lnTo>
                      <a:lnTo>
                        <a:pt x="94" y="34"/>
                      </a:lnTo>
                      <a:lnTo>
                        <a:pt x="100" y="28"/>
                      </a:lnTo>
                      <a:lnTo>
                        <a:pt x="106" y="22"/>
                      </a:lnTo>
                      <a:lnTo>
                        <a:pt x="108" y="20"/>
                      </a:lnTo>
                      <a:lnTo>
                        <a:pt x="112" y="18"/>
                      </a:lnTo>
                      <a:lnTo>
                        <a:pt x="116" y="20"/>
                      </a:lnTo>
                      <a:lnTo>
                        <a:pt x="120" y="22"/>
                      </a:lnTo>
                      <a:lnTo>
                        <a:pt x="128" y="26"/>
                      </a:lnTo>
                      <a:lnTo>
                        <a:pt x="136" y="30"/>
                      </a:lnTo>
                      <a:lnTo>
                        <a:pt x="142" y="34"/>
                      </a:lnTo>
                      <a:lnTo>
                        <a:pt x="150" y="36"/>
                      </a:lnTo>
                      <a:lnTo>
                        <a:pt x="160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8" name="ïşḷîḍé">
                  <a:extLst>
                    <a:ext uri="{FF2B5EF4-FFF2-40B4-BE49-F238E27FC236}">
                      <a16:creationId xmlns:a16="http://schemas.microsoft.com/office/drawing/2014/main" id="{8D579417-C43D-493F-96DD-46B37832C879}"/>
                    </a:ext>
                  </a:extLst>
                </p:cNvPr>
                <p:cNvSpPr/>
                <p:nvPr/>
              </p:nvSpPr>
              <p:spPr bwMode="auto">
                <a:xfrm>
                  <a:off x="7671084" y="4145082"/>
                  <a:ext cx="41317" cy="21015"/>
                </a:xfrm>
                <a:custGeom>
                  <a:avLst/>
                  <a:gdLst>
                    <a:gd name="T0" fmla="*/ 2147483647 w 24"/>
                    <a:gd name="T1" fmla="*/ 2147483647 h 14"/>
                    <a:gd name="T2" fmla="*/ 2147483647 w 24"/>
                    <a:gd name="T3" fmla="*/ 2147483647 h 14"/>
                    <a:gd name="T4" fmla="*/ 0 w 24"/>
                    <a:gd name="T5" fmla="*/ 2147483647 h 14"/>
                    <a:gd name="T6" fmla="*/ 2147483647 w 24"/>
                    <a:gd name="T7" fmla="*/ 0 h 14"/>
                    <a:gd name="T8" fmla="*/ 2147483647 w 24"/>
                    <a:gd name="T9" fmla="*/ 0 h 14"/>
                    <a:gd name="T10" fmla="*/ 2147483647 w 24"/>
                    <a:gd name="T11" fmla="*/ 0 h 14"/>
                    <a:gd name="T12" fmla="*/ 2147483647 w 24"/>
                    <a:gd name="T13" fmla="*/ 0 h 14"/>
                    <a:gd name="T14" fmla="*/ 2147483647 w 24"/>
                    <a:gd name="T15" fmla="*/ 2147483647 h 14"/>
                    <a:gd name="T16" fmla="*/ 2147483647 w 24"/>
                    <a:gd name="T17" fmla="*/ 2147483647 h 14"/>
                    <a:gd name="T18" fmla="*/ 2147483647 w 24"/>
                    <a:gd name="T19" fmla="*/ 2147483647 h 14"/>
                    <a:gd name="T20" fmla="*/ 2147483647 w 24"/>
                    <a:gd name="T21" fmla="*/ 2147483647 h 14"/>
                    <a:gd name="T22" fmla="*/ 2147483647 w 24"/>
                    <a:gd name="T23" fmla="*/ 2147483647 h 14"/>
                    <a:gd name="T24" fmla="*/ 2147483647 w 24"/>
                    <a:gd name="T25" fmla="*/ 2147483647 h 14"/>
                    <a:gd name="T26" fmla="*/ 2147483647 w 24"/>
                    <a:gd name="T27" fmla="*/ 214748364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4"/>
                    <a:gd name="T43" fmla="*/ 0 h 14"/>
                    <a:gd name="T44" fmla="*/ 24 w 24"/>
                    <a:gd name="T45" fmla="*/ 14 h 1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4" h="14">
                      <a:moveTo>
                        <a:pt x="16" y="12"/>
                      </a:moveTo>
                      <a:lnTo>
                        <a:pt x="8" y="8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10" y="0"/>
                      </a:lnTo>
                      <a:lnTo>
                        <a:pt x="12" y="0"/>
                      </a:lnTo>
                      <a:lnTo>
                        <a:pt x="16" y="0"/>
                      </a:lnTo>
                      <a:lnTo>
                        <a:pt x="18" y="4"/>
                      </a:lnTo>
                      <a:lnTo>
                        <a:pt x="22" y="4"/>
                      </a:lnTo>
                      <a:lnTo>
                        <a:pt x="24" y="10"/>
                      </a:lnTo>
                      <a:lnTo>
                        <a:pt x="22" y="12"/>
                      </a:lnTo>
                      <a:lnTo>
                        <a:pt x="20" y="14"/>
                      </a:lnTo>
                      <a:lnTo>
                        <a:pt x="18" y="14"/>
                      </a:lnTo>
                      <a:lnTo>
                        <a:pt x="16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9" name="îṡḷîďê">
                  <a:extLst>
                    <a:ext uri="{FF2B5EF4-FFF2-40B4-BE49-F238E27FC236}">
                      <a16:creationId xmlns:a16="http://schemas.microsoft.com/office/drawing/2014/main" id="{3371A650-3F07-4E04-99C3-CC23561C6CAD}"/>
                    </a:ext>
                  </a:extLst>
                </p:cNvPr>
                <p:cNvSpPr/>
                <p:nvPr/>
              </p:nvSpPr>
              <p:spPr bwMode="auto">
                <a:xfrm>
                  <a:off x="7939641" y="4947888"/>
                  <a:ext cx="37185" cy="12610"/>
                </a:xfrm>
                <a:custGeom>
                  <a:avLst/>
                  <a:gdLst>
                    <a:gd name="T0" fmla="*/ 2147483647 w 22"/>
                    <a:gd name="T1" fmla="*/ 2147483647 h 8"/>
                    <a:gd name="T2" fmla="*/ 2147483647 w 22"/>
                    <a:gd name="T3" fmla="*/ 2147483647 h 8"/>
                    <a:gd name="T4" fmla="*/ 2147483647 w 22"/>
                    <a:gd name="T5" fmla="*/ 2147483647 h 8"/>
                    <a:gd name="T6" fmla="*/ 0 w 22"/>
                    <a:gd name="T7" fmla="*/ 2147483647 h 8"/>
                    <a:gd name="T8" fmla="*/ 2147483647 w 22"/>
                    <a:gd name="T9" fmla="*/ 2147483647 h 8"/>
                    <a:gd name="T10" fmla="*/ 2147483647 w 22"/>
                    <a:gd name="T11" fmla="*/ 2147483647 h 8"/>
                    <a:gd name="T12" fmla="*/ 2147483647 w 22"/>
                    <a:gd name="T13" fmla="*/ 2147483647 h 8"/>
                    <a:gd name="T14" fmla="*/ 2147483647 w 22"/>
                    <a:gd name="T15" fmla="*/ 2147483647 h 8"/>
                    <a:gd name="T16" fmla="*/ 2147483647 w 22"/>
                    <a:gd name="T17" fmla="*/ 2147483647 h 8"/>
                    <a:gd name="T18" fmla="*/ 2147483647 w 22"/>
                    <a:gd name="T19" fmla="*/ 0 h 8"/>
                    <a:gd name="T20" fmla="*/ 2147483647 w 22"/>
                    <a:gd name="T21" fmla="*/ 0 h 8"/>
                    <a:gd name="T22" fmla="*/ 2147483647 w 22"/>
                    <a:gd name="T23" fmla="*/ 2147483647 h 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2"/>
                    <a:gd name="T37" fmla="*/ 0 h 8"/>
                    <a:gd name="T38" fmla="*/ 22 w 22"/>
                    <a:gd name="T39" fmla="*/ 8 h 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2" h="8">
                      <a:moveTo>
                        <a:pt x="8" y="2"/>
                      </a:moveTo>
                      <a:lnTo>
                        <a:pt x="4" y="2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4" y="8"/>
                      </a:lnTo>
                      <a:lnTo>
                        <a:pt x="8" y="8"/>
                      </a:lnTo>
                      <a:lnTo>
                        <a:pt x="12" y="8"/>
                      </a:lnTo>
                      <a:lnTo>
                        <a:pt x="16" y="6"/>
                      </a:lnTo>
                      <a:lnTo>
                        <a:pt x="22" y="2"/>
                      </a:lnTo>
                      <a:lnTo>
                        <a:pt x="20" y="0"/>
                      </a:lnTo>
                      <a:lnTo>
                        <a:pt x="16" y="0"/>
                      </a:lnTo>
                      <a:lnTo>
                        <a:pt x="8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0" name="í$lïďè">
                  <a:extLst>
                    <a:ext uri="{FF2B5EF4-FFF2-40B4-BE49-F238E27FC236}">
                      <a16:creationId xmlns:a16="http://schemas.microsoft.com/office/drawing/2014/main" id="{F69038AD-240A-4C95-A1C6-1151DCB69B17}"/>
                    </a:ext>
                  </a:extLst>
                </p:cNvPr>
                <p:cNvSpPr/>
                <p:nvPr/>
              </p:nvSpPr>
              <p:spPr bwMode="auto">
                <a:xfrm>
                  <a:off x="8586933" y="3946131"/>
                  <a:ext cx="50957" cy="61646"/>
                </a:xfrm>
                <a:custGeom>
                  <a:avLst/>
                  <a:gdLst>
                    <a:gd name="T0" fmla="*/ 2147483647 w 30"/>
                    <a:gd name="T1" fmla="*/ 2147483647 h 36"/>
                    <a:gd name="T2" fmla="*/ 2147483647 w 30"/>
                    <a:gd name="T3" fmla="*/ 2147483647 h 36"/>
                    <a:gd name="T4" fmla="*/ 2147483647 w 30"/>
                    <a:gd name="T5" fmla="*/ 2147483647 h 36"/>
                    <a:gd name="T6" fmla="*/ 2147483647 w 30"/>
                    <a:gd name="T7" fmla="*/ 2147483647 h 36"/>
                    <a:gd name="T8" fmla="*/ 2147483647 w 30"/>
                    <a:gd name="T9" fmla="*/ 2147483647 h 36"/>
                    <a:gd name="T10" fmla="*/ 2147483647 w 30"/>
                    <a:gd name="T11" fmla="*/ 2147483647 h 36"/>
                    <a:gd name="T12" fmla="*/ 2147483647 w 30"/>
                    <a:gd name="T13" fmla="*/ 2147483647 h 36"/>
                    <a:gd name="T14" fmla="*/ 2147483647 w 30"/>
                    <a:gd name="T15" fmla="*/ 2147483647 h 36"/>
                    <a:gd name="T16" fmla="*/ 0 w 30"/>
                    <a:gd name="T17" fmla="*/ 2147483647 h 36"/>
                    <a:gd name="T18" fmla="*/ 0 w 30"/>
                    <a:gd name="T19" fmla="*/ 0 h 36"/>
                    <a:gd name="T20" fmla="*/ 2147483647 w 30"/>
                    <a:gd name="T21" fmla="*/ 2147483647 h 36"/>
                    <a:gd name="T22" fmla="*/ 2147483647 w 30"/>
                    <a:gd name="T23" fmla="*/ 2147483647 h 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0"/>
                    <a:gd name="T37" fmla="*/ 0 h 36"/>
                    <a:gd name="T38" fmla="*/ 30 w 30"/>
                    <a:gd name="T39" fmla="*/ 36 h 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0" h="36">
                      <a:moveTo>
                        <a:pt x="30" y="26"/>
                      </a:moveTo>
                      <a:lnTo>
                        <a:pt x="30" y="36"/>
                      </a:lnTo>
                      <a:lnTo>
                        <a:pt x="26" y="36"/>
                      </a:lnTo>
                      <a:lnTo>
                        <a:pt x="22" y="32"/>
                      </a:lnTo>
                      <a:lnTo>
                        <a:pt x="20" y="26"/>
                      </a:lnTo>
                      <a:lnTo>
                        <a:pt x="18" y="18"/>
                      </a:lnTo>
                      <a:lnTo>
                        <a:pt x="14" y="14"/>
                      </a:lnTo>
                      <a:lnTo>
                        <a:pt x="6" y="8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14" y="12"/>
                      </a:lnTo>
                      <a:lnTo>
                        <a:pt x="30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1" name="ïşļiḑe">
                  <a:extLst>
                    <a:ext uri="{FF2B5EF4-FFF2-40B4-BE49-F238E27FC236}">
                      <a16:creationId xmlns:a16="http://schemas.microsoft.com/office/drawing/2014/main" id="{3080F1BF-C237-40AA-BA82-52817269E6C1}"/>
                    </a:ext>
                  </a:extLst>
                </p:cNvPr>
                <p:cNvSpPr/>
                <p:nvPr/>
              </p:nvSpPr>
              <p:spPr bwMode="auto">
                <a:xfrm>
                  <a:off x="8144847" y="3876078"/>
                  <a:ext cx="22036" cy="21015"/>
                </a:xfrm>
                <a:custGeom>
                  <a:avLst/>
                  <a:gdLst>
                    <a:gd name="T0" fmla="*/ 2147483647 w 12"/>
                    <a:gd name="T1" fmla="*/ 2147483647 h 12"/>
                    <a:gd name="T2" fmla="*/ 2147483647 w 12"/>
                    <a:gd name="T3" fmla="*/ 2147483647 h 12"/>
                    <a:gd name="T4" fmla="*/ 2147483647 w 12"/>
                    <a:gd name="T5" fmla="*/ 2147483647 h 12"/>
                    <a:gd name="T6" fmla="*/ 2147483647 w 12"/>
                    <a:gd name="T7" fmla="*/ 2147483647 h 12"/>
                    <a:gd name="T8" fmla="*/ 0 w 12"/>
                    <a:gd name="T9" fmla="*/ 2147483647 h 12"/>
                    <a:gd name="T10" fmla="*/ 0 w 12"/>
                    <a:gd name="T11" fmla="*/ 0 h 12"/>
                    <a:gd name="T12" fmla="*/ 2147483647 w 12"/>
                    <a:gd name="T13" fmla="*/ 2147483647 h 12"/>
                    <a:gd name="T14" fmla="*/ 2147483647 w 12"/>
                    <a:gd name="T15" fmla="*/ 2147483647 h 12"/>
                    <a:gd name="T16" fmla="*/ 2147483647 w 12"/>
                    <a:gd name="T17" fmla="*/ 2147483647 h 1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"/>
                    <a:gd name="T28" fmla="*/ 0 h 12"/>
                    <a:gd name="T29" fmla="*/ 12 w 12"/>
                    <a:gd name="T30" fmla="*/ 12 h 1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" h="12">
                      <a:moveTo>
                        <a:pt x="12" y="12"/>
                      </a:move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4" y="2"/>
                      </a:lnTo>
                      <a:lnTo>
                        <a:pt x="8" y="4"/>
                      </a:lnTo>
                      <a:lnTo>
                        <a:pt x="12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2" name="isļiďê">
                  <a:extLst>
                    <a:ext uri="{FF2B5EF4-FFF2-40B4-BE49-F238E27FC236}">
                      <a16:creationId xmlns:a16="http://schemas.microsoft.com/office/drawing/2014/main" id="{05F2F310-AB11-4539-810F-EF9BCECE1CF9}"/>
                    </a:ext>
                  </a:extLst>
                </p:cNvPr>
                <p:cNvSpPr/>
                <p:nvPr/>
              </p:nvSpPr>
              <p:spPr bwMode="auto">
                <a:xfrm>
                  <a:off x="8148978" y="3913907"/>
                  <a:ext cx="24790" cy="5604"/>
                </a:xfrm>
                <a:custGeom>
                  <a:avLst/>
                  <a:gdLst>
                    <a:gd name="T0" fmla="*/ 2147483647 w 14"/>
                    <a:gd name="T1" fmla="*/ 0 h 4"/>
                    <a:gd name="T2" fmla="*/ 2147483647 w 14"/>
                    <a:gd name="T3" fmla="*/ 2147483647 h 4"/>
                    <a:gd name="T4" fmla="*/ 0 w 14"/>
                    <a:gd name="T5" fmla="*/ 2147483647 h 4"/>
                    <a:gd name="T6" fmla="*/ 0 w 14"/>
                    <a:gd name="T7" fmla="*/ 0 h 4"/>
                    <a:gd name="T8" fmla="*/ 2147483647 w 14"/>
                    <a:gd name="T9" fmla="*/ 0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"/>
                    <a:gd name="T16" fmla="*/ 0 h 4"/>
                    <a:gd name="T17" fmla="*/ 14 w 14"/>
                    <a:gd name="T18" fmla="*/ 4 h 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" h="4">
                      <a:moveTo>
                        <a:pt x="14" y="0"/>
                      </a:moveTo>
                      <a:lnTo>
                        <a:pt x="14" y="4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3" name="iṡliḍe">
                  <a:extLst>
                    <a:ext uri="{FF2B5EF4-FFF2-40B4-BE49-F238E27FC236}">
                      <a16:creationId xmlns:a16="http://schemas.microsoft.com/office/drawing/2014/main" id="{3E145725-5F61-4FC6-BB84-EF221AF4DBD0}"/>
                    </a:ext>
                  </a:extLst>
                </p:cNvPr>
                <p:cNvSpPr/>
                <p:nvPr/>
              </p:nvSpPr>
              <p:spPr bwMode="auto">
                <a:xfrm>
                  <a:off x="8092512" y="4054014"/>
                  <a:ext cx="17904" cy="19615"/>
                </a:xfrm>
                <a:custGeom>
                  <a:avLst/>
                  <a:gdLst>
                    <a:gd name="T0" fmla="*/ 2147483647 w 10"/>
                    <a:gd name="T1" fmla="*/ 2147483647 h 12"/>
                    <a:gd name="T2" fmla="*/ 2147483647 w 10"/>
                    <a:gd name="T3" fmla="*/ 2147483647 h 12"/>
                    <a:gd name="T4" fmla="*/ 2147483647 w 10"/>
                    <a:gd name="T5" fmla="*/ 2147483647 h 12"/>
                    <a:gd name="T6" fmla="*/ 2147483647 w 10"/>
                    <a:gd name="T7" fmla="*/ 2147483647 h 12"/>
                    <a:gd name="T8" fmla="*/ 0 w 10"/>
                    <a:gd name="T9" fmla="*/ 2147483647 h 12"/>
                    <a:gd name="T10" fmla="*/ 0 w 10"/>
                    <a:gd name="T11" fmla="*/ 2147483647 h 12"/>
                    <a:gd name="T12" fmla="*/ 2147483647 w 10"/>
                    <a:gd name="T13" fmla="*/ 0 h 12"/>
                    <a:gd name="T14" fmla="*/ 2147483647 w 10"/>
                    <a:gd name="T15" fmla="*/ 2147483647 h 1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"/>
                    <a:gd name="T25" fmla="*/ 0 h 12"/>
                    <a:gd name="T26" fmla="*/ 10 w 10"/>
                    <a:gd name="T27" fmla="*/ 12 h 1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" h="12">
                      <a:moveTo>
                        <a:pt x="10" y="6"/>
                      </a:moveTo>
                      <a:lnTo>
                        <a:pt x="8" y="10"/>
                      </a:lnTo>
                      <a:lnTo>
                        <a:pt x="4" y="12"/>
                      </a:lnTo>
                      <a:lnTo>
                        <a:pt x="2" y="12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2" y="0"/>
                      </a:lnTo>
                      <a:lnTo>
                        <a:pt x="1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4" name="ïśľiḍé">
                  <a:extLst>
                    <a:ext uri="{FF2B5EF4-FFF2-40B4-BE49-F238E27FC236}">
                      <a16:creationId xmlns:a16="http://schemas.microsoft.com/office/drawing/2014/main" id="{C4EF105C-6F94-4807-9F0D-4C9EBD177D5C}"/>
                    </a:ext>
                  </a:extLst>
                </p:cNvPr>
                <p:cNvSpPr/>
                <p:nvPr/>
              </p:nvSpPr>
              <p:spPr bwMode="auto">
                <a:xfrm>
                  <a:off x="8000239" y="3859267"/>
                  <a:ext cx="26167" cy="11209"/>
                </a:xfrm>
                <a:custGeom>
                  <a:avLst/>
                  <a:gdLst>
                    <a:gd name="T0" fmla="*/ 2147483647 w 16"/>
                    <a:gd name="T1" fmla="*/ 2147483647 h 6"/>
                    <a:gd name="T2" fmla="*/ 2147483647 w 16"/>
                    <a:gd name="T3" fmla="*/ 2147483647 h 6"/>
                    <a:gd name="T4" fmla="*/ 2147483647 w 16"/>
                    <a:gd name="T5" fmla="*/ 2147483647 h 6"/>
                    <a:gd name="T6" fmla="*/ 0 w 16"/>
                    <a:gd name="T7" fmla="*/ 2147483647 h 6"/>
                    <a:gd name="T8" fmla="*/ 2147483647 w 16"/>
                    <a:gd name="T9" fmla="*/ 2147483647 h 6"/>
                    <a:gd name="T10" fmla="*/ 2147483647 w 16"/>
                    <a:gd name="T11" fmla="*/ 0 h 6"/>
                    <a:gd name="T12" fmla="*/ 2147483647 w 16"/>
                    <a:gd name="T13" fmla="*/ 0 h 6"/>
                    <a:gd name="T14" fmla="*/ 2147483647 w 16"/>
                    <a:gd name="T15" fmla="*/ 2147483647 h 6"/>
                    <a:gd name="T16" fmla="*/ 2147483647 w 16"/>
                    <a:gd name="T17" fmla="*/ 2147483647 h 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6"/>
                    <a:gd name="T28" fmla="*/ 0 h 6"/>
                    <a:gd name="T29" fmla="*/ 16 w 16"/>
                    <a:gd name="T30" fmla="*/ 6 h 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6" h="6">
                      <a:moveTo>
                        <a:pt x="16" y="6"/>
                      </a:moveTo>
                      <a:lnTo>
                        <a:pt x="8" y="6"/>
                      </a:lnTo>
                      <a:lnTo>
                        <a:pt x="4" y="6"/>
                      </a:lnTo>
                      <a:lnTo>
                        <a:pt x="0" y="6"/>
                      </a:lnTo>
                      <a:lnTo>
                        <a:pt x="4" y="2"/>
                      </a:lnTo>
                      <a:lnTo>
                        <a:pt x="8" y="0"/>
                      </a:lnTo>
                      <a:lnTo>
                        <a:pt x="12" y="0"/>
                      </a:lnTo>
                      <a:lnTo>
                        <a:pt x="14" y="2"/>
                      </a:lnTo>
                      <a:lnTo>
                        <a:pt x="1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5" name="ïṥľiḑe">
                  <a:extLst>
                    <a:ext uri="{FF2B5EF4-FFF2-40B4-BE49-F238E27FC236}">
                      <a16:creationId xmlns:a16="http://schemas.microsoft.com/office/drawing/2014/main" id="{0DD2DCC4-AC59-4027-AEC8-6F02C441FB15}"/>
                    </a:ext>
                  </a:extLst>
                </p:cNvPr>
                <p:cNvSpPr/>
                <p:nvPr/>
              </p:nvSpPr>
              <p:spPr bwMode="auto">
                <a:xfrm>
                  <a:off x="7834973" y="3918111"/>
                  <a:ext cx="16526" cy="5604"/>
                </a:xfrm>
                <a:custGeom>
                  <a:avLst/>
                  <a:gdLst>
                    <a:gd name="T0" fmla="*/ 2147483647 w 10"/>
                    <a:gd name="T1" fmla="*/ 0 h 4"/>
                    <a:gd name="T2" fmla="*/ 2147483647 w 10"/>
                    <a:gd name="T3" fmla="*/ 2147483647 h 4"/>
                    <a:gd name="T4" fmla="*/ 2147483647 w 10"/>
                    <a:gd name="T5" fmla="*/ 2147483647 h 4"/>
                    <a:gd name="T6" fmla="*/ 2147483647 w 10"/>
                    <a:gd name="T7" fmla="*/ 2147483647 h 4"/>
                    <a:gd name="T8" fmla="*/ 0 w 10"/>
                    <a:gd name="T9" fmla="*/ 0 h 4"/>
                    <a:gd name="T10" fmla="*/ 2147483647 w 10"/>
                    <a:gd name="T11" fmla="*/ 0 h 4"/>
                    <a:gd name="T12" fmla="*/ 2147483647 w 10"/>
                    <a:gd name="T13" fmla="*/ 0 h 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"/>
                    <a:gd name="T22" fmla="*/ 0 h 4"/>
                    <a:gd name="T23" fmla="*/ 10 w 10"/>
                    <a:gd name="T24" fmla="*/ 4 h 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" h="4">
                      <a:moveTo>
                        <a:pt x="10" y="0"/>
                      </a:moveTo>
                      <a:lnTo>
                        <a:pt x="8" y="2"/>
                      </a:lnTo>
                      <a:lnTo>
                        <a:pt x="4" y="4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6" name="ïSḻíḓê">
                  <a:extLst>
                    <a:ext uri="{FF2B5EF4-FFF2-40B4-BE49-F238E27FC236}">
                      <a16:creationId xmlns:a16="http://schemas.microsoft.com/office/drawing/2014/main" id="{5C949D63-8A19-49FF-A02D-305FB06BAD00}"/>
                    </a:ext>
                  </a:extLst>
                </p:cNvPr>
                <p:cNvSpPr/>
                <p:nvPr/>
              </p:nvSpPr>
              <p:spPr bwMode="auto">
                <a:xfrm>
                  <a:off x="7768867" y="3530018"/>
                  <a:ext cx="31675" cy="56043"/>
                </a:xfrm>
                <a:custGeom>
                  <a:avLst/>
                  <a:gdLst>
                    <a:gd name="T0" fmla="*/ 2147483647 w 18"/>
                    <a:gd name="T1" fmla="*/ 2147483647 h 34"/>
                    <a:gd name="T2" fmla="*/ 2147483647 w 18"/>
                    <a:gd name="T3" fmla="*/ 2147483647 h 34"/>
                    <a:gd name="T4" fmla="*/ 2147483647 w 18"/>
                    <a:gd name="T5" fmla="*/ 2147483647 h 34"/>
                    <a:gd name="T6" fmla="*/ 2147483647 w 18"/>
                    <a:gd name="T7" fmla="*/ 2147483647 h 34"/>
                    <a:gd name="T8" fmla="*/ 2147483647 w 18"/>
                    <a:gd name="T9" fmla="*/ 2147483647 h 34"/>
                    <a:gd name="T10" fmla="*/ 2147483647 w 18"/>
                    <a:gd name="T11" fmla="*/ 2147483647 h 34"/>
                    <a:gd name="T12" fmla="*/ 2147483647 w 18"/>
                    <a:gd name="T13" fmla="*/ 2147483647 h 34"/>
                    <a:gd name="T14" fmla="*/ 2147483647 w 18"/>
                    <a:gd name="T15" fmla="*/ 2147483647 h 34"/>
                    <a:gd name="T16" fmla="*/ 2147483647 w 18"/>
                    <a:gd name="T17" fmla="*/ 2147483647 h 34"/>
                    <a:gd name="T18" fmla="*/ 2147483647 w 18"/>
                    <a:gd name="T19" fmla="*/ 2147483647 h 34"/>
                    <a:gd name="T20" fmla="*/ 2147483647 w 18"/>
                    <a:gd name="T21" fmla="*/ 2147483647 h 34"/>
                    <a:gd name="T22" fmla="*/ 2147483647 w 18"/>
                    <a:gd name="T23" fmla="*/ 2147483647 h 34"/>
                    <a:gd name="T24" fmla="*/ 0 w 18"/>
                    <a:gd name="T25" fmla="*/ 2147483647 h 34"/>
                    <a:gd name="T26" fmla="*/ 2147483647 w 18"/>
                    <a:gd name="T27" fmla="*/ 2147483647 h 34"/>
                    <a:gd name="T28" fmla="*/ 2147483647 w 18"/>
                    <a:gd name="T29" fmla="*/ 2147483647 h 34"/>
                    <a:gd name="T30" fmla="*/ 2147483647 w 18"/>
                    <a:gd name="T31" fmla="*/ 2147483647 h 34"/>
                    <a:gd name="T32" fmla="*/ 2147483647 w 18"/>
                    <a:gd name="T33" fmla="*/ 2147483647 h 34"/>
                    <a:gd name="T34" fmla="*/ 2147483647 w 18"/>
                    <a:gd name="T35" fmla="*/ 0 h 34"/>
                    <a:gd name="T36" fmla="*/ 2147483647 w 18"/>
                    <a:gd name="T37" fmla="*/ 0 h 34"/>
                    <a:gd name="T38" fmla="*/ 2147483647 w 18"/>
                    <a:gd name="T39" fmla="*/ 2147483647 h 34"/>
                    <a:gd name="T40" fmla="*/ 2147483647 w 18"/>
                    <a:gd name="T41" fmla="*/ 2147483647 h 34"/>
                    <a:gd name="T42" fmla="*/ 2147483647 w 18"/>
                    <a:gd name="T43" fmla="*/ 2147483647 h 34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8"/>
                    <a:gd name="T67" fmla="*/ 0 h 34"/>
                    <a:gd name="T68" fmla="*/ 18 w 18"/>
                    <a:gd name="T69" fmla="*/ 34 h 34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8" h="34">
                      <a:moveTo>
                        <a:pt x="18" y="6"/>
                      </a:moveTo>
                      <a:lnTo>
                        <a:pt x="16" y="12"/>
                      </a:lnTo>
                      <a:lnTo>
                        <a:pt x="14" y="14"/>
                      </a:lnTo>
                      <a:lnTo>
                        <a:pt x="12" y="18"/>
                      </a:lnTo>
                      <a:lnTo>
                        <a:pt x="12" y="24"/>
                      </a:lnTo>
                      <a:lnTo>
                        <a:pt x="12" y="26"/>
                      </a:lnTo>
                      <a:lnTo>
                        <a:pt x="12" y="28"/>
                      </a:lnTo>
                      <a:lnTo>
                        <a:pt x="14" y="32"/>
                      </a:lnTo>
                      <a:lnTo>
                        <a:pt x="14" y="34"/>
                      </a:lnTo>
                      <a:lnTo>
                        <a:pt x="10" y="34"/>
                      </a:lnTo>
                      <a:lnTo>
                        <a:pt x="6" y="28"/>
                      </a:lnTo>
                      <a:lnTo>
                        <a:pt x="2" y="24"/>
                      </a:lnTo>
                      <a:lnTo>
                        <a:pt x="0" y="18"/>
                      </a:lnTo>
                      <a:lnTo>
                        <a:pt x="2" y="16"/>
                      </a:lnTo>
                      <a:lnTo>
                        <a:pt x="6" y="16"/>
                      </a:lnTo>
                      <a:lnTo>
                        <a:pt x="6" y="8"/>
                      </a:lnTo>
                      <a:lnTo>
                        <a:pt x="8" y="2"/>
                      </a:lnTo>
                      <a:lnTo>
                        <a:pt x="10" y="0"/>
                      </a:lnTo>
                      <a:lnTo>
                        <a:pt x="12" y="0"/>
                      </a:lnTo>
                      <a:lnTo>
                        <a:pt x="16" y="2"/>
                      </a:lnTo>
                      <a:lnTo>
                        <a:pt x="18" y="4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7" name="ïŝľîḍè">
                  <a:extLst>
                    <a:ext uri="{FF2B5EF4-FFF2-40B4-BE49-F238E27FC236}">
                      <a16:creationId xmlns:a16="http://schemas.microsoft.com/office/drawing/2014/main" id="{7611B331-0A24-49FE-82A2-F89CFB7D32AD}"/>
                    </a:ext>
                  </a:extLst>
                </p:cNvPr>
                <p:cNvSpPr/>
                <p:nvPr/>
              </p:nvSpPr>
              <p:spPr bwMode="auto">
                <a:xfrm>
                  <a:off x="7803296" y="3552434"/>
                  <a:ext cx="23413" cy="21015"/>
                </a:xfrm>
                <a:custGeom>
                  <a:avLst/>
                  <a:gdLst>
                    <a:gd name="T0" fmla="*/ 2147483647 w 14"/>
                    <a:gd name="T1" fmla="*/ 0 h 12"/>
                    <a:gd name="T2" fmla="*/ 2147483647 w 14"/>
                    <a:gd name="T3" fmla="*/ 2147483647 h 12"/>
                    <a:gd name="T4" fmla="*/ 2147483647 w 14"/>
                    <a:gd name="T5" fmla="*/ 2147483647 h 12"/>
                    <a:gd name="T6" fmla="*/ 2147483647 w 14"/>
                    <a:gd name="T7" fmla="*/ 2147483647 h 12"/>
                    <a:gd name="T8" fmla="*/ 2147483647 w 14"/>
                    <a:gd name="T9" fmla="*/ 2147483647 h 12"/>
                    <a:gd name="T10" fmla="*/ 2147483647 w 14"/>
                    <a:gd name="T11" fmla="*/ 2147483647 h 12"/>
                    <a:gd name="T12" fmla="*/ 0 w 14"/>
                    <a:gd name="T13" fmla="*/ 2147483647 h 12"/>
                    <a:gd name="T14" fmla="*/ 2147483647 w 14"/>
                    <a:gd name="T15" fmla="*/ 2147483647 h 12"/>
                    <a:gd name="T16" fmla="*/ 2147483647 w 14"/>
                    <a:gd name="T17" fmla="*/ 0 h 12"/>
                    <a:gd name="T18" fmla="*/ 2147483647 w 14"/>
                    <a:gd name="T19" fmla="*/ 0 h 12"/>
                    <a:gd name="T20" fmla="*/ 2147483647 w 14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"/>
                    <a:gd name="T34" fmla="*/ 0 h 12"/>
                    <a:gd name="T35" fmla="*/ 14 w 14"/>
                    <a:gd name="T36" fmla="*/ 12 h 1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" h="12">
                      <a:moveTo>
                        <a:pt x="14" y="0"/>
                      </a:moveTo>
                      <a:lnTo>
                        <a:pt x="12" y="4"/>
                      </a:lnTo>
                      <a:lnTo>
                        <a:pt x="10" y="8"/>
                      </a:lnTo>
                      <a:lnTo>
                        <a:pt x="8" y="10"/>
                      </a:lnTo>
                      <a:lnTo>
                        <a:pt x="4" y="12"/>
                      </a:lnTo>
                      <a:lnTo>
                        <a:pt x="2" y="10"/>
                      </a:lnTo>
                      <a:lnTo>
                        <a:pt x="0" y="8"/>
                      </a:lnTo>
                      <a:lnTo>
                        <a:pt x="2" y="4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8" name="ïŝľïḍé">
                  <a:extLst>
                    <a:ext uri="{FF2B5EF4-FFF2-40B4-BE49-F238E27FC236}">
                      <a16:creationId xmlns:a16="http://schemas.microsoft.com/office/drawing/2014/main" id="{BBA55FAA-8CD4-4159-BB99-A3D6A9C39862}"/>
                    </a:ext>
                  </a:extLst>
                </p:cNvPr>
                <p:cNvSpPr/>
                <p:nvPr/>
              </p:nvSpPr>
              <p:spPr bwMode="auto">
                <a:xfrm>
                  <a:off x="7782639" y="3479580"/>
                  <a:ext cx="20657" cy="26620"/>
                </a:xfrm>
                <a:custGeom>
                  <a:avLst/>
                  <a:gdLst>
                    <a:gd name="T0" fmla="*/ 0 w 12"/>
                    <a:gd name="T1" fmla="*/ 2147483647 h 16"/>
                    <a:gd name="T2" fmla="*/ 0 w 12"/>
                    <a:gd name="T3" fmla="*/ 0 h 16"/>
                    <a:gd name="T4" fmla="*/ 2147483647 w 12"/>
                    <a:gd name="T5" fmla="*/ 0 h 16"/>
                    <a:gd name="T6" fmla="*/ 2147483647 w 12"/>
                    <a:gd name="T7" fmla="*/ 2147483647 h 16"/>
                    <a:gd name="T8" fmla="*/ 2147483647 w 12"/>
                    <a:gd name="T9" fmla="*/ 2147483647 h 16"/>
                    <a:gd name="T10" fmla="*/ 2147483647 w 12"/>
                    <a:gd name="T11" fmla="*/ 2147483647 h 16"/>
                    <a:gd name="T12" fmla="*/ 2147483647 w 12"/>
                    <a:gd name="T13" fmla="*/ 2147483647 h 16"/>
                    <a:gd name="T14" fmla="*/ 2147483647 w 12"/>
                    <a:gd name="T15" fmla="*/ 2147483647 h 16"/>
                    <a:gd name="T16" fmla="*/ 2147483647 w 12"/>
                    <a:gd name="T17" fmla="*/ 2147483647 h 16"/>
                    <a:gd name="T18" fmla="*/ 2147483647 w 12"/>
                    <a:gd name="T19" fmla="*/ 2147483647 h 16"/>
                    <a:gd name="T20" fmla="*/ 0 w 12"/>
                    <a:gd name="T21" fmla="*/ 2147483647 h 1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"/>
                    <a:gd name="T34" fmla="*/ 0 h 16"/>
                    <a:gd name="T35" fmla="*/ 12 w 12"/>
                    <a:gd name="T36" fmla="*/ 16 h 1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" h="16">
                      <a:moveTo>
                        <a:pt x="0" y="8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6" y="4"/>
                      </a:lnTo>
                      <a:lnTo>
                        <a:pt x="8" y="6"/>
                      </a:lnTo>
                      <a:lnTo>
                        <a:pt x="12" y="10"/>
                      </a:lnTo>
                      <a:lnTo>
                        <a:pt x="12" y="14"/>
                      </a:lnTo>
                      <a:lnTo>
                        <a:pt x="12" y="16"/>
                      </a:lnTo>
                      <a:lnTo>
                        <a:pt x="10" y="14"/>
                      </a:lnTo>
                      <a:lnTo>
                        <a:pt x="6" y="8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9" name="îṩḷiďé">
                  <a:extLst>
                    <a:ext uri="{FF2B5EF4-FFF2-40B4-BE49-F238E27FC236}">
                      <a16:creationId xmlns:a16="http://schemas.microsoft.com/office/drawing/2014/main" id="{5F90808F-CBDE-4C84-A818-D0886C97E952}"/>
                    </a:ext>
                  </a:extLst>
                </p:cNvPr>
                <p:cNvSpPr/>
                <p:nvPr/>
              </p:nvSpPr>
              <p:spPr bwMode="auto">
                <a:xfrm>
                  <a:off x="7697251" y="3451559"/>
                  <a:ext cx="35808" cy="33626"/>
                </a:xfrm>
                <a:custGeom>
                  <a:avLst/>
                  <a:gdLst>
                    <a:gd name="T0" fmla="*/ 2147483647 w 20"/>
                    <a:gd name="T1" fmla="*/ 2147483647 h 20"/>
                    <a:gd name="T2" fmla="*/ 2147483647 w 20"/>
                    <a:gd name="T3" fmla="*/ 2147483647 h 20"/>
                    <a:gd name="T4" fmla="*/ 2147483647 w 20"/>
                    <a:gd name="T5" fmla="*/ 2147483647 h 20"/>
                    <a:gd name="T6" fmla="*/ 0 w 20"/>
                    <a:gd name="T7" fmla="*/ 0 h 20"/>
                    <a:gd name="T8" fmla="*/ 2147483647 w 20"/>
                    <a:gd name="T9" fmla="*/ 0 h 20"/>
                    <a:gd name="T10" fmla="*/ 2147483647 w 20"/>
                    <a:gd name="T11" fmla="*/ 2147483647 h 20"/>
                    <a:gd name="T12" fmla="*/ 2147483647 w 20"/>
                    <a:gd name="T13" fmla="*/ 2147483647 h 20"/>
                    <a:gd name="T14" fmla="*/ 2147483647 w 20"/>
                    <a:gd name="T15" fmla="*/ 2147483647 h 20"/>
                    <a:gd name="T16" fmla="*/ 2147483647 w 20"/>
                    <a:gd name="T17" fmla="*/ 2147483647 h 20"/>
                    <a:gd name="T18" fmla="*/ 2147483647 w 20"/>
                    <a:gd name="T19" fmla="*/ 2147483647 h 20"/>
                    <a:gd name="T20" fmla="*/ 2147483647 w 20"/>
                    <a:gd name="T21" fmla="*/ 2147483647 h 20"/>
                    <a:gd name="T22" fmla="*/ 2147483647 w 20"/>
                    <a:gd name="T23" fmla="*/ 2147483647 h 2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"/>
                    <a:gd name="T37" fmla="*/ 0 h 20"/>
                    <a:gd name="T38" fmla="*/ 20 w 20"/>
                    <a:gd name="T39" fmla="*/ 20 h 20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" h="20">
                      <a:moveTo>
                        <a:pt x="16" y="20"/>
                      </a:moveTo>
                      <a:lnTo>
                        <a:pt x="12" y="16"/>
                      </a:lnTo>
                      <a:lnTo>
                        <a:pt x="6" y="10"/>
                      </a:ln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14" y="4"/>
                      </a:lnTo>
                      <a:lnTo>
                        <a:pt x="18" y="4"/>
                      </a:lnTo>
                      <a:lnTo>
                        <a:pt x="20" y="8"/>
                      </a:lnTo>
                      <a:lnTo>
                        <a:pt x="20" y="12"/>
                      </a:lnTo>
                      <a:lnTo>
                        <a:pt x="20" y="16"/>
                      </a:lnTo>
                      <a:lnTo>
                        <a:pt x="18" y="20"/>
                      </a:ln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00" name="iŝļiḋe">
                  <a:extLst>
                    <a:ext uri="{FF2B5EF4-FFF2-40B4-BE49-F238E27FC236}">
                      <a16:creationId xmlns:a16="http://schemas.microsoft.com/office/drawing/2014/main" id="{F465435F-C344-454F-8995-C69FB6DA6F82}"/>
                    </a:ext>
                  </a:extLst>
                </p:cNvPr>
                <p:cNvSpPr/>
                <p:nvPr/>
              </p:nvSpPr>
              <p:spPr bwMode="auto">
                <a:xfrm>
                  <a:off x="8724653" y="4063821"/>
                  <a:ext cx="24790" cy="26620"/>
                </a:xfrm>
                <a:custGeom>
                  <a:avLst/>
                  <a:gdLst>
                    <a:gd name="T0" fmla="*/ 2147483647 w 14"/>
                    <a:gd name="T1" fmla="*/ 2147483647 h 16"/>
                    <a:gd name="T2" fmla="*/ 2147483647 w 14"/>
                    <a:gd name="T3" fmla="*/ 2147483647 h 16"/>
                    <a:gd name="T4" fmla="*/ 2147483647 w 14"/>
                    <a:gd name="T5" fmla="*/ 2147483647 h 16"/>
                    <a:gd name="T6" fmla="*/ 2147483647 w 14"/>
                    <a:gd name="T7" fmla="*/ 2147483647 h 16"/>
                    <a:gd name="T8" fmla="*/ 2147483647 w 14"/>
                    <a:gd name="T9" fmla="*/ 2147483647 h 16"/>
                    <a:gd name="T10" fmla="*/ 0 w 14"/>
                    <a:gd name="T11" fmla="*/ 2147483647 h 16"/>
                    <a:gd name="T12" fmla="*/ 0 w 14"/>
                    <a:gd name="T13" fmla="*/ 0 h 16"/>
                    <a:gd name="T14" fmla="*/ 2147483647 w 14"/>
                    <a:gd name="T15" fmla="*/ 2147483647 h 16"/>
                    <a:gd name="T16" fmla="*/ 2147483647 w 14"/>
                    <a:gd name="T17" fmla="*/ 2147483647 h 16"/>
                    <a:gd name="T18" fmla="*/ 2147483647 w 14"/>
                    <a:gd name="T19" fmla="*/ 2147483647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4"/>
                    <a:gd name="T31" fmla="*/ 0 h 16"/>
                    <a:gd name="T32" fmla="*/ 14 w 14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4" h="16">
                      <a:moveTo>
                        <a:pt x="14" y="12"/>
                      </a:moveTo>
                      <a:lnTo>
                        <a:pt x="12" y="14"/>
                      </a:lnTo>
                      <a:lnTo>
                        <a:pt x="10" y="16"/>
                      </a:lnTo>
                      <a:lnTo>
                        <a:pt x="8" y="14"/>
                      </a:lnTo>
                      <a:lnTo>
                        <a:pt x="4" y="12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8" y="4"/>
                      </a:lnTo>
                      <a:lnTo>
                        <a:pt x="12" y="8"/>
                      </a:lnTo>
                      <a:lnTo>
                        <a:pt x="14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01" name="îsļíḋê">
                  <a:extLst>
                    <a:ext uri="{FF2B5EF4-FFF2-40B4-BE49-F238E27FC236}">
                      <a16:creationId xmlns:a16="http://schemas.microsoft.com/office/drawing/2014/main" id="{A8FA6622-0D6D-4CD5-88E4-15F789E56B6C}"/>
                    </a:ext>
                  </a:extLst>
                </p:cNvPr>
                <p:cNvSpPr/>
                <p:nvPr/>
              </p:nvSpPr>
              <p:spPr bwMode="auto">
                <a:xfrm>
                  <a:off x="8803155" y="4147885"/>
                  <a:ext cx="34431" cy="18214"/>
                </a:xfrm>
                <a:custGeom>
                  <a:avLst/>
                  <a:gdLst>
                    <a:gd name="T0" fmla="*/ 2147483647 w 20"/>
                    <a:gd name="T1" fmla="*/ 2147483647 h 12"/>
                    <a:gd name="T2" fmla="*/ 2147483647 w 20"/>
                    <a:gd name="T3" fmla="*/ 2147483647 h 12"/>
                    <a:gd name="T4" fmla="*/ 2147483647 w 20"/>
                    <a:gd name="T5" fmla="*/ 2147483647 h 12"/>
                    <a:gd name="T6" fmla="*/ 2147483647 w 20"/>
                    <a:gd name="T7" fmla="*/ 2147483647 h 12"/>
                    <a:gd name="T8" fmla="*/ 2147483647 w 20"/>
                    <a:gd name="T9" fmla="*/ 2147483647 h 12"/>
                    <a:gd name="T10" fmla="*/ 0 w 20"/>
                    <a:gd name="T11" fmla="*/ 2147483647 h 12"/>
                    <a:gd name="T12" fmla="*/ 0 w 20"/>
                    <a:gd name="T13" fmla="*/ 0 h 12"/>
                    <a:gd name="T14" fmla="*/ 2147483647 w 20"/>
                    <a:gd name="T15" fmla="*/ 0 h 12"/>
                    <a:gd name="T16" fmla="*/ 2147483647 w 20"/>
                    <a:gd name="T17" fmla="*/ 2147483647 h 12"/>
                    <a:gd name="T18" fmla="*/ 2147483647 w 20"/>
                    <a:gd name="T19" fmla="*/ 2147483647 h 12"/>
                    <a:gd name="T20" fmla="*/ 2147483647 w 20"/>
                    <a:gd name="T21" fmla="*/ 2147483647 h 12"/>
                    <a:gd name="T22" fmla="*/ 2147483647 w 20"/>
                    <a:gd name="T23" fmla="*/ 2147483647 h 1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"/>
                    <a:gd name="T37" fmla="*/ 0 h 12"/>
                    <a:gd name="T38" fmla="*/ 20 w 20"/>
                    <a:gd name="T39" fmla="*/ 12 h 1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" h="12">
                      <a:moveTo>
                        <a:pt x="20" y="8"/>
                      </a:moveTo>
                      <a:lnTo>
                        <a:pt x="20" y="12"/>
                      </a:lnTo>
                      <a:lnTo>
                        <a:pt x="16" y="12"/>
                      </a:lnTo>
                      <a:lnTo>
                        <a:pt x="6" y="10"/>
                      </a:lnTo>
                      <a:lnTo>
                        <a:pt x="2" y="6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10" y="2"/>
                      </a:lnTo>
                      <a:lnTo>
                        <a:pt x="18" y="4"/>
                      </a:lnTo>
                      <a:lnTo>
                        <a:pt x="20" y="6"/>
                      </a:lnTo>
                      <a:lnTo>
                        <a:pt x="2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02" name="ïŝḷíḋê">
                  <a:extLst>
                    <a:ext uri="{FF2B5EF4-FFF2-40B4-BE49-F238E27FC236}">
                      <a16:creationId xmlns:a16="http://schemas.microsoft.com/office/drawing/2014/main" id="{B7C24BA6-E31E-4315-9303-685749A1B8B1}"/>
                    </a:ext>
                  </a:extLst>
                </p:cNvPr>
                <p:cNvSpPr/>
                <p:nvPr/>
              </p:nvSpPr>
              <p:spPr bwMode="auto">
                <a:xfrm>
                  <a:off x="8972554" y="4314610"/>
                  <a:ext cx="13772" cy="22417"/>
                </a:xfrm>
                <a:custGeom>
                  <a:avLst/>
                  <a:gdLst>
                    <a:gd name="T0" fmla="*/ 2147483647 w 8"/>
                    <a:gd name="T1" fmla="*/ 0 h 14"/>
                    <a:gd name="T2" fmla="*/ 2147483647 w 8"/>
                    <a:gd name="T3" fmla="*/ 2147483647 h 14"/>
                    <a:gd name="T4" fmla="*/ 2147483647 w 8"/>
                    <a:gd name="T5" fmla="*/ 2147483647 h 14"/>
                    <a:gd name="T6" fmla="*/ 2147483647 w 8"/>
                    <a:gd name="T7" fmla="*/ 2147483647 h 14"/>
                    <a:gd name="T8" fmla="*/ 2147483647 w 8"/>
                    <a:gd name="T9" fmla="*/ 2147483647 h 14"/>
                    <a:gd name="T10" fmla="*/ 2147483647 w 8"/>
                    <a:gd name="T11" fmla="*/ 2147483647 h 14"/>
                    <a:gd name="T12" fmla="*/ 2147483647 w 8"/>
                    <a:gd name="T13" fmla="*/ 2147483647 h 14"/>
                    <a:gd name="T14" fmla="*/ 2147483647 w 8"/>
                    <a:gd name="T15" fmla="*/ 2147483647 h 14"/>
                    <a:gd name="T16" fmla="*/ 0 w 8"/>
                    <a:gd name="T17" fmla="*/ 2147483647 h 14"/>
                    <a:gd name="T18" fmla="*/ 0 w 8"/>
                    <a:gd name="T19" fmla="*/ 2147483647 h 14"/>
                    <a:gd name="T20" fmla="*/ 0 w 8"/>
                    <a:gd name="T21" fmla="*/ 0 h 14"/>
                    <a:gd name="T22" fmla="*/ 2147483647 w 8"/>
                    <a:gd name="T23" fmla="*/ 0 h 1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8"/>
                    <a:gd name="T37" fmla="*/ 0 h 14"/>
                    <a:gd name="T38" fmla="*/ 8 w 8"/>
                    <a:gd name="T39" fmla="*/ 14 h 1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8" h="14">
                      <a:moveTo>
                        <a:pt x="4" y="0"/>
                      </a:moveTo>
                      <a:lnTo>
                        <a:pt x="4" y="4"/>
                      </a:lnTo>
                      <a:lnTo>
                        <a:pt x="6" y="6"/>
                      </a:lnTo>
                      <a:lnTo>
                        <a:pt x="8" y="6"/>
                      </a:lnTo>
                      <a:lnTo>
                        <a:pt x="8" y="8"/>
                      </a:lnTo>
                      <a:lnTo>
                        <a:pt x="6" y="12"/>
                      </a:lnTo>
                      <a:lnTo>
                        <a:pt x="4" y="14"/>
                      </a:lnTo>
                      <a:lnTo>
                        <a:pt x="2" y="14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03" name="îṡḻiḋé">
                  <a:extLst>
                    <a:ext uri="{FF2B5EF4-FFF2-40B4-BE49-F238E27FC236}">
                      <a16:creationId xmlns:a16="http://schemas.microsoft.com/office/drawing/2014/main" id="{EA1DE61B-8F2B-4FA2-A474-B6CEA26A0DE3}"/>
                    </a:ext>
                  </a:extLst>
                </p:cNvPr>
                <p:cNvSpPr/>
                <p:nvPr/>
              </p:nvSpPr>
              <p:spPr bwMode="auto">
                <a:xfrm>
                  <a:off x="6252552" y="2235441"/>
                  <a:ext cx="1432304" cy="1000355"/>
                </a:xfrm>
                <a:custGeom>
                  <a:avLst/>
                  <a:gdLst>
                    <a:gd name="T0" fmla="*/ 2147483647 w 820"/>
                    <a:gd name="T1" fmla="*/ 2147483647 h 600"/>
                    <a:gd name="T2" fmla="*/ 2147483647 w 820"/>
                    <a:gd name="T3" fmla="*/ 2147483647 h 600"/>
                    <a:gd name="T4" fmla="*/ 2147483647 w 820"/>
                    <a:gd name="T5" fmla="*/ 2147483647 h 600"/>
                    <a:gd name="T6" fmla="*/ 2147483647 w 820"/>
                    <a:gd name="T7" fmla="*/ 2147483647 h 600"/>
                    <a:gd name="T8" fmla="*/ 2147483647 w 820"/>
                    <a:gd name="T9" fmla="*/ 2147483647 h 600"/>
                    <a:gd name="T10" fmla="*/ 2147483647 w 820"/>
                    <a:gd name="T11" fmla="*/ 2147483647 h 600"/>
                    <a:gd name="T12" fmla="*/ 2147483647 w 820"/>
                    <a:gd name="T13" fmla="*/ 2147483647 h 600"/>
                    <a:gd name="T14" fmla="*/ 2147483647 w 820"/>
                    <a:gd name="T15" fmla="*/ 2147483647 h 600"/>
                    <a:gd name="T16" fmla="*/ 2147483647 w 820"/>
                    <a:gd name="T17" fmla="*/ 2147483647 h 600"/>
                    <a:gd name="T18" fmla="*/ 2147483647 w 820"/>
                    <a:gd name="T19" fmla="*/ 2147483647 h 600"/>
                    <a:gd name="T20" fmla="*/ 2147483647 w 820"/>
                    <a:gd name="T21" fmla="*/ 2147483647 h 600"/>
                    <a:gd name="T22" fmla="*/ 2147483647 w 820"/>
                    <a:gd name="T23" fmla="*/ 2147483647 h 600"/>
                    <a:gd name="T24" fmla="*/ 2147483647 w 820"/>
                    <a:gd name="T25" fmla="*/ 2147483647 h 600"/>
                    <a:gd name="T26" fmla="*/ 2147483647 w 820"/>
                    <a:gd name="T27" fmla="*/ 2147483647 h 600"/>
                    <a:gd name="T28" fmla="*/ 2147483647 w 820"/>
                    <a:gd name="T29" fmla="*/ 2147483647 h 600"/>
                    <a:gd name="T30" fmla="*/ 2147483647 w 820"/>
                    <a:gd name="T31" fmla="*/ 2147483647 h 600"/>
                    <a:gd name="T32" fmla="*/ 2147483647 w 820"/>
                    <a:gd name="T33" fmla="*/ 2147483647 h 600"/>
                    <a:gd name="T34" fmla="*/ 2147483647 w 820"/>
                    <a:gd name="T35" fmla="*/ 2147483647 h 600"/>
                    <a:gd name="T36" fmla="*/ 2147483647 w 820"/>
                    <a:gd name="T37" fmla="*/ 2147483647 h 600"/>
                    <a:gd name="T38" fmla="*/ 2147483647 w 820"/>
                    <a:gd name="T39" fmla="*/ 2147483647 h 600"/>
                    <a:gd name="T40" fmla="*/ 2147483647 w 820"/>
                    <a:gd name="T41" fmla="*/ 2147483647 h 600"/>
                    <a:gd name="T42" fmla="*/ 2147483647 w 820"/>
                    <a:gd name="T43" fmla="*/ 2147483647 h 600"/>
                    <a:gd name="T44" fmla="*/ 2147483647 w 820"/>
                    <a:gd name="T45" fmla="*/ 2147483647 h 600"/>
                    <a:gd name="T46" fmla="*/ 2147483647 w 820"/>
                    <a:gd name="T47" fmla="*/ 2147483647 h 600"/>
                    <a:gd name="T48" fmla="*/ 2147483647 w 820"/>
                    <a:gd name="T49" fmla="*/ 2147483647 h 600"/>
                    <a:gd name="T50" fmla="*/ 2147483647 w 820"/>
                    <a:gd name="T51" fmla="*/ 2147483647 h 600"/>
                    <a:gd name="T52" fmla="*/ 2147483647 w 820"/>
                    <a:gd name="T53" fmla="*/ 2147483647 h 600"/>
                    <a:gd name="T54" fmla="*/ 2147483647 w 820"/>
                    <a:gd name="T55" fmla="*/ 2147483647 h 600"/>
                    <a:gd name="T56" fmla="*/ 2147483647 w 820"/>
                    <a:gd name="T57" fmla="*/ 2147483647 h 600"/>
                    <a:gd name="T58" fmla="*/ 2147483647 w 820"/>
                    <a:gd name="T59" fmla="*/ 2147483647 h 600"/>
                    <a:gd name="T60" fmla="*/ 2147483647 w 820"/>
                    <a:gd name="T61" fmla="*/ 2147483647 h 600"/>
                    <a:gd name="T62" fmla="*/ 2147483647 w 820"/>
                    <a:gd name="T63" fmla="*/ 2147483647 h 600"/>
                    <a:gd name="T64" fmla="*/ 2147483647 w 820"/>
                    <a:gd name="T65" fmla="*/ 2147483647 h 600"/>
                    <a:gd name="T66" fmla="*/ 2147483647 w 820"/>
                    <a:gd name="T67" fmla="*/ 2147483647 h 600"/>
                    <a:gd name="T68" fmla="*/ 2147483647 w 820"/>
                    <a:gd name="T69" fmla="*/ 2147483647 h 600"/>
                    <a:gd name="T70" fmla="*/ 2147483647 w 820"/>
                    <a:gd name="T71" fmla="*/ 2147483647 h 600"/>
                    <a:gd name="T72" fmla="*/ 2147483647 w 820"/>
                    <a:gd name="T73" fmla="*/ 2147483647 h 600"/>
                    <a:gd name="T74" fmla="*/ 2147483647 w 820"/>
                    <a:gd name="T75" fmla="*/ 2147483647 h 600"/>
                    <a:gd name="T76" fmla="*/ 2147483647 w 820"/>
                    <a:gd name="T77" fmla="*/ 2147483647 h 600"/>
                    <a:gd name="T78" fmla="*/ 2147483647 w 820"/>
                    <a:gd name="T79" fmla="*/ 2147483647 h 600"/>
                    <a:gd name="T80" fmla="*/ 2147483647 w 820"/>
                    <a:gd name="T81" fmla="*/ 2147483647 h 600"/>
                    <a:gd name="T82" fmla="*/ 2147483647 w 820"/>
                    <a:gd name="T83" fmla="*/ 2147483647 h 600"/>
                    <a:gd name="T84" fmla="*/ 2147483647 w 820"/>
                    <a:gd name="T85" fmla="*/ 2147483647 h 600"/>
                    <a:gd name="T86" fmla="*/ 2147483647 w 820"/>
                    <a:gd name="T87" fmla="*/ 2147483647 h 600"/>
                    <a:gd name="T88" fmla="*/ 0 w 820"/>
                    <a:gd name="T89" fmla="*/ 2147483647 h 600"/>
                    <a:gd name="T90" fmla="*/ 2147483647 w 820"/>
                    <a:gd name="T91" fmla="*/ 2147483647 h 600"/>
                    <a:gd name="T92" fmla="*/ 2147483647 w 820"/>
                    <a:gd name="T93" fmla="*/ 2147483647 h 600"/>
                    <a:gd name="T94" fmla="*/ 2147483647 w 820"/>
                    <a:gd name="T95" fmla="*/ 2147483647 h 600"/>
                    <a:gd name="T96" fmla="*/ 2147483647 w 820"/>
                    <a:gd name="T97" fmla="*/ 2147483647 h 600"/>
                    <a:gd name="T98" fmla="*/ 2147483647 w 820"/>
                    <a:gd name="T99" fmla="*/ 2147483647 h 600"/>
                    <a:gd name="T100" fmla="*/ 2147483647 w 820"/>
                    <a:gd name="T101" fmla="*/ 2147483647 h 600"/>
                    <a:gd name="T102" fmla="*/ 2147483647 w 820"/>
                    <a:gd name="T103" fmla="*/ 2147483647 h 600"/>
                    <a:gd name="T104" fmla="*/ 2147483647 w 820"/>
                    <a:gd name="T105" fmla="*/ 2147483647 h 600"/>
                    <a:gd name="T106" fmla="*/ 2147483647 w 820"/>
                    <a:gd name="T107" fmla="*/ 2147483647 h 600"/>
                    <a:gd name="T108" fmla="*/ 2147483647 w 820"/>
                    <a:gd name="T109" fmla="*/ 2147483647 h 600"/>
                    <a:gd name="T110" fmla="*/ 2147483647 w 820"/>
                    <a:gd name="T111" fmla="*/ 2147483647 h 600"/>
                    <a:gd name="T112" fmla="*/ 2147483647 w 820"/>
                    <a:gd name="T113" fmla="*/ 2147483647 h 600"/>
                    <a:gd name="T114" fmla="*/ 2147483647 w 820"/>
                    <a:gd name="T115" fmla="*/ 2147483647 h 600"/>
                    <a:gd name="T116" fmla="*/ 2147483647 w 820"/>
                    <a:gd name="T117" fmla="*/ 2147483647 h 600"/>
                    <a:gd name="T118" fmla="*/ 2147483647 w 820"/>
                    <a:gd name="T119" fmla="*/ 2147483647 h 600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820"/>
                    <a:gd name="T181" fmla="*/ 0 h 600"/>
                    <a:gd name="T182" fmla="*/ 820 w 820"/>
                    <a:gd name="T183" fmla="*/ 600 h 600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820" h="600">
                      <a:moveTo>
                        <a:pt x="414" y="452"/>
                      </a:moveTo>
                      <a:lnTo>
                        <a:pt x="420" y="452"/>
                      </a:lnTo>
                      <a:lnTo>
                        <a:pt x="424" y="454"/>
                      </a:lnTo>
                      <a:lnTo>
                        <a:pt x="426" y="456"/>
                      </a:lnTo>
                      <a:lnTo>
                        <a:pt x="430" y="462"/>
                      </a:lnTo>
                      <a:lnTo>
                        <a:pt x="430" y="464"/>
                      </a:lnTo>
                      <a:lnTo>
                        <a:pt x="434" y="466"/>
                      </a:lnTo>
                      <a:lnTo>
                        <a:pt x="438" y="466"/>
                      </a:lnTo>
                      <a:lnTo>
                        <a:pt x="440" y="470"/>
                      </a:lnTo>
                      <a:lnTo>
                        <a:pt x="442" y="480"/>
                      </a:lnTo>
                      <a:lnTo>
                        <a:pt x="446" y="496"/>
                      </a:lnTo>
                      <a:lnTo>
                        <a:pt x="444" y="500"/>
                      </a:lnTo>
                      <a:lnTo>
                        <a:pt x="446" y="502"/>
                      </a:lnTo>
                      <a:lnTo>
                        <a:pt x="440" y="504"/>
                      </a:lnTo>
                      <a:lnTo>
                        <a:pt x="436" y="510"/>
                      </a:lnTo>
                      <a:lnTo>
                        <a:pt x="434" y="516"/>
                      </a:lnTo>
                      <a:lnTo>
                        <a:pt x="434" y="520"/>
                      </a:lnTo>
                      <a:lnTo>
                        <a:pt x="436" y="528"/>
                      </a:lnTo>
                      <a:lnTo>
                        <a:pt x="438" y="532"/>
                      </a:lnTo>
                      <a:lnTo>
                        <a:pt x="442" y="534"/>
                      </a:lnTo>
                      <a:lnTo>
                        <a:pt x="448" y="534"/>
                      </a:lnTo>
                      <a:lnTo>
                        <a:pt x="452" y="534"/>
                      </a:lnTo>
                      <a:lnTo>
                        <a:pt x="454" y="536"/>
                      </a:lnTo>
                      <a:lnTo>
                        <a:pt x="456" y="542"/>
                      </a:lnTo>
                      <a:lnTo>
                        <a:pt x="458" y="546"/>
                      </a:lnTo>
                      <a:lnTo>
                        <a:pt x="462" y="548"/>
                      </a:lnTo>
                      <a:lnTo>
                        <a:pt x="466" y="550"/>
                      </a:lnTo>
                      <a:lnTo>
                        <a:pt x="468" y="554"/>
                      </a:lnTo>
                      <a:lnTo>
                        <a:pt x="468" y="558"/>
                      </a:lnTo>
                      <a:lnTo>
                        <a:pt x="466" y="568"/>
                      </a:lnTo>
                      <a:lnTo>
                        <a:pt x="472" y="570"/>
                      </a:lnTo>
                      <a:lnTo>
                        <a:pt x="478" y="574"/>
                      </a:lnTo>
                      <a:lnTo>
                        <a:pt x="484" y="578"/>
                      </a:lnTo>
                      <a:lnTo>
                        <a:pt x="490" y="580"/>
                      </a:lnTo>
                      <a:lnTo>
                        <a:pt x="492" y="582"/>
                      </a:lnTo>
                      <a:lnTo>
                        <a:pt x="496" y="578"/>
                      </a:lnTo>
                      <a:lnTo>
                        <a:pt x="500" y="582"/>
                      </a:lnTo>
                      <a:lnTo>
                        <a:pt x="502" y="582"/>
                      </a:lnTo>
                      <a:lnTo>
                        <a:pt x="506" y="580"/>
                      </a:lnTo>
                      <a:lnTo>
                        <a:pt x="502" y="574"/>
                      </a:lnTo>
                      <a:lnTo>
                        <a:pt x="500" y="568"/>
                      </a:lnTo>
                      <a:lnTo>
                        <a:pt x="500" y="566"/>
                      </a:lnTo>
                      <a:lnTo>
                        <a:pt x="502" y="562"/>
                      </a:lnTo>
                      <a:lnTo>
                        <a:pt x="506" y="560"/>
                      </a:lnTo>
                      <a:lnTo>
                        <a:pt x="518" y="560"/>
                      </a:lnTo>
                      <a:lnTo>
                        <a:pt x="524" y="560"/>
                      </a:lnTo>
                      <a:lnTo>
                        <a:pt x="534" y="558"/>
                      </a:lnTo>
                      <a:lnTo>
                        <a:pt x="542" y="552"/>
                      </a:lnTo>
                      <a:lnTo>
                        <a:pt x="550" y="548"/>
                      </a:lnTo>
                      <a:lnTo>
                        <a:pt x="558" y="546"/>
                      </a:lnTo>
                      <a:lnTo>
                        <a:pt x="564" y="548"/>
                      </a:lnTo>
                      <a:lnTo>
                        <a:pt x="568" y="550"/>
                      </a:lnTo>
                      <a:lnTo>
                        <a:pt x="574" y="552"/>
                      </a:lnTo>
                      <a:lnTo>
                        <a:pt x="578" y="552"/>
                      </a:lnTo>
                      <a:lnTo>
                        <a:pt x="580" y="558"/>
                      </a:lnTo>
                      <a:lnTo>
                        <a:pt x="582" y="562"/>
                      </a:lnTo>
                      <a:lnTo>
                        <a:pt x="590" y="570"/>
                      </a:lnTo>
                      <a:lnTo>
                        <a:pt x="598" y="574"/>
                      </a:lnTo>
                      <a:lnTo>
                        <a:pt x="606" y="576"/>
                      </a:lnTo>
                      <a:lnTo>
                        <a:pt x="620" y="576"/>
                      </a:lnTo>
                      <a:lnTo>
                        <a:pt x="626" y="576"/>
                      </a:lnTo>
                      <a:lnTo>
                        <a:pt x="630" y="578"/>
                      </a:lnTo>
                      <a:lnTo>
                        <a:pt x="638" y="582"/>
                      </a:lnTo>
                      <a:lnTo>
                        <a:pt x="638" y="588"/>
                      </a:lnTo>
                      <a:lnTo>
                        <a:pt x="638" y="594"/>
                      </a:lnTo>
                      <a:lnTo>
                        <a:pt x="640" y="598"/>
                      </a:lnTo>
                      <a:lnTo>
                        <a:pt x="646" y="600"/>
                      </a:lnTo>
                      <a:lnTo>
                        <a:pt x="650" y="596"/>
                      </a:lnTo>
                      <a:lnTo>
                        <a:pt x="648" y="594"/>
                      </a:lnTo>
                      <a:lnTo>
                        <a:pt x="648" y="590"/>
                      </a:lnTo>
                      <a:lnTo>
                        <a:pt x="646" y="584"/>
                      </a:lnTo>
                      <a:lnTo>
                        <a:pt x="662" y="580"/>
                      </a:lnTo>
                      <a:lnTo>
                        <a:pt x="674" y="572"/>
                      </a:lnTo>
                      <a:lnTo>
                        <a:pt x="696" y="558"/>
                      </a:lnTo>
                      <a:lnTo>
                        <a:pt x="696" y="568"/>
                      </a:lnTo>
                      <a:lnTo>
                        <a:pt x="708" y="568"/>
                      </a:lnTo>
                      <a:lnTo>
                        <a:pt x="712" y="562"/>
                      </a:lnTo>
                      <a:lnTo>
                        <a:pt x="714" y="560"/>
                      </a:lnTo>
                      <a:lnTo>
                        <a:pt x="724" y="556"/>
                      </a:lnTo>
                      <a:lnTo>
                        <a:pt x="734" y="554"/>
                      </a:lnTo>
                      <a:lnTo>
                        <a:pt x="738" y="552"/>
                      </a:lnTo>
                      <a:lnTo>
                        <a:pt x="742" y="548"/>
                      </a:lnTo>
                      <a:lnTo>
                        <a:pt x="742" y="550"/>
                      </a:lnTo>
                      <a:lnTo>
                        <a:pt x="746" y="540"/>
                      </a:lnTo>
                      <a:lnTo>
                        <a:pt x="752" y="532"/>
                      </a:lnTo>
                      <a:lnTo>
                        <a:pt x="770" y="518"/>
                      </a:lnTo>
                      <a:lnTo>
                        <a:pt x="772" y="514"/>
                      </a:lnTo>
                      <a:lnTo>
                        <a:pt x="774" y="508"/>
                      </a:lnTo>
                      <a:lnTo>
                        <a:pt x="774" y="498"/>
                      </a:lnTo>
                      <a:lnTo>
                        <a:pt x="774" y="488"/>
                      </a:lnTo>
                      <a:lnTo>
                        <a:pt x="778" y="478"/>
                      </a:lnTo>
                      <a:lnTo>
                        <a:pt x="786" y="466"/>
                      </a:lnTo>
                      <a:lnTo>
                        <a:pt x="792" y="454"/>
                      </a:lnTo>
                      <a:lnTo>
                        <a:pt x="794" y="448"/>
                      </a:lnTo>
                      <a:lnTo>
                        <a:pt x="794" y="442"/>
                      </a:lnTo>
                      <a:lnTo>
                        <a:pt x="792" y="432"/>
                      </a:lnTo>
                      <a:lnTo>
                        <a:pt x="790" y="426"/>
                      </a:lnTo>
                      <a:lnTo>
                        <a:pt x="782" y="420"/>
                      </a:lnTo>
                      <a:lnTo>
                        <a:pt x="772" y="418"/>
                      </a:lnTo>
                      <a:lnTo>
                        <a:pt x="778" y="410"/>
                      </a:lnTo>
                      <a:lnTo>
                        <a:pt x="786" y="406"/>
                      </a:lnTo>
                      <a:lnTo>
                        <a:pt x="778" y="400"/>
                      </a:lnTo>
                      <a:lnTo>
                        <a:pt x="774" y="396"/>
                      </a:lnTo>
                      <a:lnTo>
                        <a:pt x="772" y="392"/>
                      </a:lnTo>
                      <a:lnTo>
                        <a:pt x="776" y="392"/>
                      </a:lnTo>
                      <a:lnTo>
                        <a:pt x="768" y="378"/>
                      </a:lnTo>
                      <a:lnTo>
                        <a:pt x="760" y="366"/>
                      </a:lnTo>
                      <a:lnTo>
                        <a:pt x="750" y="352"/>
                      </a:lnTo>
                      <a:lnTo>
                        <a:pt x="738" y="342"/>
                      </a:lnTo>
                      <a:lnTo>
                        <a:pt x="726" y="338"/>
                      </a:lnTo>
                      <a:lnTo>
                        <a:pt x="720" y="334"/>
                      </a:lnTo>
                      <a:lnTo>
                        <a:pt x="718" y="332"/>
                      </a:lnTo>
                      <a:lnTo>
                        <a:pt x="718" y="328"/>
                      </a:lnTo>
                      <a:lnTo>
                        <a:pt x="718" y="324"/>
                      </a:lnTo>
                      <a:lnTo>
                        <a:pt x="720" y="316"/>
                      </a:lnTo>
                      <a:lnTo>
                        <a:pt x="724" y="312"/>
                      </a:lnTo>
                      <a:lnTo>
                        <a:pt x="728" y="308"/>
                      </a:lnTo>
                      <a:lnTo>
                        <a:pt x="748" y="294"/>
                      </a:lnTo>
                      <a:lnTo>
                        <a:pt x="734" y="286"/>
                      </a:lnTo>
                      <a:lnTo>
                        <a:pt x="726" y="282"/>
                      </a:lnTo>
                      <a:lnTo>
                        <a:pt x="718" y="280"/>
                      </a:lnTo>
                      <a:lnTo>
                        <a:pt x="714" y="282"/>
                      </a:lnTo>
                      <a:lnTo>
                        <a:pt x="710" y="286"/>
                      </a:lnTo>
                      <a:lnTo>
                        <a:pt x="706" y="290"/>
                      </a:lnTo>
                      <a:lnTo>
                        <a:pt x="702" y="290"/>
                      </a:lnTo>
                      <a:lnTo>
                        <a:pt x="662" y="266"/>
                      </a:lnTo>
                      <a:lnTo>
                        <a:pt x="662" y="262"/>
                      </a:lnTo>
                      <a:lnTo>
                        <a:pt x="666" y="260"/>
                      </a:lnTo>
                      <a:lnTo>
                        <a:pt x="670" y="256"/>
                      </a:lnTo>
                      <a:lnTo>
                        <a:pt x="676" y="254"/>
                      </a:lnTo>
                      <a:lnTo>
                        <a:pt x="682" y="250"/>
                      </a:lnTo>
                      <a:lnTo>
                        <a:pt x="686" y="240"/>
                      </a:lnTo>
                      <a:lnTo>
                        <a:pt x="694" y="228"/>
                      </a:lnTo>
                      <a:lnTo>
                        <a:pt x="698" y="224"/>
                      </a:lnTo>
                      <a:lnTo>
                        <a:pt x="704" y="224"/>
                      </a:lnTo>
                      <a:lnTo>
                        <a:pt x="708" y="224"/>
                      </a:lnTo>
                      <a:lnTo>
                        <a:pt x="712" y="228"/>
                      </a:lnTo>
                      <a:lnTo>
                        <a:pt x="714" y="236"/>
                      </a:lnTo>
                      <a:lnTo>
                        <a:pt x="714" y="262"/>
                      </a:lnTo>
                      <a:lnTo>
                        <a:pt x="718" y="262"/>
                      </a:lnTo>
                      <a:lnTo>
                        <a:pt x="724" y="258"/>
                      </a:lnTo>
                      <a:lnTo>
                        <a:pt x="732" y="250"/>
                      </a:lnTo>
                      <a:lnTo>
                        <a:pt x="740" y="242"/>
                      </a:lnTo>
                      <a:lnTo>
                        <a:pt x="742" y="242"/>
                      </a:lnTo>
                      <a:lnTo>
                        <a:pt x="748" y="242"/>
                      </a:lnTo>
                      <a:lnTo>
                        <a:pt x="752" y="234"/>
                      </a:lnTo>
                      <a:lnTo>
                        <a:pt x="760" y="222"/>
                      </a:lnTo>
                      <a:lnTo>
                        <a:pt x="770" y="210"/>
                      </a:lnTo>
                      <a:lnTo>
                        <a:pt x="774" y="212"/>
                      </a:lnTo>
                      <a:lnTo>
                        <a:pt x="780" y="214"/>
                      </a:lnTo>
                      <a:lnTo>
                        <a:pt x="792" y="214"/>
                      </a:lnTo>
                      <a:lnTo>
                        <a:pt x="790" y="208"/>
                      </a:lnTo>
                      <a:lnTo>
                        <a:pt x="792" y="204"/>
                      </a:lnTo>
                      <a:lnTo>
                        <a:pt x="796" y="198"/>
                      </a:lnTo>
                      <a:lnTo>
                        <a:pt x="802" y="188"/>
                      </a:lnTo>
                      <a:lnTo>
                        <a:pt x="806" y="190"/>
                      </a:lnTo>
                      <a:lnTo>
                        <a:pt x="810" y="192"/>
                      </a:lnTo>
                      <a:lnTo>
                        <a:pt x="814" y="190"/>
                      </a:lnTo>
                      <a:lnTo>
                        <a:pt x="818" y="188"/>
                      </a:lnTo>
                      <a:lnTo>
                        <a:pt x="818" y="186"/>
                      </a:lnTo>
                      <a:lnTo>
                        <a:pt x="820" y="188"/>
                      </a:lnTo>
                      <a:lnTo>
                        <a:pt x="814" y="172"/>
                      </a:lnTo>
                      <a:lnTo>
                        <a:pt x="808" y="164"/>
                      </a:lnTo>
                      <a:lnTo>
                        <a:pt x="800" y="158"/>
                      </a:lnTo>
                      <a:lnTo>
                        <a:pt x="800" y="142"/>
                      </a:lnTo>
                      <a:lnTo>
                        <a:pt x="812" y="146"/>
                      </a:lnTo>
                      <a:lnTo>
                        <a:pt x="820" y="152"/>
                      </a:lnTo>
                      <a:lnTo>
                        <a:pt x="820" y="142"/>
                      </a:lnTo>
                      <a:lnTo>
                        <a:pt x="820" y="136"/>
                      </a:lnTo>
                      <a:lnTo>
                        <a:pt x="820" y="124"/>
                      </a:lnTo>
                      <a:lnTo>
                        <a:pt x="818" y="110"/>
                      </a:lnTo>
                      <a:lnTo>
                        <a:pt x="814" y="100"/>
                      </a:lnTo>
                      <a:lnTo>
                        <a:pt x="806" y="86"/>
                      </a:lnTo>
                      <a:lnTo>
                        <a:pt x="798" y="92"/>
                      </a:lnTo>
                      <a:lnTo>
                        <a:pt x="792" y="98"/>
                      </a:lnTo>
                      <a:lnTo>
                        <a:pt x="786" y="102"/>
                      </a:lnTo>
                      <a:lnTo>
                        <a:pt x="774" y="104"/>
                      </a:lnTo>
                      <a:lnTo>
                        <a:pt x="770" y="104"/>
                      </a:lnTo>
                      <a:lnTo>
                        <a:pt x="764" y="102"/>
                      </a:lnTo>
                      <a:lnTo>
                        <a:pt x="756" y="96"/>
                      </a:lnTo>
                      <a:lnTo>
                        <a:pt x="750" y="88"/>
                      </a:lnTo>
                      <a:lnTo>
                        <a:pt x="744" y="80"/>
                      </a:lnTo>
                      <a:lnTo>
                        <a:pt x="732" y="76"/>
                      </a:lnTo>
                      <a:lnTo>
                        <a:pt x="718" y="72"/>
                      </a:lnTo>
                      <a:lnTo>
                        <a:pt x="704" y="68"/>
                      </a:lnTo>
                      <a:lnTo>
                        <a:pt x="690" y="62"/>
                      </a:lnTo>
                      <a:lnTo>
                        <a:pt x="680" y="54"/>
                      </a:lnTo>
                      <a:lnTo>
                        <a:pt x="668" y="46"/>
                      </a:lnTo>
                      <a:lnTo>
                        <a:pt x="646" y="24"/>
                      </a:lnTo>
                      <a:lnTo>
                        <a:pt x="634" y="16"/>
                      </a:lnTo>
                      <a:lnTo>
                        <a:pt x="622" y="8"/>
                      </a:lnTo>
                      <a:lnTo>
                        <a:pt x="606" y="2"/>
                      </a:lnTo>
                      <a:lnTo>
                        <a:pt x="584" y="0"/>
                      </a:lnTo>
                      <a:lnTo>
                        <a:pt x="572" y="0"/>
                      </a:lnTo>
                      <a:lnTo>
                        <a:pt x="562" y="2"/>
                      </a:lnTo>
                      <a:lnTo>
                        <a:pt x="556" y="4"/>
                      </a:lnTo>
                      <a:lnTo>
                        <a:pt x="552" y="8"/>
                      </a:lnTo>
                      <a:lnTo>
                        <a:pt x="550" y="12"/>
                      </a:lnTo>
                      <a:lnTo>
                        <a:pt x="550" y="18"/>
                      </a:lnTo>
                      <a:lnTo>
                        <a:pt x="552" y="20"/>
                      </a:lnTo>
                      <a:lnTo>
                        <a:pt x="556" y="24"/>
                      </a:lnTo>
                      <a:lnTo>
                        <a:pt x="562" y="30"/>
                      </a:lnTo>
                      <a:lnTo>
                        <a:pt x="564" y="40"/>
                      </a:lnTo>
                      <a:lnTo>
                        <a:pt x="566" y="50"/>
                      </a:lnTo>
                      <a:lnTo>
                        <a:pt x="566" y="56"/>
                      </a:lnTo>
                      <a:lnTo>
                        <a:pt x="566" y="62"/>
                      </a:lnTo>
                      <a:lnTo>
                        <a:pt x="562" y="66"/>
                      </a:lnTo>
                      <a:lnTo>
                        <a:pt x="560" y="68"/>
                      </a:lnTo>
                      <a:lnTo>
                        <a:pt x="550" y="68"/>
                      </a:lnTo>
                      <a:lnTo>
                        <a:pt x="536" y="66"/>
                      </a:lnTo>
                      <a:lnTo>
                        <a:pt x="538" y="88"/>
                      </a:lnTo>
                      <a:lnTo>
                        <a:pt x="538" y="94"/>
                      </a:lnTo>
                      <a:lnTo>
                        <a:pt x="542" y="98"/>
                      </a:lnTo>
                      <a:lnTo>
                        <a:pt x="544" y="102"/>
                      </a:lnTo>
                      <a:lnTo>
                        <a:pt x="550" y="102"/>
                      </a:lnTo>
                      <a:lnTo>
                        <a:pt x="568" y="102"/>
                      </a:lnTo>
                      <a:lnTo>
                        <a:pt x="576" y="100"/>
                      </a:lnTo>
                      <a:lnTo>
                        <a:pt x="582" y="98"/>
                      </a:lnTo>
                      <a:lnTo>
                        <a:pt x="592" y="100"/>
                      </a:lnTo>
                      <a:lnTo>
                        <a:pt x="602" y="106"/>
                      </a:lnTo>
                      <a:lnTo>
                        <a:pt x="610" y="112"/>
                      </a:lnTo>
                      <a:lnTo>
                        <a:pt x="616" y="120"/>
                      </a:lnTo>
                      <a:lnTo>
                        <a:pt x="596" y="122"/>
                      </a:lnTo>
                      <a:lnTo>
                        <a:pt x="578" y="124"/>
                      </a:lnTo>
                      <a:lnTo>
                        <a:pt x="576" y="128"/>
                      </a:lnTo>
                      <a:lnTo>
                        <a:pt x="576" y="132"/>
                      </a:lnTo>
                      <a:lnTo>
                        <a:pt x="574" y="134"/>
                      </a:lnTo>
                      <a:lnTo>
                        <a:pt x="574" y="140"/>
                      </a:lnTo>
                      <a:lnTo>
                        <a:pt x="570" y="142"/>
                      </a:lnTo>
                      <a:lnTo>
                        <a:pt x="566" y="142"/>
                      </a:lnTo>
                      <a:lnTo>
                        <a:pt x="556" y="144"/>
                      </a:lnTo>
                      <a:lnTo>
                        <a:pt x="552" y="146"/>
                      </a:lnTo>
                      <a:lnTo>
                        <a:pt x="550" y="150"/>
                      </a:lnTo>
                      <a:lnTo>
                        <a:pt x="544" y="152"/>
                      </a:lnTo>
                      <a:lnTo>
                        <a:pt x="538" y="154"/>
                      </a:lnTo>
                      <a:lnTo>
                        <a:pt x="532" y="154"/>
                      </a:lnTo>
                      <a:lnTo>
                        <a:pt x="528" y="152"/>
                      </a:lnTo>
                      <a:lnTo>
                        <a:pt x="524" y="150"/>
                      </a:lnTo>
                      <a:lnTo>
                        <a:pt x="522" y="150"/>
                      </a:lnTo>
                      <a:lnTo>
                        <a:pt x="518" y="152"/>
                      </a:lnTo>
                      <a:lnTo>
                        <a:pt x="516" y="156"/>
                      </a:lnTo>
                      <a:lnTo>
                        <a:pt x="516" y="160"/>
                      </a:lnTo>
                      <a:lnTo>
                        <a:pt x="518" y="160"/>
                      </a:lnTo>
                      <a:lnTo>
                        <a:pt x="524" y="164"/>
                      </a:lnTo>
                      <a:lnTo>
                        <a:pt x="528" y="166"/>
                      </a:lnTo>
                      <a:lnTo>
                        <a:pt x="530" y="168"/>
                      </a:lnTo>
                      <a:lnTo>
                        <a:pt x="530" y="172"/>
                      </a:lnTo>
                      <a:lnTo>
                        <a:pt x="530" y="176"/>
                      </a:lnTo>
                      <a:lnTo>
                        <a:pt x="526" y="182"/>
                      </a:lnTo>
                      <a:lnTo>
                        <a:pt x="518" y="188"/>
                      </a:lnTo>
                      <a:lnTo>
                        <a:pt x="508" y="194"/>
                      </a:lnTo>
                      <a:lnTo>
                        <a:pt x="496" y="198"/>
                      </a:lnTo>
                      <a:lnTo>
                        <a:pt x="468" y="198"/>
                      </a:lnTo>
                      <a:lnTo>
                        <a:pt x="458" y="206"/>
                      </a:lnTo>
                      <a:lnTo>
                        <a:pt x="452" y="210"/>
                      </a:lnTo>
                      <a:lnTo>
                        <a:pt x="444" y="212"/>
                      </a:lnTo>
                      <a:lnTo>
                        <a:pt x="430" y="210"/>
                      </a:lnTo>
                      <a:lnTo>
                        <a:pt x="414" y="206"/>
                      </a:lnTo>
                      <a:lnTo>
                        <a:pt x="402" y="200"/>
                      </a:lnTo>
                      <a:lnTo>
                        <a:pt x="392" y="194"/>
                      </a:lnTo>
                      <a:lnTo>
                        <a:pt x="348" y="194"/>
                      </a:lnTo>
                      <a:lnTo>
                        <a:pt x="348" y="192"/>
                      </a:lnTo>
                      <a:lnTo>
                        <a:pt x="314" y="192"/>
                      </a:lnTo>
                      <a:lnTo>
                        <a:pt x="306" y="188"/>
                      </a:lnTo>
                      <a:lnTo>
                        <a:pt x="298" y="180"/>
                      </a:lnTo>
                      <a:lnTo>
                        <a:pt x="290" y="172"/>
                      </a:lnTo>
                      <a:lnTo>
                        <a:pt x="280" y="166"/>
                      </a:lnTo>
                      <a:lnTo>
                        <a:pt x="272" y="160"/>
                      </a:lnTo>
                      <a:lnTo>
                        <a:pt x="262" y="160"/>
                      </a:lnTo>
                      <a:lnTo>
                        <a:pt x="252" y="156"/>
                      </a:lnTo>
                      <a:lnTo>
                        <a:pt x="244" y="152"/>
                      </a:lnTo>
                      <a:lnTo>
                        <a:pt x="214" y="152"/>
                      </a:lnTo>
                      <a:lnTo>
                        <a:pt x="210" y="146"/>
                      </a:lnTo>
                      <a:lnTo>
                        <a:pt x="206" y="140"/>
                      </a:lnTo>
                      <a:lnTo>
                        <a:pt x="202" y="126"/>
                      </a:lnTo>
                      <a:lnTo>
                        <a:pt x="198" y="118"/>
                      </a:lnTo>
                      <a:lnTo>
                        <a:pt x="194" y="112"/>
                      </a:lnTo>
                      <a:lnTo>
                        <a:pt x="182" y="104"/>
                      </a:lnTo>
                      <a:lnTo>
                        <a:pt x="174" y="100"/>
                      </a:lnTo>
                      <a:lnTo>
                        <a:pt x="168" y="98"/>
                      </a:lnTo>
                      <a:lnTo>
                        <a:pt x="154" y="92"/>
                      </a:lnTo>
                      <a:lnTo>
                        <a:pt x="146" y="90"/>
                      </a:lnTo>
                      <a:lnTo>
                        <a:pt x="140" y="86"/>
                      </a:lnTo>
                      <a:lnTo>
                        <a:pt x="138" y="82"/>
                      </a:lnTo>
                      <a:lnTo>
                        <a:pt x="134" y="76"/>
                      </a:lnTo>
                      <a:lnTo>
                        <a:pt x="134" y="78"/>
                      </a:lnTo>
                      <a:lnTo>
                        <a:pt x="122" y="86"/>
                      </a:lnTo>
                      <a:lnTo>
                        <a:pt x="114" y="94"/>
                      </a:lnTo>
                      <a:lnTo>
                        <a:pt x="126" y="108"/>
                      </a:lnTo>
                      <a:lnTo>
                        <a:pt x="116" y="116"/>
                      </a:lnTo>
                      <a:lnTo>
                        <a:pt x="110" y="118"/>
                      </a:lnTo>
                      <a:lnTo>
                        <a:pt x="100" y="116"/>
                      </a:lnTo>
                      <a:lnTo>
                        <a:pt x="88" y="112"/>
                      </a:lnTo>
                      <a:lnTo>
                        <a:pt x="92" y="130"/>
                      </a:lnTo>
                      <a:lnTo>
                        <a:pt x="92" y="140"/>
                      </a:lnTo>
                      <a:lnTo>
                        <a:pt x="90" y="148"/>
                      </a:lnTo>
                      <a:lnTo>
                        <a:pt x="86" y="150"/>
                      </a:lnTo>
                      <a:lnTo>
                        <a:pt x="84" y="150"/>
                      </a:lnTo>
                      <a:lnTo>
                        <a:pt x="78" y="150"/>
                      </a:lnTo>
                      <a:lnTo>
                        <a:pt x="68" y="146"/>
                      </a:lnTo>
                      <a:lnTo>
                        <a:pt x="70" y="156"/>
                      </a:lnTo>
                      <a:lnTo>
                        <a:pt x="76" y="164"/>
                      </a:lnTo>
                      <a:lnTo>
                        <a:pt x="80" y="176"/>
                      </a:lnTo>
                      <a:lnTo>
                        <a:pt x="82" y="188"/>
                      </a:lnTo>
                      <a:lnTo>
                        <a:pt x="78" y="194"/>
                      </a:lnTo>
                      <a:lnTo>
                        <a:pt x="74" y="200"/>
                      </a:lnTo>
                      <a:lnTo>
                        <a:pt x="64" y="214"/>
                      </a:lnTo>
                      <a:lnTo>
                        <a:pt x="50" y="228"/>
                      </a:lnTo>
                      <a:lnTo>
                        <a:pt x="38" y="236"/>
                      </a:lnTo>
                      <a:lnTo>
                        <a:pt x="28" y="238"/>
                      </a:lnTo>
                      <a:lnTo>
                        <a:pt x="14" y="240"/>
                      </a:lnTo>
                      <a:lnTo>
                        <a:pt x="8" y="242"/>
                      </a:lnTo>
                      <a:lnTo>
                        <a:pt x="4" y="244"/>
                      </a:lnTo>
                      <a:lnTo>
                        <a:pt x="2" y="248"/>
                      </a:lnTo>
                      <a:lnTo>
                        <a:pt x="0" y="254"/>
                      </a:lnTo>
                      <a:lnTo>
                        <a:pt x="2" y="258"/>
                      </a:lnTo>
                      <a:lnTo>
                        <a:pt x="4" y="262"/>
                      </a:lnTo>
                      <a:lnTo>
                        <a:pt x="14" y="268"/>
                      </a:lnTo>
                      <a:lnTo>
                        <a:pt x="24" y="276"/>
                      </a:lnTo>
                      <a:lnTo>
                        <a:pt x="26" y="280"/>
                      </a:lnTo>
                      <a:lnTo>
                        <a:pt x="26" y="286"/>
                      </a:lnTo>
                      <a:lnTo>
                        <a:pt x="20" y="288"/>
                      </a:lnTo>
                      <a:lnTo>
                        <a:pt x="14" y="290"/>
                      </a:lnTo>
                      <a:lnTo>
                        <a:pt x="18" y="292"/>
                      </a:lnTo>
                      <a:lnTo>
                        <a:pt x="20" y="294"/>
                      </a:lnTo>
                      <a:lnTo>
                        <a:pt x="28" y="296"/>
                      </a:lnTo>
                      <a:lnTo>
                        <a:pt x="28" y="298"/>
                      </a:lnTo>
                      <a:lnTo>
                        <a:pt x="36" y="298"/>
                      </a:lnTo>
                      <a:lnTo>
                        <a:pt x="44" y="302"/>
                      </a:lnTo>
                      <a:lnTo>
                        <a:pt x="50" y="308"/>
                      </a:lnTo>
                      <a:lnTo>
                        <a:pt x="54" y="316"/>
                      </a:lnTo>
                      <a:lnTo>
                        <a:pt x="58" y="320"/>
                      </a:lnTo>
                      <a:lnTo>
                        <a:pt x="62" y="322"/>
                      </a:lnTo>
                      <a:lnTo>
                        <a:pt x="68" y="322"/>
                      </a:lnTo>
                      <a:lnTo>
                        <a:pt x="74" y="324"/>
                      </a:lnTo>
                      <a:lnTo>
                        <a:pt x="78" y="324"/>
                      </a:lnTo>
                      <a:lnTo>
                        <a:pt x="82" y="326"/>
                      </a:lnTo>
                      <a:lnTo>
                        <a:pt x="84" y="326"/>
                      </a:lnTo>
                      <a:lnTo>
                        <a:pt x="86" y="324"/>
                      </a:lnTo>
                      <a:lnTo>
                        <a:pt x="90" y="322"/>
                      </a:lnTo>
                      <a:lnTo>
                        <a:pt x="94" y="320"/>
                      </a:lnTo>
                      <a:lnTo>
                        <a:pt x="100" y="320"/>
                      </a:lnTo>
                      <a:lnTo>
                        <a:pt x="108" y="320"/>
                      </a:lnTo>
                      <a:lnTo>
                        <a:pt x="114" y="324"/>
                      </a:lnTo>
                      <a:lnTo>
                        <a:pt x="116" y="324"/>
                      </a:lnTo>
                      <a:lnTo>
                        <a:pt x="122" y="326"/>
                      </a:lnTo>
                      <a:lnTo>
                        <a:pt x="122" y="332"/>
                      </a:lnTo>
                      <a:lnTo>
                        <a:pt x="120" y="336"/>
                      </a:lnTo>
                      <a:lnTo>
                        <a:pt x="114" y="344"/>
                      </a:lnTo>
                      <a:lnTo>
                        <a:pt x="112" y="352"/>
                      </a:lnTo>
                      <a:lnTo>
                        <a:pt x="110" y="358"/>
                      </a:lnTo>
                      <a:lnTo>
                        <a:pt x="112" y="362"/>
                      </a:lnTo>
                      <a:lnTo>
                        <a:pt x="114" y="368"/>
                      </a:lnTo>
                      <a:lnTo>
                        <a:pt x="122" y="376"/>
                      </a:lnTo>
                      <a:lnTo>
                        <a:pt x="120" y="378"/>
                      </a:lnTo>
                      <a:lnTo>
                        <a:pt x="118" y="378"/>
                      </a:lnTo>
                      <a:lnTo>
                        <a:pt x="112" y="380"/>
                      </a:lnTo>
                      <a:lnTo>
                        <a:pt x="114" y="388"/>
                      </a:lnTo>
                      <a:lnTo>
                        <a:pt x="114" y="392"/>
                      </a:lnTo>
                      <a:lnTo>
                        <a:pt x="116" y="396"/>
                      </a:lnTo>
                      <a:lnTo>
                        <a:pt x="118" y="400"/>
                      </a:lnTo>
                      <a:lnTo>
                        <a:pt x="126" y="404"/>
                      </a:lnTo>
                      <a:lnTo>
                        <a:pt x="136" y="408"/>
                      </a:lnTo>
                      <a:lnTo>
                        <a:pt x="144" y="416"/>
                      </a:lnTo>
                      <a:lnTo>
                        <a:pt x="152" y="424"/>
                      </a:lnTo>
                      <a:lnTo>
                        <a:pt x="158" y="424"/>
                      </a:lnTo>
                      <a:lnTo>
                        <a:pt x="162" y="424"/>
                      </a:lnTo>
                      <a:lnTo>
                        <a:pt x="164" y="422"/>
                      </a:lnTo>
                      <a:lnTo>
                        <a:pt x="166" y="420"/>
                      </a:lnTo>
                      <a:lnTo>
                        <a:pt x="168" y="420"/>
                      </a:lnTo>
                      <a:lnTo>
                        <a:pt x="180" y="428"/>
                      </a:lnTo>
                      <a:lnTo>
                        <a:pt x="190" y="436"/>
                      </a:lnTo>
                      <a:lnTo>
                        <a:pt x="198" y="442"/>
                      </a:lnTo>
                      <a:lnTo>
                        <a:pt x="208" y="446"/>
                      </a:lnTo>
                      <a:lnTo>
                        <a:pt x="220" y="450"/>
                      </a:lnTo>
                      <a:lnTo>
                        <a:pt x="222" y="452"/>
                      </a:lnTo>
                      <a:lnTo>
                        <a:pt x="226" y="456"/>
                      </a:lnTo>
                      <a:lnTo>
                        <a:pt x="230" y="458"/>
                      </a:lnTo>
                      <a:lnTo>
                        <a:pt x="236" y="460"/>
                      </a:lnTo>
                      <a:lnTo>
                        <a:pt x="240" y="460"/>
                      </a:lnTo>
                      <a:lnTo>
                        <a:pt x="242" y="460"/>
                      </a:lnTo>
                      <a:lnTo>
                        <a:pt x="244" y="460"/>
                      </a:lnTo>
                      <a:lnTo>
                        <a:pt x="250" y="464"/>
                      </a:lnTo>
                      <a:lnTo>
                        <a:pt x="256" y="466"/>
                      </a:lnTo>
                      <a:lnTo>
                        <a:pt x="274" y="466"/>
                      </a:lnTo>
                      <a:lnTo>
                        <a:pt x="274" y="468"/>
                      </a:lnTo>
                      <a:lnTo>
                        <a:pt x="274" y="464"/>
                      </a:lnTo>
                      <a:lnTo>
                        <a:pt x="278" y="462"/>
                      </a:lnTo>
                      <a:lnTo>
                        <a:pt x="284" y="460"/>
                      </a:lnTo>
                      <a:lnTo>
                        <a:pt x="288" y="472"/>
                      </a:lnTo>
                      <a:lnTo>
                        <a:pt x="290" y="468"/>
                      </a:lnTo>
                      <a:lnTo>
                        <a:pt x="294" y="462"/>
                      </a:lnTo>
                      <a:lnTo>
                        <a:pt x="298" y="460"/>
                      </a:lnTo>
                      <a:lnTo>
                        <a:pt x="302" y="458"/>
                      </a:lnTo>
                      <a:lnTo>
                        <a:pt x="312" y="460"/>
                      </a:lnTo>
                      <a:lnTo>
                        <a:pt x="322" y="464"/>
                      </a:lnTo>
                      <a:lnTo>
                        <a:pt x="332" y="472"/>
                      </a:lnTo>
                      <a:lnTo>
                        <a:pt x="336" y="478"/>
                      </a:lnTo>
                      <a:lnTo>
                        <a:pt x="336" y="480"/>
                      </a:lnTo>
                      <a:lnTo>
                        <a:pt x="338" y="478"/>
                      </a:lnTo>
                      <a:lnTo>
                        <a:pt x="340" y="470"/>
                      </a:lnTo>
                      <a:lnTo>
                        <a:pt x="344" y="460"/>
                      </a:lnTo>
                      <a:lnTo>
                        <a:pt x="348" y="454"/>
                      </a:lnTo>
                      <a:lnTo>
                        <a:pt x="356" y="446"/>
                      </a:lnTo>
                      <a:lnTo>
                        <a:pt x="362" y="442"/>
                      </a:lnTo>
                      <a:lnTo>
                        <a:pt x="372" y="438"/>
                      </a:lnTo>
                      <a:lnTo>
                        <a:pt x="374" y="440"/>
                      </a:lnTo>
                      <a:lnTo>
                        <a:pt x="376" y="440"/>
                      </a:lnTo>
                      <a:lnTo>
                        <a:pt x="380" y="442"/>
                      </a:lnTo>
                      <a:lnTo>
                        <a:pt x="382" y="440"/>
                      </a:lnTo>
                      <a:lnTo>
                        <a:pt x="386" y="438"/>
                      </a:lnTo>
                      <a:lnTo>
                        <a:pt x="386" y="436"/>
                      </a:lnTo>
                      <a:lnTo>
                        <a:pt x="392" y="436"/>
                      </a:lnTo>
                      <a:lnTo>
                        <a:pt x="400" y="444"/>
                      </a:lnTo>
                      <a:lnTo>
                        <a:pt x="400" y="448"/>
                      </a:lnTo>
                      <a:lnTo>
                        <a:pt x="400" y="450"/>
                      </a:lnTo>
                      <a:lnTo>
                        <a:pt x="404" y="454"/>
                      </a:lnTo>
                      <a:lnTo>
                        <a:pt x="410" y="456"/>
                      </a:lnTo>
                      <a:lnTo>
                        <a:pt x="414" y="456"/>
                      </a:lnTo>
                      <a:lnTo>
                        <a:pt x="414" y="452"/>
                      </a:lnTo>
                      <a:close/>
                    </a:path>
                  </a:pathLst>
                </a:custGeom>
                <a:grp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grpSp>
            <p:nvGrpSpPr>
              <p:cNvPr id="40" name="íšlïďè">
                <a:extLst>
                  <a:ext uri="{FF2B5EF4-FFF2-40B4-BE49-F238E27FC236}">
                    <a16:creationId xmlns:a16="http://schemas.microsoft.com/office/drawing/2014/main" id="{5A071935-AD8A-41A8-A247-A5F8647F37F1}"/>
                  </a:ext>
                </a:extLst>
              </p:cNvPr>
              <p:cNvGrpSpPr/>
              <p:nvPr/>
            </p:nvGrpSpPr>
            <p:grpSpPr>
              <a:xfrm>
                <a:off x="1489576" y="1175752"/>
                <a:ext cx="3799368" cy="4042773"/>
                <a:chOff x="484774" y="1442442"/>
                <a:chExt cx="3662016" cy="4113505"/>
              </a:xfrm>
              <a:grpFill/>
            </p:grpSpPr>
            <p:sp>
              <p:nvSpPr>
                <p:cNvPr id="41" name="iS1ïḑe">
                  <a:extLst>
                    <a:ext uri="{FF2B5EF4-FFF2-40B4-BE49-F238E27FC236}">
                      <a16:creationId xmlns:a16="http://schemas.microsoft.com/office/drawing/2014/main" id="{DC0CBE8B-8992-431A-8C19-2ED8FA12E3C8}"/>
                    </a:ext>
                  </a:extLst>
                </p:cNvPr>
                <p:cNvSpPr/>
                <p:nvPr/>
              </p:nvSpPr>
              <p:spPr bwMode="auto">
                <a:xfrm>
                  <a:off x="1187154" y="1675017"/>
                  <a:ext cx="1844092" cy="899480"/>
                </a:xfrm>
                <a:custGeom>
                  <a:avLst/>
                  <a:gdLst>
                    <a:gd name="T0" fmla="*/ 2147483647 w 1056"/>
                    <a:gd name="T1" fmla="*/ 2147483647 h 540"/>
                    <a:gd name="T2" fmla="*/ 2147483647 w 1056"/>
                    <a:gd name="T3" fmla="*/ 2147483647 h 540"/>
                    <a:gd name="T4" fmla="*/ 2147483647 w 1056"/>
                    <a:gd name="T5" fmla="*/ 2147483647 h 540"/>
                    <a:gd name="T6" fmla="*/ 2147483647 w 1056"/>
                    <a:gd name="T7" fmla="*/ 2147483647 h 540"/>
                    <a:gd name="T8" fmla="*/ 2147483647 w 1056"/>
                    <a:gd name="T9" fmla="*/ 2147483647 h 540"/>
                    <a:gd name="T10" fmla="*/ 2147483647 w 1056"/>
                    <a:gd name="T11" fmla="*/ 2147483647 h 540"/>
                    <a:gd name="T12" fmla="*/ 2147483647 w 1056"/>
                    <a:gd name="T13" fmla="*/ 2147483647 h 540"/>
                    <a:gd name="T14" fmla="*/ 2147483647 w 1056"/>
                    <a:gd name="T15" fmla="*/ 2147483647 h 540"/>
                    <a:gd name="T16" fmla="*/ 2147483647 w 1056"/>
                    <a:gd name="T17" fmla="*/ 2147483647 h 540"/>
                    <a:gd name="T18" fmla="*/ 2147483647 w 1056"/>
                    <a:gd name="T19" fmla="*/ 2147483647 h 540"/>
                    <a:gd name="T20" fmla="*/ 2147483647 w 1056"/>
                    <a:gd name="T21" fmla="*/ 2147483647 h 540"/>
                    <a:gd name="T22" fmla="*/ 2147483647 w 1056"/>
                    <a:gd name="T23" fmla="*/ 2147483647 h 540"/>
                    <a:gd name="T24" fmla="*/ 2147483647 w 1056"/>
                    <a:gd name="T25" fmla="*/ 2147483647 h 540"/>
                    <a:gd name="T26" fmla="*/ 2147483647 w 1056"/>
                    <a:gd name="T27" fmla="*/ 2147483647 h 540"/>
                    <a:gd name="T28" fmla="*/ 2147483647 w 1056"/>
                    <a:gd name="T29" fmla="*/ 2147483647 h 540"/>
                    <a:gd name="T30" fmla="*/ 2147483647 w 1056"/>
                    <a:gd name="T31" fmla="*/ 2147483647 h 540"/>
                    <a:gd name="T32" fmla="*/ 2147483647 w 1056"/>
                    <a:gd name="T33" fmla="*/ 2147483647 h 540"/>
                    <a:gd name="T34" fmla="*/ 2147483647 w 1056"/>
                    <a:gd name="T35" fmla="*/ 2147483647 h 540"/>
                    <a:gd name="T36" fmla="*/ 2147483647 w 1056"/>
                    <a:gd name="T37" fmla="*/ 2147483647 h 540"/>
                    <a:gd name="T38" fmla="*/ 2147483647 w 1056"/>
                    <a:gd name="T39" fmla="*/ 2147483647 h 540"/>
                    <a:gd name="T40" fmla="*/ 2147483647 w 1056"/>
                    <a:gd name="T41" fmla="*/ 2147483647 h 540"/>
                    <a:gd name="T42" fmla="*/ 2147483647 w 1056"/>
                    <a:gd name="T43" fmla="*/ 2147483647 h 540"/>
                    <a:gd name="T44" fmla="*/ 2147483647 w 1056"/>
                    <a:gd name="T45" fmla="*/ 2147483647 h 540"/>
                    <a:gd name="T46" fmla="*/ 2147483647 w 1056"/>
                    <a:gd name="T47" fmla="*/ 2147483647 h 540"/>
                    <a:gd name="T48" fmla="*/ 2147483647 w 1056"/>
                    <a:gd name="T49" fmla="*/ 2147483647 h 540"/>
                    <a:gd name="T50" fmla="*/ 2147483647 w 1056"/>
                    <a:gd name="T51" fmla="*/ 2147483647 h 540"/>
                    <a:gd name="T52" fmla="*/ 2147483647 w 1056"/>
                    <a:gd name="T53" fmla="*/ 2147483647 h 540"/>
                    <a:gd name="T54" fmla="*/ 2147483647 w 1056"/>
                    <a:gd name="T55" fmla="*/ 2147483647 h 540"/>
                    <a:gd name="T56" fmla="*/ 2147483647 w 1056"/>
                    <a:gd name="T57" fmla="*/ 2147483647 h 540"/>
                    <a:gd name="T58" fmla="*/ 2147483647 w 1056"/>
                    <a:gd name="T59" fmla="*/ 2147483647 h 540"/>
                    <a:gd name="T60" fmla="*/ 2147483647 w 1056"/>
                    <a:gd name="T61" fmla="*/ 2147483647 h 540"/>
                    <a:gd name="T62" fmla="*/ 2147483647 w 1056"/>
                    <a:gd name="T63" fmla="*/ 2147483647 h 540"/>
                    <a:gd name="T64" fmla="*/ 2147483647 w 1056"/>
                    <a:gd name="T65" fmla="*/ 2147483647 h 540"/>
                    <a:gd name="T66" fmla="*/ 2147483647 w 1056"/>
                    <a:gd name="T67" fmla="*/ 2147483647 h 540"/>
                    <a:gd name="T68" fmla="*/ 2147483647 w 1056"/>
                    <a:gd name="T69" fmla="*/ 2147483647 h 540"/>
                    <a:gd name="T70" fmla="*/ 2147483647 w 1056"/>
                    <a:gd name="T71" fmla="*/ 2147483647 h 540"/>
                    <a:gd name="T72" fmla="*/ 2147483647 w 1056"/>
                    <a:gd name="T73" fmla="*/ 2147483647 h 540"/>
                    <a:gd name="T74" fmla="*/ 2147483647 w 1056"/>
                    <a:gd name="T75" fmla="*/ 2147483647 h 540"/>
                    <a:gd name="T76" fmla="*/ 2147483647 w 1056"/>
                    <a:gd name="T77" fmla="*/ 2147483647 h 540"/>
                    <a:gd name="T78" fmla="*/ 2147483647 w 1056"/>
                    <a:gd name="T79" fmla="*/ 2147483647 h 540"/>
                    <a:gd name="T80" fmla="*/ 2147483647 w 1056"/>
                    <a:gd name="T81" fmla="*/ 2147483647 h 540"/>
                    <a:gd name="T82" fmla="*/ 2147483647 w 1056"/>
                    <a:gd name="T83" fmla="*/ 2147483647 h 540"/>
                    <a:gd name="T84" fmla="*/ 2147483647 w 1056"/>
                    <a:gd name="T85" fmla="*/ 2147483647 h 540"/>
                    <a:gd name="T86" fmla="*/ 2147483647 w 1056"/>
                    <a:gd name="T87" fmla="*/ 2147483647 h 540"/>
                    <a:gd name="T88" fmla="*/ 2147483647 w 1056"/>
                    <a:gd name="T89" fmla="*/ 2147483647 h 540"/>
                    <a:gd name="T90" fmla="*/ 2147483647 w 1056"/>
                    <a:gd name="T91" fmla="*/ 2147483647 h 540"/>
                    <a:gd name="T92" fmla="*/ 2147483647 w 1056"/>
                    <a:gd name="T93" fmla="*/ 2147483647 h 540"/>
                    <a:gd name="T94" fmla="*/ 2147483647 w 1056"/>
                    <a:gd name="T95" fmla="*/ 2147483647 h 540"/>
                    <a:gd name="T96" fmla="*/ 2147483647 w 1056"/>
                    <a:gd name="T97" fmla="*/ 2147483647 h 540"/>
                    <a:gd name="T98" fmla="*/ 2147483647 w 1056"/>
                    <a:gd name="T99" fmla="*/ 2147483647 h 540"/>
                    <a:gd name="T100" fmla="*/ 2147483647 w 1056"/>
                    <a:gd name="T101" fmla="*/ 2147483647 h 540"/>
                    <a:gd name="T102" fmla="*/ 2147483647 w 1056"/>
                    <a:gd name="T103" fmla="*/ 2147483647 h 540"/>
                    <a:gd name="T104" fmla="*/ 2147483647 w 1056"/>
                    <a:gd name="T105" fmla="*/ 2147483647 h 540"/>
                    <a:gd name="T106" fmla="*/ 2147483647 w 1056"/>
                    <a:gd name="T107" fmla="*/ 2147483647 h 540"/>
                    <a:gd name="T108" fmla="*/ 2147483647 w 1056"/>
                    <a:gd name="T109" fmla="*/ 2147483647 h 540"/>
                    <a:gd name="T110" fmla="*/ 2147483647 w 1056"/>
                    <a:gd name="T111" fmla="*/ 2147483647 h 540"/>
                    <a:gd name="T112" fmla="*/ 2147483647 w 1056"/>
                    <a:gd name="T113" fmla="*/ 2147483647 h 540"/>
                    <a:gd name="T114" fmla="*/ 2147483647 w 1056"/>
                    <a:gd name="T115" fmla="*/ 2147483647 h 540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056"/>
                    <a:gd name="T175" fmla="*/ 0 h 540"/>
                    <a:gd name="T176" fmla="*/ 1056 w 1056"/>
                    <a:gd name="T177" fmla="*/ 540 h 540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056" h="540">
                      <a:moveTo>
                        <a:pt x="806" y="236"/>
                      </a:moveTo>
                      <a:lnTo>
                        <a:pt x="812" y="232"/>
                      </a:lnTo>
                      <a:lnTo>
                        <a:pt x="818" y="226"/>
                      </a:lnTo>
                      <a:lnTo>
                        <a:pt x="824" y="220"/>
                      </a:lnTo>
                      <a:lnTo>
                        <a:pt x="826" y="212"/>
                      </a:lnTo>
                      <a:lnTo>
                        <a:pt x="826" y="202"/>
                      </a:lnTo>
                      <a:lnTo>
                        <a:pt x="828" y="194"/>
                      </a:lnTo>
                      <a:lnTo>
                        <a:pt x="830" y="190"/>
                      </a:lnTo>
                      <a:lnTo>
                        <a:pt x="834" y="186"/>
                      </a:lnTo>
                      <a:lnTo>
                        <a:pt x="840" y="184"/>
                      </a:lnTo>
                      <a:lnTo>
                        <a:pt x="848" y="184"/>
                      </a:lnTo>
                      <a:lnTo>
                        <a:pt x="856" y="186"/>
                      </a:lnTo>
                      <a:lnTo>
                        <a:pt x="864" y="186"/>
                      </a:lnTo>
                      <a:lnTo>
                        <a:pt x="880" y="186"/>
                      </a:lnTo>
                      <a:lnTo>
                        <a:pt x="882" y="186"/>
                      </a:lnTo>
                      <a:lnTo>
                        <a:pt x="882" y="184"/>
                      </a:lnTo>
                      <a:lnTo>
                        <a:pt x="884" y="184"/>
                      </a:lnTo>
                      <a:lnTo>
                        <a:pt x="888" y="182"/>
                      </a:lnTo>
                      <a:lnTo>
                        <a:pt x="892" y="184"/>
                      </a:lnTo>
                      <a:lnTo>
                        <a:pt x="898" y="186"/>
                      </a:lnTo>
                      <a:lnTo>
                        <a:pt x="902" y="190"/>
                      </a:lnTo>
                      <a:lnTo>
                        <a:pt x="904" y="196"/>
                      </a:lnTo>
                      <a:lnTo>
                        <a:pt x="906" y="200"/>
                      </a:lnTo>
                      <a:lnTo>
                        <a:pt x="908" y="202"/>
                      </a:lnTo>
                      <a:lnTo>
                        <a:pt x="910" y="204"/>
                      </a:lnTo>
                      <a:lnTo>
                        <a:pt x="914" y="204"/>
                      </a:lnTo>
                      <a:lnTo>
                        <a:pt x="922" y="206"/>
                      </a:lnTo>
                      <a:lnTo>
                        <a:pt x="928" y="210"/>
                      </a:lnTo>
                      <a:lnTo>
                        <a:pt x="930" y="214"/>
                      </a:lnTo>
                      <a:lnTo>
                        <a:pt x="932" y="218"/>
                      </a:lnTo>
                      <a:lnTo>
                        <a:pt x="930" y="222"/>
                      </a:lnTo>
                      <a:lnTo>
                        <a:pt x="926" y="228"/>
                      </a:lnTo>
                      <a:lnTo>
                        <a:pt x="922" y="236"/>
                      </a:lnTo>
                      <a:lnTo>
                        <a:pt x="920" y="244"/>
                      </a:lnTo>
                      <a:lnTo>
                        <a:pt x="920" y="246"/>
                      </a:lnTo>
                      <a:lnTo>
                        <a:pt x="922" y="248"/>
                      </a:lnTo>
                      <a:lnTo>
                        <a:pt x="926" y="250"/>
                      </a:lnTo>
                      <a:lnTo>
                        <a:pt x="932" y="250"/>
                      </a:lnTo>
                      <a:lnTo>
                        <a:pt x="934" y="250"/>
                      </a:lnTo>
                      <a:lnTo>
                        <a:pt x="936" y="254"/>
                      </a:lnTo>
                      <a:lnTo>
                        <a:pt x="936" y="256"/>
                      </a:lnTo>
                      <a:lnTo>
                        <a:pt x="936" y="258"/>
                      </a:lnTo>
                      <a:lnTo>
                        <a:pt x="942" y="256"/>
                      </a:lnTo>
                      <a:lnTo>
                        <a:pt x="948" y="252"/>
                      </a:lnTo>
                      <a:lnTo>
                        <a:pt x="954" y="246"/>
                      </a:lnTo>
                      <a:lnTo>
                        <a:pt x="960" y="244"/>
                      </a:lnTo>
                      <a:lnTo>
                        <a:pt x="964" y="242"/>
                      </a:lnTo>
                      <a:lnTo>
                        <a:pt x="972" y="234"/>
                      </a:lnTo>
                      <a:lnTo>
                        <a:pt x="978" y="226"/>
                      </a:lnTo>
                      <a:lnTo>
                        <a:pt x="984" y="220"/>
                      </a:lnTo>
                      <a:lnTo>
                        <a:pt x="988" y="218"/>
                      </a:lnTo>
                      <a:lnTo>
                        <a:pt x="992" y="218"/>
                      </a:lnTo>
                      <a:lnTo>
                        <a:pt x="992" y="224"/>
                      </a:lnTo>
                      <a:lnTo>
                        <a:pt x="994" y="230"/>
                      </a:lnTo>
                      <a:lnTo>
                        <a:pt x="1000" y="246"/>
                      </a:lnTo>
                      <a:lnTo>
                        <a:pt x="1002" y="250"/>
                      </a:lnTo>
                      <a:lnTo>
                        <a:pt x="1000" y="252"/>
                      </a:lnTo>
                      <a:lnTo>
                        <a:pt x="1000" y="256"/>
                      </a:lnTo>
                      <a:lnTo>
                        <a:pt x="1002" y="260"/>
                      </a:lnTo>
                      <a:lnTo>
                        <a:pt x="1006" y="266"/>
                      </a:lnTo>
                      <a:lnTo>
                        <a:pt x="1008" y="272"/>
                      </a:lnTo>
                      <a:lnTo>
                        <a:pt x="1006" y="278"/>
                      </a:lnTo>
                      <a:lnTo>
                        <a:pt x="1004" y="280"/>
                      </a:lnTo>
                      <a:lnTo>
                        <a:pt x="1002" y="284"/>
                      </a:lnTo>
                      <a:lnTo>
                        <a:pt x="1000" y="286"/>
                      </a:lnTo>
                      <a:lnTo>
                        <a:pt x="998" y="288"/>
                      </a:lnTo>
                      <a:lnTo>
                        <a:pt x="1000" y="292"/>
                      </a:lnTo>
                      <a:lnTo>
                        <a:pt x="1004" y="294"/>
                      </a:lnTo>
                      <a:lnTo>
                        <a:pt x="1008" y="296"/>
                      </a:lnTo>
                      <a:lnTo>
                        <a:pt x="1010" y="300"/>
                      </a:lnTo>
                      <a:lnTo>
                        <a:pt x="1010" y="302"/>
                      </a:lnTo>
                      <a:lnTo>
                        <a:pt x="1010" y="304"/>
                      </a:lnTo>
                      <a:lnTo>
                        <a:pt x="1016" y="308"/>
                      </a:lnTo>
                      <a:lnTo>
                        <a:pt x="1020" y="308"/>
                      </a:lnTo>
                      <a:lnTo>
                        <a:pt x="1028" y="310"/>
                      </a:lnTo>
                      <a:lnTo>
                        <a:pt x="1036" y="314"/>
                      </a:lnTo>
                      <a:lnTo>
                        <a:pt x="1040" y="316"/>
                      </a:lnTo>
                      <a:lnTo>
                        <a:pt x="1042" y="318"/>
                      </a:lnTo>
                      <a:lnTo>
                        <a:pt x="1042" y="320"/>
                      </a:lnTo>
                      <a:lnTo>
                        <a:pt x="1040" y="324"/>
                      </a:lnTo>
                      <a:lnTo>
                        <a:pt x="1038" y="328"/>
                      </a:lnTo>
                      <a:lnTo>
                        <a:pt x="1040" y="332"/>
                      </a:lnTo>
                      <a:lnTo>
                        <a:pt x="1044" y="332"/>
                      </a:lnTo>
                      <a:lnTo>
                        <a:pt x="1044" y="336"/>
                      </a:lnTo>
                      <a:lnTo>
                        <a:pt x="1056" y="336"/>
                      </a:lnTo>
                      <a:lnTo>
                        <a:pt x="1056" y="342"/>
                      </a:lnTo>
                      <a:lnTo>
                        <a:pt x="1054" y="352"/>
                      </a:lnTo>
                      <a:lnTo>
                        <a:pt x="1050" y="360"/>
                      </a:lnTo>
                      <a:lnTo>
                        <a:pt x="1048" y="366"/>
                      </a:lnTo>
                      <a:lnTo>
                        <a:pt x="1044" y="368"/>
                      </a:lnTo>
                      <a:lnTo>
                        <a:pt x="1032" y="370"/>
                      </a:lnTo>
                      <a:lnTo>
                        <a:pt x="1024" y="370"/>
                      </a:lnTo>
                      <a:lnTo>
                        <a:pt x="1016" y="372"/>
                      </a:lnTo>
                      <a:lnTo>
                        <a:pt x="1008" y="376"/>
                      </a:lnTo>
                      <a:lnTo>
                        <a:pt x="994" y="386"/>
                      </a:lnTo>
                      <a:lnTo>
                        <a:pt x="988" y="388"/>
                      </a:lnTo>
                      <a:lnTo>
                        <a:pt x="980" y="394"/>
                      </a:lnTo>
                      <a:lnTo>
                        <a:pt x="970" y="396"/>
                      </a:lnTo>
                      <a:lnTo>
                        <a:pt x="960" y="398"/>
                      </a:lnTo>
                      <a:lnTo>
                        <a:pt x="934" y="390"/>
                      </a:lnTo>
                      <a:lnTo>
                        <a:pt x="908" y="388"/>
                      </a:lnTo>
                      <a:lnTo>
                        <a:pt x="894" y="390"/>
                      </a:lnTo>
                      <a:lnTo>
                        <a:pt x="886" y="396"/>
                      </a:lnTo>
                      <a:lnTo>
                        <a:pt x="876" y="402"/>
                      </a:lnTo>
                      <a:lnTo>
                        <a:pt x="862" y="410"/>
                      </a:lnTo>
                      <a:lnTo>
                        <a:pt x="852" y="418"/>
                      </a:lnTo>
                      <a:lnTo>
                        <a:pt x="842" y="430"/>
                      </a:lnTo>
                      <a:lnTo>
                        <a:pt x="828" y="440"/>
                      </a:lnTo>
                      <a:lnTo>
                        <a:pt x="840" y="432"/>
                      </a:lnTo>
                      <a:lnTo>
                        <a:pt x="856" y="422"/>
                      </a:lnTo>
                      <a:lnTo>
                        <a:pt x="876" y="414"/>
                      </a:lnTo>
                      <a:lnTo>
                        <a:pt x="884" y="414"/>
                      </a:lnTo>
                      <a:lnTo>
                        <a:pt x="892" y="414"/>
                      </a:lnTo>
                      <a:lnTo>
                        <a:pt x="898" y="414"/>
                      </a:lnTo>
                      <a:lnTo>
                        <a:pt x="906" y="414"/>
                      </a:lnTo>
                      <a:lnTo>
                        <a:pt x="910" y="418"/>
                      </a:lnTo>
                      <a:lnTo>
                        <a:pt x="910" y="420"/>
                      </a:lnTo>
                      <a:lnTo>
                        <a:pt x="912" y="422"/>
                      </a:lnTo>
                      <a:lnTo>
                        <a:pt x="910" y="426"/>
                      </a:lnTo>
                      <a:lnTo>
                        <a:pt x="910" y="430"/>
                      </a:lnTo>
                      <a:lnTo>
                        <a:pt x="904" y="432"/>
                      </a:lnTo>
                      <a:lnTo>
                        <a:pt x="896" y="436"/>
                      </a:lnTo>
                      <a:lnTo>
                        <a:pt x="892" y="438"/>
                      </a:lnTo>
                      <a:lnTo>
                        <a:pt x="890" y="442"/>
                      </a:lnTo>
                      <a:lnTo>
                        <a:pt x="904" y="442"/>
                      </a:lnTo>
                      <a:lnTo>
                        <a:pt x="898" y="448"/>
                      </a:lnTo>
                      <a:lnTo>
                        <a:pt x="894" y="454"/>
                      </a:lnTo>
                      <a:lnTo>
                        <a:pt x="892" y="460"/>
                      </a:lnTo>
                      <a:lnTo>
                        <a:pt x="892" y="464"/>
                      </a:lnTo>
                      <a:lnTo>
                        <a:pt x="894" y="468"/>
                      </a:lnTo>
                      <a:lnTo>
                        <a:pt x="902" y="472"/>
                      </a:lnTo>
                      <a:lnTo>
                        <a:pt x="910" y="476"/>
                      </a:lnTo>
                      <a:lnTo>
                        <a:pt x="920" y="476"/>
                      </a:lnTo>
                      <a:lnTo>
                        <a:pt x="928" y="476"/>
                      </a:lnTo>
                      <a:lnTo>
                        <a:pt x="936" y="472"/>
                      </a:lnTo>
                      <a:lnTo>
                        <a:pt x="940" y="468"/>
                      </a:lnTo>
                      <a:lnTo>
                        <a:pt x="944" y="462"/>
                      </a:lnTo>
                      <a:lnTo>
                        <a:pt x="948" y="458"/>
                      </a:lnTo>
                      <a:lnTo>
                        <a:pt x="950" y="454"/>
                      </a:lnTo>
                      <a:lnTo>
                        <a:pt x="954" y="454"/>
                      </a:lnTo>
                      <a:lnTo>
                        <a:pt x="958" y="454"/>
                      </a:lnTo>
                      <a:lnTo>
                        <a:pt x="958" y="456"/>
                      </a:lnTo>
                      <a:lnTo>
                        <a:pt x="956" y="460"/>
                      </a:lnTo>
                      <a:lnTo>
                        <a:pt x="954" y="464"/>
                      </a:lnTo>
                      <a:lnTo>
                        <a:pt x="958" y="464"/>
                      </a:lnTo>
                      <a:lnTo>
                        <a:pt x="960" y="466"/>
                      </a:lnTo>
                      <a:lnTo>
                        <a:pt x="960" y="468"/>
                      </a:lnTo>
                      <a:lnTo>
                        <a:pt x="958" y="470"/>
                      </a:lnTo>
                      <a:lnTo>
                        <a:pt x="954" y="474"/>
                      </a:lnTo>
                      <a:lnTo>
                        <a:pt x="946" y="478"/>
                      </a:lnTo>
                      <a:lnTo>
                        <a:pt x="938" y="486"/>
                      </a:lnTo>
                      <a:lnTo>
                        <a:pt x="930" y="490"/>
                      </a:lnTo>
                      <a:lnTo>
                        <a:pt x="910" y="496"/>
                      </a:lnTo>
                      <a:lnTo>
                        <a:pt x="904" y="496"/>
                      </a:lnTo>
                      <a:lnTo>
                        <a:pt x="898" y="496"/>
                      </a:lnTo>
                      <a:lnTo>
                        <a:pt x="890" y="496"/>
                      </a:lnTo>
                      <a:lnTo>
                        <a:pt x="884" y="498"/>
                      </a:lnTo>
                      <a:lnTo>
                        <a:pt x="880" y="504"/>
                      </a:lnTo>
                      <a:lnTo>
                        <a:pt x="876" y="510"/>
                      </a:lnTo>
                      <a:lnTo>
                        <a:pt x="870" y="514"/>
                      </a:lnTo>
                      <a:lnTo>
                        <a:pt x="866" y="516"/>
                      </a:lnTo>
                      <a:lnTo>
                        <a:pt x="862" y="516"/>
                      </a:lnTo>
                      <a:lnTo>
                        <a:pt x="856" y="516"/>
                      </a:lnTo>
                      <a:lnTo>
                        <a:pt x="854" y="512"/>
                      </a:lnTo>
                      <a:lnTo>
                        <a:pt x="854" y="510"/>
                      </a:lnTo>
                      <a:lnTo>
                        <a:pt x="854" y="504"/>
                      </a:lnTo>
                      <a:lnTo>
                        <a:pt x="858" y="500"/>
                      </a:lnTo>
                      <a:lnTo>
                        <a:pt x="866" y="496"/>
                      </a:lnTo>
                      <a:lnTo>
                        <a:pt x="876" y="492"/>
                      </a:lnTo>
                      <a:lnTo>
                        <a:pt x="880" y="488"/>
                      </a:lnTo>
                      <a:lnTo>
                        <a:pt x="882" y="484"/>
                      </a:lnTo>
                      <a:lnTo>
                        <a:pt x="846" y="490"/>
                      </a:lnTo>
                      <a:lnTo>
                        <a:pt x="840" y="470"/>
                      </a:lnTo>
                      <a:lnTo>
                        <a:pt x="840" y="466"/>
                      </a:lnTo>
                      <a:lnTo>
                        <a:pt x="842" y="462"/>
                      </a:lnTo>
                      <a:lnTo>
                        <a:pt x="848" y="454"/>
                      </a:lnTo>
                      <a:lnTo>
                        <a:pt x="828" y="448"/>
                      </a:lnTo>
                      <a:lnTo>
                        <a:pt x="822" y="450"/>
                      </a:lnTo>
                      <a:lnTo>
                        <a:pt x="816" y="454"/>
                      </a:lnTo>
                      <a:lnTo>
                        <a:pt x="806" y="468"/>
                      </a:lnTo>
                      <a:lnTo>
                        <a:pt x="800" y="474"/>
                      </a:lnTo>
                      <a:lnTo>
                        <a:pt x="796" y="482"/>
                      </a:lnTo>
                      <a:lnTo>
                        <a:pt x="790" y="486"/>
                      </a:lnTo>
                      <a:lnTo>
                        <a:pt x="780" y="488"/>
                      </a:lnTo>
                      <a:lnTo>
                        <a:pt x="774" y="490"/>
                      </a:lnTo>
                      <a:lnTo>
                        <a:pt x="742" y="490"/>
                      </a:lnTo>
                      <a:lnTo>
                        <a:pt x="734" y="494"/>
                      </a:lnTo>
                      <a:lnTo>
                        <a:pt x="726" y="496"/>
                      </a:lnTo>
                      <a:lnTo>
                        <a:pt x="722" y="500"/>
                      </a:lnTo>
                      <a:lnTo>
                        <a:pt x="718" y="502"/>
                      </a:lnTo>
                      <a:lnTo>
                        <a:pt x="706" y="504"/>
                      </a:lnTo>
                      <a:lnTo>
                        <a:pt x="690" y="504"/>
                      </a:lnTo>
                      <a:lnTo>
                        <a:pt x="682" y="504"/>
                      </a:lnTo>
                      <a:lnTo>
                        <a:pt x="672" y="506"/>
                      </a:lnTo>
                      <a:lnTo>
                        <a:pt x="664" y="512"/>
                      </a:lnTo>
                      <a:lnTo>
                        <a:pt x="664" y="514"/>
                      </a:lnTo>
                      <a:lnTo>
                        <a:pt x="664" y="520"/>
                      </a:lnTo>
                      <a:lnTo>
                        <a:pt x="654" y="524"/>
                      </a:lnTo>
                      <a:lnTo>
                        <a:pt x="648" y="526"/>
                      </a:lnTo>
                      <a:lnTo>
                        <a:pt x="646" y="530"/>
                      </a:lnTo>
                      <a:lnTo>
                        <a:pt x="642" y="530"/>
                      </a:lnTo>
                      <a:lnTo>
                        <a:pt x="642" y="526"/>
                      </a:lnTo>
                      <a:lnTo>
                        <a:pt x="636" y="528"/>
                      </a:lnTo>
                      <a:lnTo>
                        <a:pt x="634" y="526"/>
                      </a:lnTo>
                      <a:lnTo>
                        <a:pt x="630" y="526"/>
                      </a:lnTo>
                      <a:lnTo>
                        <a:pt x="624" y="528"/>
                      </a:lnTo>
                      <a:lnTo>
                        <a:pt x="616" y="534"/>
                      </a:lnTo>
                      <a:lnTo>
                        <a:pt x="608" y="538"/>
                      </a:lnTo>
                      <a:lnTo>
                        <a:pt x="606" y="540"/>
                      </a:lnTo>
                      <a:lnTo>
                        <a:pt x="600" y="540"/>
                      </a:lnTo>
                      <a:lnTo>
                        <a:pt x="596" y="540"/>
                      </a:lnTo>
                      <a:lnTo>
                        <a:pt x="602" y="536"/>
                      </a:lnTo>
                      <a:lnTo>
                        <a:pt x="608" y="532"/>
                      </a:lnTo>
                      <a:lnTo>
                        <a:pt x="614" y="528"/>
                      </a:lnTo>
                      <a:lnTo>
                        <a:pt x="616" y="524"/>
                      </a:lnTo>
                      <a:lnTo>
                        <a:pt x="616" y="522"/>
                      </a:lnTo>
                      <a:lnTo>
                        <a:pt x="616" y="524"/>
                      </a:lnTo>
                      <a:lnTo>
                        <a:pt x="626" y="518"/>
                      </a:lnTo>
                      <a:lnTo>
                        <a:pt x="632" y="508"/>
                      </a:lnTo>
                      <a:lnTo>
                        <a:pt x="644" y="486"/>
                      </a:lnTo>
                      <a:lnTo>
                        <a:pt x="644" y="492"/>
                      </a:lnTo>
                      <a:lnTo>
                        <a:pt x="648" y="496"/>
                      </a:lnTo>
                      <a:lnTo>
                        <a:pt x="652" y="496"/>
                      </a:lnTo>
                      <a:lnTo>
                        <a:pt x="658" y="496"/>
                      </a:lnTo>
                      <a:lnTo>
                        <a:pt x="664" y="496"/>
                      </a:lnTo>
                      <a:lnTo>
                        <a:pt x="664" y="494"/>
                      </a:lnTo>
                      <a:lnTo>
                        <a:pt x="664" y="490"/>
                      </a:lnTo>
                      <a:lnTo>
                        <a:pt x="664" y="482"/>
                      </a:lnTo>
                      <a:lnTo>
                        <a:pt x="658" y="472"/>
                      </a:lnTo>
                      <a:lnTo>
                        <a:pt x="650" y="466"/>
                      </a:lnTo>
                      <a:lnTo>
                        <a:pt x="648" y="464"/>
                      </a:lnTo>
                      <a:lnTo>
                        <a:pt x="644" y="464"/>
                      </a:lnTo>
                      <a:lnTo>
                        <a:pt x="630" y="464"/>
                      </a:lnTo>
                      <a:lnTo>
                        <a:pt x="612" y="462"/>
                      </a:lnTo>
                      <a:lnTo>
                        <a:pt x="616" y="458"/>
                      </a:lnTo>
                      <a:lnTo>
                        <a:pt x="618" y="452"/>
                      </a:lnTo>
                      <a:lnTo>
                        <a:pt x="618" y="450"/>
                      </a:lnTo>
                      <a:lnTo>
                        <a:pt x="616" y="448"/>
                      </a:lnTo>
                      <a:lnTo>
                        <a:pt x="614" y="446"/>
                      </a:lnTo>
                      <a:lnTo>
                        <a:pt x="612" y="442"/>
                      </a:lnTo>
                      <a:lnTo>
                        <a:pt x="614" y="438"/>
                      </a:lnTo>
                      <a:lnTo>
                        <a:pt x="610" y="436"/>
                      </a:lnTo>
                      <a:lnTo>
                        <a:pt x="608" y="432"/>
                      </a:lnTo>
                      <a:lnTo>
                        <a:pt x="606" y="428"/>
                      </a:lnTo>
                      <a:lnTo>
                        <a:pt x="606" y="424"/>
                      </a:lnTo>
                      <a:lnTo>
                        <a:pt x="604" y="422"/>
                      </a:lnTo>
                      <a:lnTo>
                        <a:pt x="606" y="418"/>
                      </a:lnTo>
                      <a:lnTo>
                        <a:pt x="602" y="416"/>
                      </a:lnTo>
                      <a:lnTo>
                        <a:pt x="598" y="414"/>
                      </a:lnTo>
                      <a:lnTo>
                        <a:pt x="588" y="414"/>
                      </a:lnTo>
                      <a:lnTo>
                        <a:pt x="580" y="416"/>
                      </a:lnTo>
                      <a:lnTo>
                        <a:pt x="566" y="422"/>
                      </a:lnTo>
                      <a:lnTo>
                        <a:pt x="554" y="430"/>
                      </a:lnTo>
                      <a:lnTo>
                        <a:pt x="538" y="438"/>
                      </a:lnTo>
                      <a:lnTo>
                        <a:pt x="526" y="436"/>
                      </a:lnTo>
                      <a:lnTo>
                        <a:pt x="516" y="432"/>
                      </a:lnTo>
                      <a:lnTo>
                        <a:pt x="516" y="434"/>
                      </a:lnTo>
                      <a:lnTo>
                        <a:pt x="510" y="432"/>
                      </a:lnTo>
                      <a:lnTo>
                        <a:pt x="504" y="430"/>
                      </a:lnTo>
                      <a:lnTo>
                        <a:pt x="498" y="430"/>
                      </a:lnTo>
                      <a:lnTo>
                        <a:pt x="492" y="428"/>
                      </a:lnTo>
                      <a:lnTo>
                        <a:pt x="486" y="426"/>
                      </a:lnTo>
                      <a:lnTo>
                        <a:pt x="482" y="422"/>
                      </a:lnTo>
                      <a:lnTo>
                        <a:pt x="482" y="416"/>
                      </a:lnTo>
                      <a:lnTo>
                        <a:pt x="88" y="416"/>
                      </a:lnTo>
                      <a:lnTo>
                        <a:pt x="88" y="414"/>
                      </a:lnTo>
                      <a:lnTo>
                        <a:pt x="86" y="414"/>
                      </a:lnTo>
                      <a:lnTo>
                        <a:pt x="88" y="412"/>
                      </a:lnTo>
                      <a:lnTo>
                        <a:pt x="90" y="410"/>
                      </a:lnTo>
                      <a:lnTo>
                        <a:pt x="80" y="402"/>
                      </a:lnTo>
                      <a:lnTo>
                        <a:pt x="72" y="394"/>
                      </a:lnTo>
                      <a:lnTo>
                        <a:pt x="62" y="386"/>
                      </a:lnTo>
                      <a:lnTo>
                        <a:pt x="58" y="386"/>
                      </a:lnTo>
                      <a:lnTo>
                        <a:pt x="54" y="384"/>
                      </a:lnTo>
                      <a:lnTo>
                        <a:pt x="52" y="378"/>
                      </a:lnTo>
                      <a:lnTo>
                        <a:pt x="50" y="372"/>
                      </a:lnTo>
                      <a:lnTo>
                        <a:pt x="52" y="366"/>
                      </a:lnTo>
                      <a:lnTo>
                        <a:pt x="56" y="360"/>
                      </a:lnTo>
                      <a:lnTo>
                        <a:pt x="56" y="358"/>
                      </a:lnTo>
                      <a:lnTo>
                        <a:pt x="54" y="354"/>
                      </a:lnTo>
                      <a:lnTo>
                        <a:pt x="48" y="352"/>
                      </a:lnTo>
                      <a:lnTo>
                        <a:pt x="48" y="350"/>
                      </a:lnTo>
                      <a:lnTo>
                        <a:pt x="50" y="348"/>
                      </a:lnTo>
                      <a:lnTo>
                        <a:pt x="52" y="346"/>
                      </a:lnTo>
                      <a:lnTo>
                        <a:pt x="50" y="342"/>
                      </a:lnTo>
                      <a:lnTo>
                        <a:pt x="48" y="340"/>
                      </a:lnTo>
                      <a:lnTo>
                        <a:pt x="42" y="336"/>
                      </a:lnTo>
                      <a:lnTo>
                        <a:pt x="42" y="334"/>
                      </a:lnTo>
                      <a:lnTo>
                        <a:pt x="44" y="330"/>
                      </a:lnTo>
                      <a:lnTo>
                        <a:pt x="48" y="326"/>
                      </a:lnTo>
                      <a:lnTo>
                        <a:pt x="52" y="320"/>
                      </a:lnTo>
                      <a:lnTo>
                        <a:pt x="50" y="316"/>
                      </a:lnTo>
                      <a:lnTo>
                        <a:pt x="44" y="316"/>
                      </a:lnTo>
                      <a:lnTo>
                        <a:pt x="34" y="314"/>
                      </a:lnTo>
                      <a:lnTo>
                        <a:pt x="34" y="310"/>
                      </a:lnTo>
                      <a:lnTo>
                        <a:pt x="38" y="308"/>
                      </a:lnTo>
                      <a:lnTo>
                        <a:pt x="40" y="308"/>
                      </a:lnTo>
                      <a:lnTo>
                        <a:pt x="38" y="304"/>
                      </a:lnTo>
                      <a:lnTo>
                        <a:pt x="38" y="300"/>
                      </a:lnTo>
                      <a:lnTo>
                        <a:pt x="36" y="290"/>
                      </a:lnTo>
                      <a:lnTo>
                        <a:pt x="34" y="284"/>
                      </a:lnTo>
                      <a:lnTo>
                        <a:pt x="26" y="276"/>
                      </a:lnTo>
                      <a:lnTo>
                        <a:pt x="24" y="272"/>
                      </a:lnTo>
                      <a:lnTo>
                        <a:pt x="24" y="268"/>
                      </a:lnTo>
                      <a:lnTo>
                        <a:pt x="26" y="262"/>
                      </a:lnTo>
                      <a:lnTo>
                        <a:pt x="30" y="254"/>
                      </a:lnTo>
                      <a:lnTo>
                        <a:pt x="34" y="248"/>
                      </a:lnTo>
                      <a:lnTo>
                        <a:pt x="30" y="246"/>
                      </a:lnTo>
                      <a:lnTo>
                        <a:pt x="30" y="242"/>
                      </a:lnTo>
                      <a:lnTo>
                        <a:pt x="28" y="236"/>
                      </a:lnTo>
                      <a:lnTo>
                        <a:pt x="26" y="232"/>
                      </a:lnTo>
                      <a:lnTo>
                        <a:pt x="20" y="230"/>
                      </a:lnTo>
                      <a:lnTo>
                        <a:pt x="14" y="230"/>
                      </a:lnTo>
                      <a:lnTo>
                        <a:pt x="8" y="230"/>
                      </a:lnTo>
                      <a:lnTo>
                        <a:pt x="8" y="228"/>
                      </a:lnTo>
                      <a:lnTo>
                        <a:pt x="2" y="226"/>
                      </a:lnTo>
                      <a:lnTo>
                        <a:pt x="0" y="222"/>
                      </a:lnTo>
                      <a:lnTo>
                        <a:pt x="172" y="64"/>
                      </a:lnTo>
                      <a:lnTo>
                        <a:pt x="178" y="68"/>
                      </a:lnTo>
                      <a:lnTo>
                        <a:pt x="186" y="68"/>
                      </a:lnTo>
                      <a:lnTo>
                        <a:pt x="196" y="70"/>
                      </a:lnTo>
                      <a:lnTo>
                        <a:pt x="204" y="72"/>
                      </a:lnTo>
                      <a:lnTo>
                        <a:pt x="206" y="74"/>
                      </a:lnTo>
                      <a:lnTo>
                        <a:pt x="210" y="76"/>
                      </a:lnTo>
                      <a:lnTo>
                        <a:pt x="212" y="78"/>
                      </a:lnTo>
                      <a:lnTo>
                        <a:pt x="216" y="78"/>
                      </a:lnTo>
                      <a:lnTo>
                        <a:pt x="226" y="78"/>
                      </a:lnTo>
                      <a:lnTo>
                        <a:pt x="234" y="74"/>
                      </a:lnTo>
                      <a:lnTo>
                        <a:pt x="242" y="72"/>
                      </a:lnTo>
                      <a:lnTo>
                        <a:pt x="252" y="70"/>
                      </a:lnTo>
                      <a:lnTo>
                        <a:pt x="258" y="70"/>
                      </a:lnTo>
                      <a:lnTo>
                        <a:pt x="268" y="70"/>
                      </a:lnTo>
                      <a:lnTo>
                        <a:pt x="280" y="66"/>
                      </a:lnTo>
                      <a:lnTo>
                        <a:pt x="288" y="62"/>
                      </a:lnTo>
                      <a:lnTo>
                        <a:pt x="296" y="60"/>
                      </a:lnTo>
                      <a:lnTo>
                        <a:pt x="316" y="60"/>
                      </a:lnTo>
                      <a:lnTo>
                        <a:pt x="334" y="58"/>
                      </a:lnTo>
                      <a:lnTo>
                        <a:pt x="346" y="58"/>
                      </a:lnTo>
                      <a:lnTo>
                        <a:pt x="352" y="58"/>
                      </a:lnTo>
                      <a:lnTo>
                        <a:pt x="352" y="64"/>
                      </a:lnTo>
                      <a:lnTo>
                        <a:pt x="354" y="68"/>
                      </a:lnTo>
                      <a:lnTo>
                        <a:pt x="358" y="68"/>
                      </a:lnTo>
                      <a:lnTo>
                        <a:pt x="362" y="68"/>
                      </a:lnTo>
                      <a:lnTo>
                        <a:pt x="366" y="64"/>
                      </a:lnTo>
                      <a:lnTo>
                        <a:pt x="374" y="58"/>
                      </a:lnTo>
                      <a:lnTo>
                        <a:pt x="378" y="60"/>
                      </a:lnTo>
                      <a:lnTo>
                        <a:pt x="380" y="64"/>
                      </a:lnTo>
                      <a:lnTo>
                        <a:pt x="380" y="70"/>
                      </a:lnTo>
                      <a:lnTo>
                        <a:pt x="380" y="72"/>
                      </a:lnTo>
                      <a:lnTo>
                        <a:pt x="382" y="72"/>
                      </a:lnTo>
                      <a:lnTo>
                        <a:pt x="386" y="70"/>
                      </a:lnTo>
                      <a:lnTo>
                        <a:pt x="392" y="66"/>
                      </a:lnTo>
                      <a:lnTo>
                        <a:pt x="398" y="64"/>
                      </a:lnTo>
                      <a:lnTo>
                        <a:pt x="410" y="66"/>
                      </a:lnTo>
                      <a:lnTo>
                        <a:pt x="418" y="68"/>
                      </a:lnTo>
                      <a:lnTo>
                        <a:pt x="426" y="72"/>
                      </a:lnTo>
                      <a:lnTo>
                        <a:pt x="436" y="74"/>
                      </a:lnTo>
                      <a:lnTo>
                        <a:pt x="444" y="78"/>
                      </a:lnTo>
                      <a:lnTo>
                        <a:pt x="454" y="82"/>
                      </a:lnTo>
                      <a:lnTo>
                        <a:pt x="458" y="80"/>
                      </a:lnTo>
                      <a:lnTo>
                        <a:pt x="466" y="78"/>
                      </a:lnTo>
                      <a:lnTo>
                        <a:pt x="470" y="80"/>
                      </a:lnTo>
                      <a:lnTo>
                        <a:pt x="472" y="80"/>
                      </a:lnTo>
                      <a:lnTo>
                        <a:pt x="474" y="82"/>
                      </a:lnTo>
                      <a:lnTo>
                        <a:pt x="474" y="86"/>
                      </a:lnTo>
                      <a:lnTo>
                        <a:pt x="472" y="88"/>
                      </a:lnTo>
                      <a:lnTo>
                        <a:pt x="466" y="90"/>
                      </a:lnTo>
                      <a:lnTo>
                        <a:pt x="462" y="94"/>
                      </a:lnTo>
                      <a:lnTo>
                        <a:pt x="460" y="94"/>
                      </a:lnTo>
                      <a:lnTo>
                        <a:pt x="460" y="98"/>
                      </a:lnTo>
                      <a:lnTo>
                        <a:pt x="460" y="100"/>
                      </a:lnTo>
                      <a:lnTo>
                        <a:pt x="462" y="100"/>
                      </a:lnTo>
                      <a:lnTo>
                        <a:pt x="470" y="102"/>
                      </a:lnTo>
                      <a:lnTo>
                        <a:pt x="482" y="100"/>
                      </a:lnTo>
                      <a:lnTo>
                        <a:pt x="492" y="98"/>
                      </a:lnTo>
                      <a:lnTo>
                        <a:pt x="502" y="96"/>
                      </a:lnTo>
                      <a:lnTo>
                        <a:pt x="514" y="94"/>
                      </a:lnTo>
                      <a:lnTo>
                        <a:pt x="518" y="96"/>
                      </a:lnTo>
                      <a:lnTo>
                        <a:pt x="522" y="98"/>
                      </a:lnTo>
                      <a:lnTo>
                        <a:pt x="526" y="102"/>
                      </a:lnTo>
                      <a:lnTo>
                        <a:pt x="528" y="104"/>
                      </a:lnTo>
                      <a:lnTo>
                        <a:pt x="532" y="102"/>
                      </a:lnTo>
                      <a:lnTo>
                        <a:pt x="536" y="100"/>
                      </a:lnTo>
                      <a:lnTo>
                        <a:pt x="538" y="92"/>
                      </a:lnTo>
                      <a:lnTo>
                        <a:pt x="538" y="88"/>
                      </a:lnTo>
                      <a:lnTo>
                        <a:pt x="554" y="84"/>
                      </a:lnTo>
                      <a:lnTo>
                        <a:pt x="562" y="82"/>
                      </a:lnTo>
                      <a:lnTo>
                        <a:pt x="572" y="80"/>
                      </a:lnTo>
                      <a:lnTo>
                        <a:pt x="578" y="82"/>
                      </a:lnTo>
                      <a:lnTo>
                        <a:pt x="582" y="84"/>
                      </a:lnTo>
                      <a:lnTo>
                        <a:pt x="582" y="86"/>
                      </a:lnTo>
                      <a:lnTo>
                        <a:pt x="586" y="88"/>
                      </a:lnTo>
                      <a:lnTo>
                        <a:pt x="594" y="92"/>
                      </a:lnTo>
                      <a:lnTo>
                        <a:pt x="606" y="96"/>
                      </a:lnTo>
                      <a:lnTo>
                        <a:pt x="638" y="96"/>
                      </a:lnTo>
                      <a:lnTo>
                        <a:pt x="642" y="96"/>
                      </a:lnTo>
                      <a:lnTo>
                        <a:pt x="646" y="96"/>
                      </a:lnTo>
                      <a:lnTo>
                        <a:pt x="652" y="92"/>
                      </a:lnTo>
                      <a:lnTo>
                        <a:pt x="656" y="88"/>
                      </a:lnTo>
                      <a:lnTo>
                        <a:pt x="662" y="86"/>
                      </a:lnTo>
                      <a:lnTo>
                        <a:pt x="670" y="88"/>
                      </a:lnTo>
                      <a:lnTo>
                        <a:pt x="682" y="88"/>
                      </a:lnTo>
                      <a:lnTo>
                        <a:pt x="678" y="94"/>
                      </a:lnTo>
                      <a:lnTo>
                        <a:pt x="676" y="98"/>
                      </a:lnTo>
                      <a:lnTo>
                        <a:pt x="674" y="102"/>
                      </a:lnTo>
                      <a:lnTo>
                        <a:pt x="674" y="104"/>
                      </a:lnTo>
                      <a:lnTo>
                        <a:pt x="676" y="106"/>
                      </a:lnTo>
                      <a:lnTo>
                        <a:pt x="680" y="104"/>
                      </a:lnTo>
                      <a:lnTo>
                        <a:pt x="690" y="92"/>
                      </a:lnTo>
                      <a:lnTo>
                        <a:pt x="694" y="88"/>
                      </a:lnTo>
                      <a:lnTo>
                        <a:pt x="702" y="86"/>
                      </a:lnTo>
                      <a:lnTo>
                        <a:pt x="708" y="82"/>
                      </a:lnTo>
                      <a:lnTo>
                        <a:pt x="714" y="78"/>
                      </a:lnTo>
                      <a:lnTo>
                        <a:pt x="716" y="72"/>
                      </a:lnTo>
                      <a:lnTo>
                        <a:pt x="716" y="70"/>
                      </a:lnTo>
                      <a:lnTo>
                        <a:pt x="716" y="68"/>
                      </a:lnTo>
                      <a:lnTo>
                        <a:pt x="714" y="66"/>
                      </a:lnTo>
                      <a:lnTo>
                        <a:pt x="708" y="64"/>
                      </a:lnTo>
                      <a:lnTo>
                        <a:pt x="706" y="64"/>
                      </a:lnTo>
                      <a:lnTo>
                        <a:pt x="706" y="62"/>
                      </a:lnTo>
                      <a:lnTo>
                        <a:pt x="706" y="58"/>
                      </a:lnTo>
                      <a:lnTo>
                        <a:pt x="710" y="54"/>
                      </a:lnTo>
                      <a:lnTo>
                        <a:pt x="718" y="44"/>
                      </a:lnTo>
                      <a:lnTo>
                        <a:pt x="732" y="36"/>
                      </a:lnTo>
                      <a:lnTo>
                        <a:pt x="742" y="32"/>
                      </a:lnTo>
                      <a:lnTo>
                        <a:pt x="746" y="30"/>
                      </a:lnTo>
                      <a:lnTo>
                        <a:pt x="746" y="26"/>
                      </a:lnTo>
                      <a:lnTo>
                        <a:pt x="748" y="20"/>
                      </a:lnTo>
                      <a:lnTo>
                        <a:pt x="752" y="14"/>
                      </a:lnTo>
                      <a:lnTo>
                        <a:pt x="760" y="8"/>
                      </a:lnTo>
                      <a:lnTo>
                        <a:pt x="768" y="4"/>
                      </a:lnTo>
                      <a:lnTo>
                        <a:pt x="776" y="2"/>
                      </a:lnTo>
                      <a:lnTo>
                        <a:pt x="790" y="0"/>
                      </a:lnTo>
                      <a:lnTo>
                        <a:pt x="806" y="0"/>
                      </a:lnTo>
                      <a:lnTo>
                        <a:pt x="816" y="2"/>
                      </a:lnTo>
                      <a:lnTo>
                        <a:pt x="820" y="4"/>
                      </a:lnTo>
                      <a:lnTo>
                        <a:pt x="820" y="6"/>
                      </a:lnTo>
                      <a:lnTo>
                        <a:pt x="810" y="10"/>
                      </a:lnTo>
                      <a:lnTo>
                        <a:pt x="800" y="16"/>
                      </a:lnTo>
                      <a:lnTo>
                        <a:pt x="790" y="20"/>
                      </a:lnTo>
                      <a:lnTo>
                        <a:pt x="778" y="22"/>
                      </a:lnTo>
                      <a:lnTo>
                        <a:pt x="772" y="22"/>
                      </a:lnTo>
                      <a:lnTo>
                        <a:pt x="764" y="26"/>
                      </a:lnTo>
                      <a:lnTo>
                        <a:pt x="758" y="30"/>
                      </a:lnTo>
                      <a:lnTo>
                        <a:pt x="756" y="34"/>
                      </a:lnTo>
                      <a:lnTo>
                        <a:pt x="756" y="52"/>
                      </a:lnTo>
                      <a:lnTo>
                        <a:pt x="754" y="58"/>
                      </a:lnTo>
                      <a:lnTo>
                        <a:pt x="752" y="60"/>
                      </a:lnTo>
                      <a:lnTo>
                        <a:pt x="748" y="64"/>
                      </a:lnTo>
                      <a:lnTo>
                        <a:pt x="750" y="66"/>
                      </a:lnTo>
                      <a:lnTo>
                        <a:pt x="752" y="68"/>
                      </a:lnTo>
                      <a:lnTo>
                        <a:pt x="756" y="70"/>
                      </a:lnTo>
                      <a:lnTo>
                        <a:pt x="758" y="72"/>
                      </a:lnTo>
                      <a:lnTo>
                        <a:pt x="758" y="78"/>
                      </a:lnTo>
                      <a:lnTo>
                        <a:pt x="758" y="80"/>
                      </a:lnTo>
                      <a:lnTo>
                        <a:pt x="762" y="82"/>
                      </a:lnTo>
                      <a:lnTo>
                        <a:pt x="766" y="80"/>
                      </a:lnTo>
                      <a:lnTo>
                        <a:pt x="770" y="78"/>
                      </a:lnTo>
                      <a:lnTo>
                        <a:pt x="772" y="76"/>
                      </a:lnTo>
                      <a:lnTo>
                        <a:pt x="776" y="76"/>
                      </a:lnTo>
                      <a:lnTo>
                        <a:pt x="782" y="76"/>
                      </a:lnTo>
                      <a:lnTo>
                        <a:pt x="784" y="78"/>
                      </a:lnTo>
                      <a:lnTo>
                        <a:pt x="784" y="82"/>
                      </a:lnTo>
                      <a:lnTo>
                        <a:pt x="780" y="86"/>
                      </a:lnTo>
                      <a:lnTo>
                        <a:pt x="774" y="88"/>
                      </a:lnTo>
                      <a:lnTo>
                        <a:pt x="772" y="92"/>
                      </a:lnTo>
                      <a:lnTo>
                        <a:pt x="770" y="98"/>
                      </a:lnTo>
                      <a:lnTo>
                        <a:pt x="772" y="102"/>
                      </a:lnTo>
                      <a:lnTo>
                        <a:pt x="774" y="106"/>
                      </a:lnTo>
                      <a:lnTo>
                        <a:pt x="780" y="104"/>
                      </a:lnTo>
                      <a:lnTo>
                        <a:pt x="786" y="100"/>
                      </a:lnTo>
                      <a:lnTo>
                        <a:pt x="794" y="88"/>
                      </a:lnTo>
                      <a:lnTo>
                        <a:pt x="798" y="92"/>
                      </a:lnTo>
                      <a:lnTo>
                        <a:pt x="808" y="86"/>
                      </a:lnTo>
                      <a:lnTo>
                        <a:pt x="816" y="82"/>
                      </a:lnTo>
                      <a:lnTo>
                        <a:pt x="822" y="80"/>
                      </a:lnTo>
                      <a:lnTo>
                        <a:pt x="822" y="74"/>
                      </a:lnTo>
                      <a:lnTo>
                        <a:pt x="822" y="70"/>
                      </a:lnTo>
                      <a:lnTo>
                        <a:pt x="824" y="68"/>
                      </a:lnTo>
                      <a:lnTo>
                        <a:pt x="828" y="66"/>
                      </a:lnTo>
                      <a:lnTo>
                        <a:pt x="850" y="66"/>
                      </a:lnTo>
                      <a:lnTo>
                        <a:pt x="858" y="70"/>
                      </a:lnTo>
                      <a:lnTo>
                        <a:pt x="862" y="72"/>
                      </a:lnTo>
                      <a:lnTo>
                        <a:pt x="864" y="78"/>
                      </a:lnTo>
                      <a:lnTo>
                        <a:pt x="862" y="80"/>
                      </a:lnTo>
                      <a:lnTo>
                        <a:pt x="860" y="82"/>
                      </a:lnTo>
                      <a:lnTo>
                        <a:pt x="854" y="84"/>
                      </a:lnTo>
                      <a:lnTo>
                        <a:pt x="848" y="86"/>
                      </a:lnTo>
                      <a:lnTo>
                        <a:pt x="846" y="86"/>
                      </a:lnTo>
                      <a:lnTo>
                        <a:pt x="846" y="90"/>
                      </a:lnTo>
                      <a:lnTo>
                        <a:pt x="846" y="94"/>
                      </a:lnTo>
                      <a:lnTo>
                        <a:pt x="848" y="100"/>
                      </a:lnTo>
                      <a:lnTo>
                        <a:pt x="846" y="104"/>
                      </a:lnTo>
                      <a:lnTo>
                        <a:pt x="842" y="108"/>
                      </a:lnTo>
                      <a:lnTo>
                        <a:pt x="830" y="112"/>
                      </a:lnTo>
                      <a:lnTo>
                        <a:pt x="816" y="116"/>
                      </a:lnTo>
                      <a:lnTo>
                        <a:pt x="808" y="122"/>
                      </a:lnTo>
                      <a:lnTo>
                        <a:pt x="802" y="126"/>
                      </a:lnTo>
                      <a:lnTo>
                        <a:pt x="798" y="124"/>
                      </a:lnTo>
                      <a:lnTo>
                        <a:pt x="790" y="122"/>
                      </a:lnTo>
                      <a:lnTo>
                        <a:pt x="780" y="122"/>
                      </a:lnTo>
                      <a:lnTo>
                        <a:pt x="772" y="132"/>
                      </a:lnTo>
                      <a:lnTo>
                        <a:pt x="758" y="140"/>
                      </a:lnTo>
                      <a:lnTo>
                        <a:pt x="732" y="156"/>
                      </a:lnTo>
                      <a:lnTo>
                        <a:pt x="726" y="160"/>
                      </a:lnTo>
                      <a:lnTo>
                        <a:pt x="722" y="164"/>
                      </a:lnTo>
                      <a:lnTo>
                        <a:pt x="718" y="164"/>
                      </a:lnTo>
                      <a:lnTo>
                        <a:pt x="712" y="164"/>
                      </a:lnTo>
                      <a:lnTo>
                        <a:pt x="708" y="166"/>
                      </a:lnTo>
                      <a:lnTo>
                        <a:pt x="704" y="168"/>
                      </a:lnTo>
                      <a:lnTo>
                        <a:pt x="698" y="172"/>
                      </a:lnTo>
                      <a:lnTo>
                        <a:pt x="690" y="176"/>
                      </a:lnTo>
                      <a:lnTo>
                        <a:pt x="684" y="178"/>
                      </a:lnTo>
                      <a:lnTo>
                        <a:pt x="674" y="180"/>
                      </a:lnTo>
                      <a:lnTo>
                        <a:pt x="656" y="184"/>
                      </a:lnTo>
                      <a:lnTo>
                        <a:pt x="648" y="188"/>
                      </a:lnTo>
                      <a:lnTo>
                        <a:pt x="640" y="192"/>
                      </a:lnTo>
                      <a:lnTo>
                        <a:pt x="632" y="198"/>
                      </a:lnTo>
                      <a:lnTo>
                        <a:pt x="622" y="206"/>
                      </a:lnTo>
                      <a:lnTo>
                        <a:pt x="612" y="214"/>
                      </a:lnTo>
                      <a:lnTo>
                        <a:pt x="606" y="222"/>
                      </a:lnTo>
                      <a:lnTo>
                        <a:pt x="600" y="234"/>
                      </a:lnTo>
                      <a:lnTo>
                        <a:pt x="594" y="244"/>
                      </a:lnTo>
                      <a:lnTo>
                        <a:pt x="602" y="244"/>
                      </a:lnTo>
                      <a:lnTo>
                        <a:pt x="606" y="246"/>
                      </a:lnTo>
                      <a:lnTo>
                        <a:pt x="606" y="248"/>
                      </a:lnTo>
                      <a:lnTo>
                        <a:pt x="604" y="260"/>
                      </a:lnTo>
                      <a:lnTo>
                        <a:pt x="602" y="266"/>
                      </a:lnTo>
                      <a:lnTo>
                        <a:pt x="602" y="274"/>
                      </a:lnTo>
                      <a:lnTo>
                        <a:pt x="604" y="274"/>
                      </a:lnTo>
                      <a:lnTo>
                        <a:pt x="606" y="276"/>
                      </a:lnTo>
                      <a:lnTo>
                        <a:pt x="608" y="276"/>
                      </a:lnTo>
                      <a:lnTo>
                        <a:pt x="614" y="272"/>
                      </a:lnTo>
                      <a:lnTo>
                        <a:pt x="622" y="272"/>
                      </a:lnTo>
                      <a:lnTo>
                        <a:pt x="630" y="274"/>
                      </a:lnTo>
                      <a:lnTo>
                        <a:pt x="636" y="276"/>
                      </a:lnTo>
                      <a:lnTo>
                        <a:pt x="642" y="280"/>
                      </a:lnTo>
                      <a:lnTo>
                        <a:pt x="648" y="288"/>
                      </a:lnTo>
                      <a:lnTo>
                        <a:pt x="652" y="292"/>
                      </a:lnTo>
                      <a:lnTo>
                        <a:pt x="656" y="294"/>
                      </a:lnTo>
                      <a:lnTo>
                        <a:pt x="662" y="294"/>
                      </a:lnTo>
                      <a:lnTo>
                        <a:pt x="666" y="296"/>
                      </a:lnTo>
                      <a:lnTo>
                        <a:pt x="670" y="300"/>
                      </a:lnTo>
                      <a:lnTo>
                        <a:pt x="674" y="304"/>
                      </a:lnTo>
                      <a:lnTo>
                        <a:pt x="680" y="306"/>
                      </a:lnTo>
                      <a:lnTo>
                        <a:pt x="688" y="308"/>
                      </a:lnTo>
                      <a:lnTo>
                        <a:pt x="698" y="306"/>
                      </a:lnTo>
                      <a:lnTo>
                        <a:pt x="712" y="308"/>
                      </a:lnTo>
                      <a:lnTo>
                        <a:pt x="712" y="310"/>
                      </a:lnTo>
                      <a:lnTo>
                        <a:pt x="712" y="314"/>
                      </a:lnTo>
                      <a:lnTo>
                        <a:pt x="710" y="322"/>
                      </a:lnTo>
                      <a:lnTo>
                        <a:pt x="704" y="332"/>
                      </a:lnTo>
                      <a:lnTo>
                        <a:pt x="700" y="344"/>
                      </a:lnTo>
                      <a:lnTo>
                        <a:pt x="698" y="350"/>
                      </a:lnTo>
                      <a:lnTo>
                        <a:pt x="698" y="356"/>
                      </a:lnTo>
                      <a:lnTo>
                        <a:pt x="700" y="360"/>
                      </a:lnTo>
                      <a:lnTo>
                        <a:pt x="704" y="366"/>
                      </a:lnTo>
                      <a:lnTo>
                        <a:pt x="712" y="376"/>
                      </a:lnTo>
                      <a:lnTo>
                        <a:pt x="714" y="374"/>
                      </a:lnTo>
                      <a:lnTo>
                        <a:pt x="718" y="370"/>
                      </a:lnTo>
                      <a:lnTo>
                        <a:pt x="724" y="366"/>
                      </a:lnTo>
                      <a:lnTo>
                        <a:pt x="730" y="362"/>
                      </a:lnTo>
                      <a:lnTo>
                        <a:pt x="734" y="356"/>
                      </a:lnTo>
                      <a:lnTo>
                        <a:pt x="738" y="350"/>
                      </a:lnTo>
                      <a:lnTo>
                        <a:pt x="742" y="332"/>
                      </a:lnTo>
                      <a:lnTo>
                        <a:pt x="746" y="314"/>
                      </a:lnTo>
                      <a:lnTo>
                        <a:pt x="748" y="312"/>
                      </a:lnTo>
                      <a:lnTo>
                        <a:pt x="754" y="308"/>
                      </a:lnTo>
                      <a:lnTo>
                        <a:pt x="766" y="306"/>
                      </a:lnTo>
                      <a:lnTo>
                        <a:pt x="772" y="304"/>
                      </a:lnTo>
                      <a:lnTo>
                        <a:pt x="788" y="296"/>
                      </a:lnTo>
                      <a:lnTo>
                        <a:pt x="796" y="290"/>
                      </a:lnTo>
                      <a:lnTo>
                        <a:pt x="800" y="284"/>
                      </a:lnTo>
                      <a:lnTo>
                        <a:pt x="804" y="276"/>
                      </a:lnTo>
                      <a:lnTo>
                        <a:pt x="806" y="266"/>
                      </a:lnTo>
                      <a:lnTo>
                        <a:pt x="804" y="264"/>
                      </a:lnTo>
                      <a:lnTo>
                        <a:pt x="802" y="262"/>
                      </a:lnTo>
                      <a:lnTo>
                        <a:pt x="800" y="258"/>
                      </a:lnTo>
                      <a:lnTo>
                        <a:pt x="794" y="256"/>
                      </a:lnTo>
                      <a:lnTo>
                        <a:pt x="794" y="254"/>
                      </a:lnTo>
                      <a:lnTo>
                        <a:pt x="792" y="250"/>
                      </a:lnTo>
                      <a:lnTo>
                        <a:pt x="794" y="246"/>
                      </a:lnTo>
                      <a:lnTo>
                        <a:pt x="798" y="244"/>
                      </a:lnTo>
                      <a:lnTo>
                        <a:pt x="804" y="238"/>
                      </a:lnTo>
                      <a:lnTo>
                        <a:pt x="806" y="2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2" name="íṥlíḍê">
                  <a:extLst>
                    <a:ext uri="{FF2B5EF4-FFF2-40B4-BE49-F238E27FC236}">
                      <a16:creationId xmlns:a16="http://schemas.microsoft.com/office/drawing/2014/main" id="{9A77E2BA-CC7B-4E04-BC13-A653F0BFA7EC}"/>
                    </a:ext>
                  </a:extLst>
                </p:cNvPr>
                <p:cNvSpPr/>
                <p:nvPr/>
              </p:nvSpPr>
              <p:spPr bwMode="auto">
                <a:xfrm>
                  <a:off x="2783347" y="2341921"/>
                  <a:ext cx="64729" cy="29422"/>
                </a:xfrm>
                <a:custGeom>
                  <a:avLst/>
                  <a:gdLst>
                    <a:gd name="T0" fmla="*/ 2147483647 w 38"/>
                    <a:gd name="T1" fmla="*/ 2147483647 h 18"/>
                    <a:gd name="T2" fmla="*/ 2147483647 w 38"/>
                    <a:gd name="T3" fmla="*/ 2147483647 h 18"/>
                    <a:gd name="T4" fmla="*/ 2147483647 w 38"/>
                    <a:gd name="T5" fmla="*/ 2147483647 h 18"/>
                    <a:gd name="T6" fmla="*/ 2147483647 w 38"/>
                    <a:gd name="T7" fmla="*/ 2147483647 h 18"/>
                    <a:gd name="T8" fmla="*/ 2147483647 w 38"/>
                    <a:gd name="T9" fmla="*/ 2147483647 h 18"/>
                    <a:gd name="T10" fmla="*/ 0 w 38"/>
                    <a:gd name="T11" fmla="*/ 2147483647 h 18"/>
                    <a:gd name="T12" fmla="*/ 2147483647 w 38"/>
                    <a:gd name="T13" fmla="*/ 0 h 18"/>
                    <a:gd name="T14" fmla="*/ 2147483647 w 38"/>
                    <a:gd name="T15" fmla="*/ 0 h 18"/>
                    <a:gd name="T16" fmla="*/ 2147483647 w 38"/>
                    <a:gd name="T17" fmla="*/ 0 h 18"/>
                    <a:gd name="T18" fmla="*/ 2147483647 w 38"/>
                    <a:gd name="T19" fmla="*/ 2147483647 h 18"/>
                    <a:gd name="T20" fmla="*/ 2147483647 w 38"/>
                    <a:gd name="T21" fmla="*/ 2147483647 h 18"/>
                    <a:gd name="T22" fmla="*/ 2147483647 w 38"/>
                    <a:gd name="T23" fmla="*/ 2147483647 h 18"/>
                    <a:gd name="T24" fmla="*/ 2147483647 w 38"/>
                    <a:gd name="T25" fmla="*/ 2147483647 h 18"/>
                    <a:gd name="T26" fmla="*/ 2147483647 w 38"/>
                    <a:gd name="T27" fmla="*/ 2147483647 h 1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8"/>
                    <a:gd name="T43" fmla="*/ 0 h 18"/>
                    <a:gd name="T44" fmla="*/ 38 w 38"/>
                    <a:gd name="T45" fmla="*/ 18 h 1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8" h="18">
                      <a:moveTo>
                        <a:pt x="38" y="18"/>
                      </a:moveTo>
                      <a:lnTo>
                        <a:pt x="24" y="16"/>
                      </a:lnTo>
                      <a:lnTo>
                        <a:pt x="18" y="16"/>
                      </a:lnTo>
                      <a:lnTo>
                        <a:pt x="10" y="14"/>
                      </a:lnTo>
                      <a:lnTo>
                        <a:pt x="2" y="8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12" y="0"/>
                      </a:lnTo>
                      <a:lnTo>
                        <a:pt x="22" y="2"/>
                      </a:lnTo>
                      <a:lnTo>
                        <a:pt x="28" y="6"/>
                      </a:lnTo>
                      <a:lnTo>
                        <a:pt x="34" y="12"/>
                      </a:lnTo>
                      <a:lnTo>
                        <a:pt x="36" y="14"/>
                      </a:lnTo>
                      <a:lnTo>
                        <a:pt x="38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3" name="íŝľíďè">
                  <a:extLst>
                    <a:ext uri="{FF2B5EF4-FFF2-40B4-BE49-F238E27FC236}">
                      <a16:creationId xmlns:a16="http://schemas.microsoft.com/office/drawing/2014/main" id="{1186616B-F4C2-45D2-981A-8489E52B189E}"/>
                    </a:ext>
                  </a:extLst>
                </p:cNvPr>
                <p:cNvSpPr/>
                <p:nvPr/>
              </p:nvSpPr>
              <p:spPr bwMode="auto">
                <a:xfrm>
                  <a:off x="2889393" y="2294285"/>
                  <a:ext cx="169397" cy="149914"/>
                </a:xfrm>
                <a:custGeom>
                  <a:avLst/>
                  <a:gdLst>
                    <a:gd name="T0" fmla="*/ 2147483647 w 96"/>
                    <a:gd name="T1" fmla="*/ 2147483647 h 90"/>
                    <a:gd name="T2" fmla="*/ 2147483647 w 96"/>
                    <a:gd name="T3" fmla="*/ 2147483647 h 90"/>
                    <a:gd name="T4" fmla="*/ 2147483647 w 96"/>
                    <a:gd name="T5" fmla="*/ 2147483647 h 90"/>
                    <a:gd name="T6" fmla="*/ 2147483647 w 96"/>
                    <a:gd name="T7" fmla="*/ 2147483647 h 90"/>
                    <a:gd name="T8" fmla="*/ 2147483647 w 96"/>
                    <a:gd name="T9" fmla="*/ 2147483647 h 90"/>
                    <a:gd name="T10" fmla="*/ 2147483647 w 96"/>
                    <a:gd name="T11" fmla="*/ 2147483647 h 90"/>
                    <a:gd name="T12" fmla="*/ 0 w 96"/>
                    <a:gd name="T13" fmla="*/ 2147483647 h 90"/>
                    <a:gd name="T14" fmla="*/ 2147483647 w 96"/>
                    <a:gd name="T15" fmla="*/ 2147483647 h 90"/>
                    <a:gd name="T16" fmla="*/ 2147483647 w 96"/>
                    <a:gd name="T17" fmla="*/ 2147483647 h 90"/>
                    <a:gd name="T18" fmla="*/ 2147483647 w 96"/>
                    <a:gd name="T19" fmla="*/ 2147483647 h 90"/>
                    <a:gd name="T20" fmla="*/ 2147483647 w 96"/>
                    <a:gd name="T21" fmla="*/ 2147483647 h 90"/>
                    <a:gd name="T22" fmla="*/ 2147483647 w 96"/>
                    <a:gd name="T23" fmla="*/ 2147483647 h 90"/>
                    <a:gd name="T24" fmla="*/ 2147483647 w 96"/>
                    <a:gd name="T25" fmla="*/ 2147483647 h 90"/>
                    <a:gd name="T26" fmla="*/ 2147483647 w 96"/>
                    <a:gd name="T27" fmla="*/ 2147483647 h 90"/>
                    <a:gd name="T28" fmla="*/ 2147483647 w 96"/>
                    <a:gd name="T29" fmla="*/ 0 h 90"/>
                    <a:gd name="T30" fmla="*/ 2147483647 w 96"/>
                    <a:gd name="T31" fmla="*/ 2147483647 h 90"/>
                    <a:gd name="T32" fmla="*/ 2147483647 w 96"/>
                    <a:gd name="T33" fmla="*/ 2147483647 h 90"/>
                    <a:gd name="T34" fmla="*/ 2147483647 w 96"/>
                    <a:gd name="T35" fmla="*/ 2147483647 h 90"/>
                    <a:gd name="T36" fmla="*/ 2147483647 w 96"/>
                    <a:gd name="T37" fmla="*/ 2147483647 h 90"/>
                    <a:gd name="T38" fmla="*/ 2147483647 w 96"/>
                    <a:gd name="T39" fmla="*/ 2147483647 h 90"/>
                    <a:gd name="T40" fmla="*/ 2147483647 w 96"/>
                    <a:gd name="T41" fmla="*/ 2147483647 h 90"/>
                    <a:gd name="T42" fmla="*/ 2147483647 w 96"/>
                    <a:gd name="T43" fmla="*/ 2147483647 h 90"/>
                    <a:gd name="T44" fmla="*/ 2147483647 w 96"/>
                    <a:gd name="T45" fmla="*/ 2147483647 h 90"/>
                    <a:gd name="T46" fmla="*/ 2147483647 w 96"/>
                    <a:gd name="T47" fmla="*/ 2147483647 h 90"/>
                    <a:gd name="T48" fmla="*/ 2147483647 w 96"/>
                    <a:gd name="T49" fmla="*/ 2147483647 h 90"/>
                    <a:gd name="T50" fmla="*/ 2147483647 w 96"/>
                    <a:gd name="T51" fmla="*/ 2147483647 h 90"/>
                    <a:gd name="T52" fmla="*/ 2147483647 w 96"/>
                    <a:gd name="T53" fmla="*/ 2147483647 h 90"/>
                    <a:gd name="T54" fmla="*/ 2147483647 w 96"/>
                    <a:gd name="T55" fmla="*/ 2147483647 h 90"/>
                    <a:gd name="T56" fmla="*/ 2147483647 w 96"/>
                    <a:gd name="T57" fmla="*/ 2147483647 h 90"/>
                    <a:gd name="T58" fmla="*/ 2147483647 w 96"/>
                    <a:gd name="T59" fmla="*/ 2147483647 h 90"/>
                    <a:gd name="T60" fmla="*/ 2147483647 w 96"/>
                    <a:gd name="T61" fmla="*/ 2147483647 h 90"/>
                    <a:gd name="T62" fmla="*/ 2147483647 w 96"/>
                    <a:gd name="T63" fmla="*/ 2147483647 h 90"/>
                    <a:gd name="T64" fmla="*/ 2147483647 w 96"/>
                    <a:gd name="T65" fmla="*/ 2147483647 h 90"/>
                    <a:gd name="T66" fmla="*/ 2147483647 w 96"/>
                    <a:gd name="T67" fmla="*/ 2147483647 h 90"/>
                    <a:gd name="T68" fmla="*/ 2147483647 w 96"/>
                    <a:gd name="T69" fmla="*/ 2147483647 h 90"/>
                    <a:gd name="T70" fmla="*/ 2147483647 w 96"/>
                    <a:gd name="T71" fmla="*/ 2147483647 h 90"/>
                    <a:gd name="T72" fmla="*/ 2147483647 w 96"/>
                    <a:gd name="T73" fmla="*/ 2147483647 h 90"/>
                    <a:gd name="T74" fmla="*/ 2147483647 w 96"/>
                    <a:gd name="T75" fmla="*/ 2147483647 h 90"/>
                    <a:gd name="T76" fmla="*/ 2147483647 w 96"/>
                    <a:gd name="T77" fmla="*/ 2147483647 h 9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96"/>
                    <a:gd name="T118" fmla="*/ 0 h 90"/>
                    <a:gd name="T119" fmla="*/ 96 w 96"/>
                    <a:gd name="T120" fmla="*/ 90 h 9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96" h="90">
                      <a:moveTo>
                        <a:pt x="76" y="74"/>
                      </a:moveTo>
                      <a:lnTo>
                        <a:pt x="70" y="74"/>
                      </a:lnTo>
                      <a:lnTo>
                        <a:pt x="66" y="76"/>
                      </a:lnTo>
                      <a:lnTo>
                        <a:pt x="58" y="80"/>
                      </a:lnTo>
                      <a:lnTo>
                        <a:pt x="52" y="84"/>
                      </a:lnTo>
                      <a:lnTo>
                        <a:pt x="48" y="84"/>
                      </a:lnTo>
                      <a:lnTo>
                        <a:pt x="44" y="84"/>
                      </a:lnTo>
                      <a:lnTo>
                        <a:pt x="50" y="76"/>
                      </a:lnTo>
                      <a:lnTo>
                        <a:pt x="46" y="72"/>
                      </a:lnTo>
                      <a:lnTo>
                        <a:pt x="42" y="70"/>
                      </a:lnTo>
                      <a:lnTo>
                        <a:pt x="14" y="70"/>
                      </a:lnTo>
                      <a:lnTo>
                        <a:pt x="6" y="70"/>
                      </a:lnTo>
                      <a:lnTo>
                        <a:pt x="2" y="70"/>
                      </a:lnTo>
                      <a:lnTo>
                        <a:pt x="0" y="68"/>
                      </a:lnTo>
                      <a:lnTo>
                        <a:pt x="2" y="66"/>
                      </a:lnTo>
                      <a:lnTo>
                        <a:pt x="4" y="64"/>
                      </a:lnTo>
                      <a:lnTo>
                        <a:pt x="8" y="64"/>
                      </a:lnTo>
                      <a:lnTo>
                        <a:pt x="10" y="54"/>
                      </a:lnTo>
                      <a:lnTo>
                        <a:pt x="16" y="50"/>
                      </a:lnTo>
                      <a:lnTo>
                        <a:pt x="22" y="48"/>
                      </a:lnTo>
                      <a:lnTo>
                        <a:pt x="22" y="46"/>
                      </a:lnTo>
                      <a:lnTo>
                        <a:pt x="24" y="42"/>
                      </a:lnTo>
                      <a:lnTo>
                        <a:pt x="28" y="32"/>
                      </a:lnTo>
                      <a:lnTo>
                        <a:pt x="34" y="30"/>
                      </a:lnTo>
                      <a:lnTo>
                        <a:pt x="38" y="28"/>
                      </a:lnTo>
                      <a:lnTo>
                        <a:pt x="44" y="20"/>
                      </a:lnTo>
                      <a:lnTo>
                        <a:pt x="52" y="14"/>
                      </a:lnTo>
                      <a:lnTo>
                        <a:pt x="62" y="6"/>
                      </a:lnTo>
                      <a:lnTo>
                        <a:pt x="66" y="2"/>
                      </a:lnTo>
                      <a:lnTo>
                        <a:pt x="70" y="0"/>
                      </a:lnTo>
                      <a:lnTo>
                        <a:pt x="74" y="0"/>
                      </a:lnTo>
                      <a:lnTo>
                        <a:pt x="74" y="4"/>
                      </a:lnTo>
                      <a:lnTo>
                        <a:pt x="70" y="4"/>
                      </a:lnTo>
                      <a:lnTo>
                        <a:pt x="72" y="8"/>
                      </a:lnTo>
                      <a:lnTo>
                        <a:pt x="62" y="16"/>
                      </a:lnTo>
                      <a:lnTo>
                        <a:pt x="56" y="24"/>
                      </a:lnTo>
                      <a:lnTo>
                        <a:pt x="54" y="30"/>
                      </a:lnTo>
                      <a:lnTo>
                        <a:pt x="56" y="30"/>
                      </a:lnTo>
                      <a:lnTo>
                        <a:pt x="60" y="24"/>
                      </a:lnTo>
                      <a:lnTo>
                        <a:pt x="64" y="24"/>
                      </a:lnTo>
                      <a:lnTo>
                        <a:pt x="64" y="30"/>
                      </a:lnTo>
                      <a:lnTo>
                        <a:pt x="66" y="32"/>
                      </a:lnTo>
                      <a:lnTo>
                        <a:pt x="68" y="34"/>
                      </a:lnTo>
                      <a:lnTo>
                        <a:pt x="70" y="40"/>
                      </a:lnTo>
                      <a:lnTo>
                        <a:pt x="70" y="42"/>
                      </a:lnTo>
                      <a:lnTo>
                        <a:pt x="72" y="42"/>
                      </a:lnTo>
                      <a:lnTo>
                        <a:pt x="74" y="40"/>
                      </a:lnTo>
                      <a:lnTo>
                        <a:pt x="78" y="38"/>
                      </a:lnTo>
                      <a:lnTo>
                        <a:pt x="80" y="38"/>
                      </a:lnTo>
                      <a:lnTo>
                        <a:pt x="88" y="40"/>
                      </a:lnTo>
                      <a:lnTo>
                        <a:pt x="92" y="42"/>
                      </a:lnTo>
                      <a:lnTo>
                        <a:pt x="94" y="42"/>
                      </a:lnTo>
                      <a:lnTo>
                        <a:pt x="92" y="46"/>
                      </a:lnTo>
                      <a:lnTo>
                        <a:pt x="88" y="48"/>
                      </a:lnTo>
                      <a:lnTo>
                        <a:pt x="82" y="50"/>
                      </a:lnTo>
                      <a:lnTo>
                        <a:pt x="84" y="52"/>
                      </a:lnTo>
                      <a:lnTo>
                        <a:pt x="86" y="52"/>
                      </a:lnTo>
                      <a:lnTo>
                        <a:pt x="92" y="50"/>
                      </a:lnTo>
                      <a:lnTo>
                        <a:pt x="94" y="54"/>
                      </a:lnTo>
                      <a:lnTo>
                        <a:pt x="90" y="56"/>
                      </a:lnTo>
                      <a:lnTo>
                        <a:pt x="90" y="58"/>
                      </a:lnTo>
                      <a:lnTo>
                        <a:pt x="96" y="58"/>
                      </a:lnTo>
                      <a:lnTo>
                        <a:pt x="92" y="64"/>
                      </a:lnTo>
                      <a:lnTo>
                        <a:pt x="88" y="68"/>
                      </a:lnTo>
                      <a:lnTo>
                        <a:pt x="84" y="70"/>
                      </a:lnTo>
                      <a:lnTo>
                        <a:pt x="88" y="70"/>
                      </a:lnTo>
                      <a:lnTo>
                        <a:pt x="92" y="70"/>
                      </a:lnTo>
                      <a:lnTo>
                        <a:pt x="96" y="70"/>
                      </a:lnTo>
                      <a:lnTo>
                        <a:pt x="94" y="74"/>
                      </a:lnTo>
                      <a:lnTo>
                        <a:pt x="90" y="82"/>
                      </a:lnTo>
                      <a:lnTo>
                        <a:pt x="84" y="88"/>
                      </a:lnTo>
                      <a:lnTo>
                        <a:pt x="80" y="90"/>
                      </a:lnTo>
                      <a:lnTo>
                        <a:pt x="76" y="88"/>
                      </a:lnTo>
                      <a:lnTo>
                        <a:pt x="76" y="86"/>
                      </a:lnTo>
                      <a:lnTo>
                        <a:pt x="78" y="82"/>
                      </a:lnTo>
                      <a:lnTo>
                        <a:pt x="80" y="80"/>
                      </a:lnTo>
                      <a:lnTo>
                        <a:pt x="74" y="82"/>
                      </a:lnTo>
                      <a:lnTo>
                        <a:pt x="70" y="82"/>
                      </a:lnTo>
                      <a:lnTo>
                        <a:pt x="76" y="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4" name="ïṣľîďé">
                  <a:extLst>
                    <a:ext uri="{FF2B5EF4-FFF2-40B4-BE49-F238E27FC236}">
                      <a16:creationId xmlns:a16="http://schemas.microsoft.com/office/drawing/2014/main" id="{4EA307BA-005F-4879-BDDD-CF964918D9F5}"/>
                    </a:ext>
                  </a:extLst>
                </p:cNvPr>
                <p:cNvSpPr/>
                <p:nvPr/>
              </p:nvSpPr>
              <p:spPr bwMode="auto">
                <a:xfrm>
                  <a:off x="1882648" y="1668012"/>
                  <a:ext cx="247898" cy="95272"/>
                </a:xfrm>
                <a:custGeom>
                  <a:avLst/>
                  <a:gdLst>
                    <a:gd name="T0" fmla="*/ 0 w 142"/>
                    <a:gd name="T1" fmla="*/ 2147483647 h 58"/>
                    <a:gd name="T2" fmla="*/ 2147483647 w 142"/>
                    <a:gd name="T3" fmla="*/ 2147483647 h 58"/>
                    <a:gd name="T4" fmla="*/ 2147483647 w 142"/>
                    <a:gd name="T5" fmla="*/ 2147483647 h 58"/>
                    <a:gd name="T6" fmla="*/ 2147483647 w 142"/>
                    <a:gd name="T7" fmla="*/ 2147483647 h 58"/>
                    <a:gd name="T8" fmla="*/ 2147483647 w 142"/>
                    <a:gd name="T9" fmla="*/ 2147483647 h 58"/>
                    <a:gd name="T10" fmla="*/ 2147483647 w 142"/>
                    <a:gd name="T11" fmla="*/ 2147483647 h 58"/>
                    <a:gd name="T12" fmla="*/ 2147483647 w 142"/>
                    <a:gd name="T13" fmla="*/ 2147483647 h 58"/>
                    <a:gd name="T14" fmla="*/ 2147483647 w 142"/>
                    <a:gd name="T15" fmla="*/ 2147483647 h 58"/>
                    <a:gd name="T16" fmla="*/ 2147483647 w 142"/>
                    <a:gd name="T17" fmla="*/ 2147483647 h 58"/>
                    <a:gd name="T18" fmla="*/ 2147483647 w 142"/>
                    <a:gd name="T19" fmla="*/ 2147483647 h 58"/>
                    <a:gd name="T20" fmla="*/ 2147483647 w 142"/>
                    <a:gd name="T21" fmla="*/ 2147483647 h 58"/>
                    <a:gd name="T22" fmla="*/ 2147483647 w 142"/>
                    <a:gd name="T23" fmla="*/ 2147483647 h 58"/>
                    <a:gd name="T24" fmla="*/ 2147483647 w 142"/>
                    <a:gd name="T25" fmla="*/ 2147483647 h 58"/>
                    <a:gd name="T26" fmla="*/ 2147483647 w 142"/>
                    <a:gd name="T27" fmla="*/ 2147483647 h 58"/>
                    <a:gd name="T28" fmla="*/ 2147483647 w 142"/>
                    <a:gd name="T29" fmla="*/ 2147483647 h 58"/>
                    <a:gd name="T30" fmla="*/ 2147483647 w 142"/>
                    <a:gd name="T31" fmla="*/ 2147483647 h 58"/>
                    <a:gd name="T32" fmla="*/ 2147483647 w 142"/>
                    <a:gd name="T33" fmla="*/ 2147483647 h 58"/>
                    <a:gd name="T34" fmla="*/ 2147483647 w 142"/>
                    <a:gd name="T35" fmla="*/ 2147483647 h 58"/>
                    <a:gd name="T36" fmla="*/ 2147483647 w 142"/>
                    <a:gd name="T37" fmla="*/ 2147483647 h 58"/>
                    <a:gd name="T38" fmla="*/ 2147483647 w 142"/>
                    <a:gd name="T39" fmla="*/ 2147483647 h 58"/>
                    <a:gd name="T40" fmla="*/ 2147483647 w 142"/>
                    <a:gd name="T41" fmla="*/ 2147483647 h 58"/>
                    <a:gd name="T42" fmla="*/ 2147483647 w 142"/>
                    <a:gd name="T43" fmla="*/ 2147483647 h 58"/>
                    <a:gd name="T44" fmla="*/ 2147483647 w 142"/>
                    <a:gd name="T45" fmla="*/ 2147483647 h 58"/>
                    <a:gd name="T46" fmla="*/ 2147483647 w 142"/>
                    <a:gd name="T47" fmla="*/ 2147483647 h 58"/>
                    <a:gd name="T48" fmla="*/ 2147483647 w 142"/>
                    <a:gd name="T49" fmla="*/ 2147483647 h 58"/>
                    <a:gd name="T50" fmla="*/ 2147483647 w 142"/>
                    <a:gd name="T51" fmla="*/ 2147483647 h 58"/>
                    <a:gd name="T52" fmla="*/ 2147483647 w 142"/>
                    <a:gd name="T53" fmla="*/ 2147483647 h 58"/>
                    <a:gd name="T54" fmla="*/ 2147483647 w 142"/>
                    <a:gd name="T55" fmla="*/ 2147483647 h 58"/>
                    <a:gd name="T56" fmla="*/ 2147483647 w 142"/>
                    <a:gd name="T57" fmla="*/ 0 h 58"/>
                    <a:gd name="T58" fmla="*/ 2147483647 w 142"/>
                    <a:gd name="T59" fmla="*/ 2147483647 h 58"/>
                    <a:gd name="T60" fmla="*/ 2147483647 w 142"/>
                    <a:gd name="T61" fmla="*/ 2147483647 h 58"/>
                    <a:gd name="T62" fmla="*/ 2147483647 w 142"/>
                    <a:gd name="T63" fmla="*/ 2147483647 h 58"/>
                    <a:gd name="T64" fmla="*/ 2147483647 w 142"/>
                    <a:gd name="T65" fmla="*/ 2147483647 h 58"/>
                    <a:gd name="T66" fmla="*/ 2147483647 w 142"/>
                    <a:gd name="T67" fmla="*/ 2147483647 h 58"/>
                    <a:gd name="T68" fmla="*/ 2147483647 w 142"/>
                    <a:gd name="T69" fmla="*/ 2147483647 h 58"/>
                    <a:gd name="T70" fmla="*/ 2147483647 w 142"/>
                    <a:gd name="T71" fmla="*/ 2147483647 h 58"/>
                    <a:gd name="T72" fmla="*/ 2147483647 w 142"/>
                    <a:gd name="T73" fmla="*/ 2147483647 h 58"/>
                    <a:gd name="T74" fmla="*/ 0 w 142"/>
                    <a:gd name="T75" fmla="*/ 2147483647 h 58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142"/>
                    <a:gd name="T115" fmla="*/ 0 h 58"/>
                    <a:gd name="T116" fmla="*/ 142 w 142"/>
                    <a:gd name="T117" fmla="*/ 58 h 58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142" h="58">
                      <a:moveTo>
                        <a:pt x="0" y="40"/>
                      </a:moveTo>
                      <a:lnTo>
                        <a:pt x="4" y="40"/>
                      </a:lnTo>
                      <a:lnTo>
                        <a:pt x="10" y="40"/>
                      </a:lnTo>
                      <a:lnTo>
                        <a:pt x="14" y="40"/>
                      </a:lnTo>
                      <a:lnTo>
                        <a:pt x="18" y="44"/>
                      </a:lnTo>
                      <a:lnTo>
                        <a:pt x="20" y="48"/>
                      </a:lnTo>
                      <a:lnTo>
                        <a:pt x="18" y="56"/>
                      </a:lnTo>
                      <a:lnTo>
                        <a:pt x="20" y="58"/>
                      </a:lnTo>
                      <a:lnTo>
                        <a:pt x="24" y="54"/>
                      </a:lnTo>
                      <a:lnTo>
                        <a:pt x="32" y="48"/>
                      </a:lnTo>
                      <a:lnTo>
                        <a:pt x="38" y="44"/>
                      </a:lnTo>
                      <a:lnTo>
                        <a:pt x="48" y="44"/>
                      </a:lnTo>
                      <a:lnTo>
                        <a:pt x="54" y="44"/>
                      </a:lnTo>
                      <a:lnTo>
                        <a:pt x="60" y="42"/>
                      </a:lnTo>
                      <a:lnTo>
                        <a:pt x="70" y="36"/>
                      </a:lnTo>
                      <a:lnTo>
                        <a:pt x="78" y="34"/>
                      </a:lnTo>
                      <a:lnTo>
                        <a:pt x="100" y="30"/>
                      </a:lnTo>
                      <a:lnTo>
                        <a:pt x="122" y="24"/>
                      </a:lnTo>
                      <a:lnTo>
                        <a:pt x="132" y="20"/>
                      </a:lnTo>
                      <a:lnTo>
                        <a:pt x="142" y="14"/>
                      </a:lnTo>
                      <a:lnTo>
                        <a:pt x="134" y="8"/>
                      </a:lnTo>
                      <a:lnTo>
                        <a:pt x="128" y="4"/>
                      </a:lnTo>
                      <a:lnTo>
                        <a:pt x="124" y="4"/>
                      </a:lnTo>
                      <a:lnTo>
                        <a:pt x="118" y="4"/>
                      </a:lnTo>
                      <a:lnTo>
                        <a:pt x="118" y="8"/>
                      </a:lnTo>
                      <a:lnTo>
                        <a:pt x="112" y="8"/>
                      </a:lnTo>
                      <a:lnTo>
                        <a:pt x="106" y="6"/>
                      </a:lnTo>
                      <a:lnTo>
                        <a:pt x="102" y="2"/>
                      </a:lnTo>
                      <a:lnTo>
                        <a:pt x="96" y="0"/>
                      </a:lnTo>
                      <a:lnTo>
                        <a:pt x="76" y="2"/>
                      </a:lnTo>
                      <a:lnTo>
                        <a:pt x="60" y="4"/>
                      </a:lnTo>
                      <a:lnTo>
                        <a:pt x="48" y="14"/>
                      </a:lnTo>
                      <a:lnTo>
                        <a:pt x="44" y="18"/>
                      </a:lnTo>
                      <a:lnTo>
                        <a:pt x="38" y="22"/>
                      </a:lnTo>
                      <a:lnTo>
                        <a:pt x="24" y="28"/>
                      </a:lnTo>
                      <a:lnTo>
                        <a:pt x="12" y="34"/>
                      </a:lnTo>
                      <a:lnTo>
                        <a:pt x="6" y="36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5" name="ï$lïḑè">
                  <a:extLst>
                    <a:ext uri="{FF2B5EF4-FFF2-40B4-BE49-F238E27FC236}">
                      <a16:creationId xmlns:a16="http://schemas.microsoft.com/office/drawing/2014/main" id="{6980E3E7-0576-47E2-BCF2-91022263120E}"/>
                    </a:ext>
                  </a:extLst>
                </p:cNvPr>
                <p:cNvSpPr/>
                <p:nvPr/>
              </p:nvSpPr>
              <p:spPr bwMode="auto">
                <a:xfrm>
                  <a:off x="2478983" y="1554526"/>
                  <a:ext cx="90897" cy="42031"/>
                </a:xfrm>
                <a:custGeom>
                  <a:avLst/>
                  <a:gdLst>
                    <a:gd name="T0" fmla="*/ 2147483647 w 52"/>
                    <a:gd name="T1" fmla="*/ 2147483647 h 26"/>
                    <a:gd name="T2" fmla="*/ 2147483647 w 52"/>
                    <a:gd name="T3" fmla="*/ 2147483647 h 26"/>
                    <a:gd name="T4" fmla="*/ 2147483647 w 52"/>
                    <a:gd name="T5" fmla="*/ 2147483647 h 26"/>
                    <a:gd name="T6" fmla="*/ 2147483647 w 52"/>
                    <a:gd name="T7" fmla="*/ 2147483647 h 26"/>
                    <a:gd name="T8" fmla="*/ 2147483647 w 52"/>
                    <a:gd name="T9" fmla="*/ 2147483647 h 26"/>
                    <a:gd name="T10" fmla="*/ 2147483647 w 52"/>
                    <a:gd name="T11" fmla="*/ 2147483647 h 26"/>
                    <a:gd name="T12" fmla="*/ 2147483647 w 52"/>
                    <a:gd name="T13" fmla="*/ 2147483647 h 26"/>
                    <a:gd name="T14" fmla="*/ 0 w 52"/>
                    <a:gd name="T15" fmla="*/ 2147483647 h 26"/>
                    <a:gd name="T16" fmla="*/ 2147483647 w 52"/>
                    <a:gd name="T17" fmla="*/ 2147483647 h 26"/>
                    <a:gd name="T18" fmla="*/ 2147483647 w 52"/>
                    <a:gd name="T19" fmla="*/ 2147483647 h 26"/>
                    <a:gd name="T20" fmla="*/ 2147483647 w 52"/>
                    <a:gd name="T21" fmla="*/ 0 h 26"/>
                    <a:gd name="T22" fmla="*/ 2147483647 w 52"/>
                    <a:gd name="T23" fmla="*/ 2147483647 h 26"/>
                    <a:gd name="T24" fmla="*/ 2147483647 w 52"/>
                    <a:gd name="T25" fmla="*/ 2147483647 h 26"/>
                    <a:gd name="T26" fmla="*/ 2147483647 w 52"/>
                    <a:gd name="T27" fmla="*/ 2147483647 h 26"/>
                    <a:gd name="T28" fmla="*/ 2147483647 w 52"/>
                    <a:gd name="T29" fmla="*/ 2147483647 h 26"/>
                    <a:gd name="T30" fmla="*/ 2147483647 w 52"/>
                    <a:gd name="T31" fmla="*/ 2147483647 h 26"/>
                    <a:gd name="T32" fmla="*/ 2147483647 w 52"/>
                    <a:gd name="T33" fmla="*/ 2147483647 h 26"/>
                    <a:gd name="T34" fmla="*/ 2147483647 w 52"/>
                    <a:gd name="T35" fmla="*/ 2147483647 h 26"/>
                    <a:gd name="T36" fmla="*/ 2147483647 w 52"/>
                    <a:gd name="T37" fmla="*/ 2147483647 h 26"/>
                    <a:gd name="T38" fmla="*/ 2147483647 w 52"/>
                    <a:gd name="T39" fmla="*/ 2147483647 h 26"/>
                    <a:gd name="T40" fmla="*/ 2147483647 w 52"/>
                    <a:gd name="T41" fmla="*/ 2147483647 h 26"/>
                    <a:gd name="T42" fmla="*/ 2147483647 w 52"/>
                    <a:gd name="T43" fmla="*/ 2147483647 h 26"/>
                    <a:gd name="T44" fmla="*/ 2147483647 w 52"/>
                    <a:gd name="T45" fmla="*/ 2147483647 h 2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52"/>
                    <a:gd name="T70" fmla="*/ 0 h 26"/>
                    <a:gd name="T71" fmla="*/ 52 w 52"/>
                    <a:gd name="T72" fmla="*/ 26 h 2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52" h="26">
                      <a:moveTo>
                        <a:pt x="34" y="26"/>
                      </a:moveTo>
                      <a:lnTo>
                        <a:pt x="32" y="24"/>
                      </a:lnTo>
                      <a:lnTo>
                        <a:pt x="30" y="22"/>
                      </a:lnTo>
                      <a:lnTo>
                        <a:pt x="26" y="18"/>
                      </a:lnTo>
                      <a:lnTo>
                        <a:pt x="20" y="18"/>
                      </a:lnTo>
                      <a:lnTo>
                        <a:pt x="12" y="18"/>
                      </a:lnTo>
                      <a:lnTo>
                        <a:pt x="6" y="18"/>
                      </a:lnTo>
                      <a:lnTo>
                        <a:pt x="0" y="16"/>
                      </a:lnTo>
                      <a:lnTo>
                        <a:pt x="8" y="6"/>
                      </a:lnTo>
                      <a:lnTo>
                        <a:pt x="14" y="2"/>
                      </a:lnTo>
                      <a:lnTo>
                        <a:pt x="24" y="0"/>
                      </a:lnTo>
                      <a:lnTo>
                        <a:pt x="28" y="2"/>
                      </a:lnTo>
                      <a:lnTo>
                        <a:pt x="30" y="4"/>
                      </a:lnTo>
                      <a:lnTo>
                        <a:pt x="32" y="6"/>
                      </a:lnTo>
                      <a:lnTo>
                        <a:pt x="34" y="8"/>
                      </a:lnTo>
                      <a:lnTo>
                        <a:pt x="40" y="8"/>
                      </a:lnTo>
                      <a:lnTo>
                        <a:pt x="48" y="10"/>
                      </a:lnTo>
                      <a:lnTo>
                        <a:pt x="52" y="12"/>
                      </a:lnTo>
                      <a:lnTo>
                        <a:pt x="52" y="16"/>
                      </a:lnTo>
                      <a:lnTo>
                        <a:pt x="52" y="22"/>
                      </a:lnTo>
                      <a:lnTo>
                        <a:pt x="48" y="24"/>
                      </a:lnTo>
                      <a:lnTo>
                        <a:pt x="42" y="26"/>
                      </a:lnTo>
                      <a:lnTo>
                        <a:pt x="34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6" name="îSľïde">
                  <a:extLst>
                    <a:ext uri="{FF2B5EF4-FFF2-40B4-BE49-F238E27FC236}">
                      <a16:creationId xmlns:a16="http://schemas.microsoft.com/office/drawing/2014/main" id="{1ADD24BA-2443-47FE-A64A-287B6CBD3F5F}"/>
                    </a:ext>
                  </a:extLst>
                </p:cNvPr>
                <p:cNvSpPr/>
                <p:nvPr/>
              </p:nvSpPr>
              <p:spPr bwMode="auto">
                <a:xfrm>
                  <a:off x="1985940" y="1680622"/>
                  <a:ext cx="356700" cy="135904"/>
                </a:xfrm>
                <a:custGeom>
                  <a:avLst/>
                  <a:gdLst>
                    <a:gd name="T0" fmla="*/ 2147483647 w 204"/>
                    <a:gd name="T1" fmla="*/ 2147483647 h 82"/>
                    <a:gd name="T2" fmla="*/ 2147483647 w 204"/>
                    <a:gd name="T3" fmla="*/ 2147483647 h 82"/>
                    <a:gd name="T4" fmla="*/ 2147483647 w 204"/>
                    <a:gd name="T5" fmla="*/ 2147483647 h 82"/>
                    <a:gd name="T6" fmla="*/ 2147483647 w 204"/>
                    <a:gd name="T7" fmla="*/ 2147483647 h 82"/>
                    <a:gd name="T8" fmla="*/ 2147483647 w 204"/>
                    <a:gd name="T9" fmla="*/ 2147483647 h 82"/>
                    <a:gd name="T10" fmla="*/ 2147483647 w 204"/>
                    <a:gd name="T11" fmla="*/ 2147483647 h 82"/>
                    <a:gd name="T12" fmla="*/ 2147483647 w 204"/>
                    <a:gd name="T13" fmla="*/ 2147483647 h 82"/>
                    <a:gd name="T14" fmla="*/ 2147483647 w 204"/>
                    <a:gd name="T15" fmla="*/ 2147483647 h 82"/>
                    <a:gd name="T16" fmla="*/ 2147483647 w 204"/>
                    <a:gd name="T17" fmla="*/ 2147483647 h 82"/>
                    <a:gd name="T18" fmla="*/ 2147483647 w 204"/>
                    <a:gd name="T19" fmla="*/ 2147483647 h 82"/>
                    <a:gd name="T20" fmla="*/ 2147483647 w 204"/>
                    <a:gd name="T21" fmla="*/ 2147483647 h 82"/>
                    <a:gd name="T22" fmla="*/ 2147483647 w 204"/>
                    <a:gd name="T23" fmla="*/ 2147483647 h 82"/>
                    <a:gd name="T24" fmla="*/ 2147483647 w 204"/>
                    <a:gd name="T25" fmla="*/ 2147483647 h 82"/>
                    <a:gd name="T26" fmla="*/ 2147483647 w 204"/>
                    <a:gd name="T27" fmla="*/ 2147483647 h 82"/>
                    <a:gd name="T28" fmla="*/ 2147483647 w 204"/>
                    <a:gd name="T29" fmla="*/ 2147483647 h 82"/>
                    <a:gd name="T30" fmla="*/ 2147483647 w 204"/>
                    <a:gd name="T31" fmla="*/ 2147483647 h 82"/>
                    <a:gd name="T32" fmla="*/ 2147483647 w 204"/>
                    <a:gd name="T33" fmla="*/ 2147483647 h 82"/>
                    <a:gd name="T34" fmla="*/ 2147483647 w 204"/>
                    <a:gd name="T35" fmla="*/ 2147483647 h 82"/>
                    <a:gd name="T36" fmla="*/ 2147483647 w 204"/>
                    <a:gd name="T37" fmla="*/ 2147483647 h 82"/>
                    <a:gd name="T38" fmla="*/ 2147483647 w 204"/>
                    <a:gd name="T39" fmla="*/ 2147483647 h 82"/>
                    <a:gd name="T40" fmla="*/ 2147483647 w 204"/>
                    <a:gd name="T41" fmla="*/ 2147483647 h 82"/>
                    <a:gd name="T42" fmla="*/ 2147483647 w 204"/>
                    <a:gd name="T43" fmla="*/ 2147483647 h 82"/>
                    <a:gd name="T44" fmla="*/ 2147483647 w 204"/>
                    <a:gd name="T45" fmla="*/ 2147483647 h 82"/>
                    <a:gd name="T46" fmla="*/ 2147483647 w 204"/>
                    <a:gd name="T47" fmla="*/ 2147483647 h 82"/>
                    <a:gd name="T48" fmla="*/ 2147483647 w 204"/>
                    <a:gd name="T49" fmla="*/ 2147483647 h 82"/>
                    <a:gd name="T50" fmla="*/ 2147483647 w 204"/>
                    <a:gd name="T51" fmla="*/ 2147483647 h 82"/>
                    <a:gd name="T52" fmla="*/ 2147483647 w 204"/>
                    <a:gd name="T53" fmla="*/ 2147483647 h 82"/>
                    <a:gd name="T54" fmla="*/ 2147483647 w 204"/>
                    <a:gd name="T55" fmla="*/ 2147483647 h 82"/>
                    <a:gd name="T56" fmla="*/ 2147483647 w 204"/>
                    <a:gd name="T57" fmla="*/ 2147483647 h 82"/>
                    <a:gd name="T58" fmla="*/ 2147483647 w 204"/>
                    <a:gd name="T59" fmla="*/ 2147483647 h 82"/>
                    <a:gd name="T60" fmla="*/ 2147483647 w 204"/>
                    <a:gd name="T61" fmla="*/ 2147483647 h 82"/>
                    <a:gd name="T62" fmla="*/ 2147483647 w 204"/>
                    <a:gd name="T63" fmla="*/ 2147483647 h 82"/>
                    <a:gd name="T64" fmla="*/ 2147483647 w 204"/>
                    <a:gd name="T65" fmla="*/ 2147483647 h 82"/>
                    <a:gd name="T66" fmla="*/ 2147483647 w 204"/>
                    <a:gd name="T67" fmla="*/ 2147483647 h 82"/>
                    <a:gd name="T68" fmla="*/ 2147483647 w 204"/>
                    <a:gd name="T69" fmla="*/ 0 h 82"/>
                    <a:gd name="T70" fmla="*/ 2147483647 w 204"/>
                    <a:gd name="T71" fmla="*/ 2147483647 h 82"/>
                    <a:gd name="T72" fmla="*/ 2147483647 w 204"/>
                    <a:gd name="T73" fmla="*/ 2147483647 h 82"/>
                    <a:gd name="T74" fmla="*/ 2147483647 w 204"/>
                    <a:gd name="T75" fmla="*/ 2147483647 h 82"/>
                    <a:gd name="T76" fmla="*/ 2147483647 w 204"/>
                    <a:gd name="T77" fmla="*/ 2147483647 h 82"/>
                    <a:gd name="T78" fmla="*/ 2147483647 w 204"/>
                    <a:gd name="T79" fmla="*/ 2147483647 h 82"/>
                    <a:gd name="T80" fmla="*/ 2147483647 w 204"/>
                    <a:gd name="T81" fmla="*/ 2147483647 h 82"/>
                    <a:gd name="T82" fmla="*/ 2147483647 w 204"/>
                    <a:gd name="T83" fmla="*/ 2147483647 h 82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04"/>
                    <a:gd name="T127" fmla="*/ 0 h 82"/>
                    <a:gd name="T128" fmla="*/ 204 w 204"/>
                    <a:gd name="T129" fmla="*/ 82 h 82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04" h="82">
                      <a:moveTo>
                        <a:pt x="176" y="62"/>
                      </a:moveTo>
                      <a:lnTo>
                        <a:pt x="172" y="62"/>
                      </a:lnTo>
                      <a:lnTo>
                        <a:pt x="170" y="64"/>
                      </a:lnTo>
                      <a:lnTo>
                        <a:pt x="166" y="70"/>
                      </a:lnTo>
                      <a:lnTo>
                        <a:pt x="160" y="76"/>
                      </a:lnTo>
                      <a:lnTo>
                        <a:pt x="158" y="78"/>
                      </a:lnTo>
                      <a:lnTo>
                        <a:pt x="154" y="80"/>
                      </a:lnTo>
                      <a:lnTo>
                        <a:pt x="146" y="78"/>
                      </a:lnTo>
                      <a:lnTo>
                        <a:pt x="132" y="76"/>
                      </a:lnTo>
                      <a:lnTo>
                        <a:pt x="124" y="70"/>
                      </a:lnTo>
                      <a:lnTo>
                        <a:pt x="120" y="68"/>
                      </a:lnTo>
                      <a:lnTo>
                        <a:pt x="120" y="64"/>
                      </a:lnTo>
                      <a:lnTo>
                        <a:pt x="98" y="64"/>
                      </a:lnTo>
                      <a:lnTo>
                        <a:pt x="94" y="66"/>
                      </a:lnTo>
                      <a:lnTo>
                        <a:pt x="90" y="68"/>
                      </a:lnTo>
                      <a:lnTo>
                        <a:pt x="78" y="74"/>
                      </a:lnTo>
                      <a:lnTo>
                        <a:pt x="68" y="80"/>
                      </a:lnTo>
                      <a:lnTo>
                        <a:pt x="60" y="82"/>
                      </a:lnTo>
                      <a:lnTo>
                        <a:pt x="52" y="82"/>
                      </a:lnTo>
                      <a:lnTo>
                        <a:pt x="40" y="80"/>
                      </a:lnTo>
                      <a:lnTo>
                        <a:pt x="34" y="80"/>
                      </a:lnTo>
                      <a:lnTo>
                        <a:pt x="28" y="82"/>
                      </a:lnTo>
                      <a:lnTo>
                        <a:pt x="28" y="74"/>
                      </a:lnTo>
                      <a:lnTo>
                        <a:pt x="32" y="72"/>
                      </a:lnTo>
                      <a:lnTo>
                        <a:pt x="34" y="68"/>
                      </a:lnTo>
                      <a:lnTo>
                        <a:pt x="22" y="70"/>
                      </a:lnTo>
                      <a:lnTo>
                        <a:pt x="14" y="68"/>
                      </a:lnTo>
                      <a:lnTo>
                        <a:pt x="6" y="64"/>
                      </a:lnTo>
                      <a:lnTo>
                        <a:pt x="0" y="60"/>
                      </a:lnTo>
                      <a:lnTo>
                        <a:pt x="14" y="56"/>
                      </a:lnTo>
                      <a:lnTo>
                        <a:pt x="26" y="54"/>
                      </a:lnTo>
                      <a:lnTo>
                        <a:pt x="70" y="54"/>
                      </a:lnTo>
                      <a:lnTo>
                        <a:pt x="70" y="52"/>
                      </a:lnTo>
                      <a:lnTo>
                        <a:pt x="72" y="50"/>
                      </a:lnTo>
                      <a:lnTo>
                        <a:pt x="12" y="50"/>
                      </a:lnTo>
                      <a:lnTo>
                        <a:pt x="12" y="44"/>
                      </a:lnTo>
                      <a:lnTo>
                        <a:pt x="14" y="42"/>
                      </a:lnTo>
                      <a:lnTo>
                        <a:pt x="18" y="36"/>
                      </a:lnTo>
                      <a:lnTo>
                        <a:pt x="18" y="34"/>
                      </a:lnTo>
                      <a:lnTo>
                        <a:pt x="20" y="30"/>
                      </a:lnTo>
                      <a:lnTo>
                        <a:pt x="26" y="28"/>
                      </a:lnTo>
                      <a:lnTo>
                        <a:pt x="42" y="26"/>
                      </a:lnTo>
                      <a:lnTo>
                        <a:pt x="54" y="24"/>
                      </a:lnTo>
                      <a:lnTo>
                        <a:pt x="68" y="20"/>
                      </a:lnTo>
                      <a:lnTo>
                        <a:pt x="78" y="14"/>
                      </a:lnTo>
                      <a:lnTo>
                        <a:pt x="90" y="6"/>
                      </a:lnTo>
                      <a:lnTo>
                        <a:pt x="90" y="16"/>
                      </a:lnTo>
                      <a:lnTo>
                        <a:pt x="94" y="18"/>
                      </a:lnTo>
                      <a:lnTo>
                        <a:pt x="96" y="18"/>
                      </a:lnTo>
                      <a:lnTo>
                        <a:pt x="102" y="16"/>
                      </a:lnTo>
                      <a:lnTo>
                        <a:pt x="110" y="18"/>
                      </a:lnTo>
                      <a:lnTo>
                        <a:pt x="120" y="20"/>
                      </a:lnTo>
                      <a:lnTo>
                        <a:pt x="124" y="20"/>
                      </a:lnTo>
                      <a:lnTo>
                        <a:pt x="124" y="16"/>
                      </a:lnTo>
                      <a:lnTo>
                        <a:pt x="128" y="14"/>
                      </a:lnTo>
                      <a:lnTo>
                        <a:pt x="130" y="12"/>
                      </a:lnTo>
                      <a:lnTo>
                        <a:pt x="136" y="14"/>
                      </a:lnTo>
                      <a:lnTo>
                        <a:pt x="142" y="16"/>
                      </a:lnTo>
                      <a:lnTo>
                        <a:pt x="138" y="26"/>
                      </a:lnTo>
                      <a:lnTo>
                        <a:pt x="138" y="28"/>
                      </a:lnTo>
                      <a:lnTo>
                        <a:pt x="142" y="28"/>
                      </a:lnTo>
                      <a:lnTo>
                        <a:pt x="144" y="28"/>
                      </a:lnTo>
                      <a:lnTo>
                        <a:pt x="146" y="28"/>
                      </a:lnTo>
                      <a:lnTo>
                        <a:pt x="150" y="24"/>
                      </a:lnTo>
                      <a:lnTo>
                        <a:pt x="150" y="18"/>
                      </a:lnTo>
                      <a:lnTo>
                        <a:pt x="152" y="12"/>
                      </a:lnTo>
                      <a:lnTo>
                        <a:pt x="160" y="8"/>
                      </a:lnTo>
                      <a:lnTo>
                        <a:pt x="174" y="4"/>
                      </a:lnTo>
                      <a:lnTo>
                        <a:pt x="194" y="0"/>
                      </a:lnTo>
                      <a:lnTo>
                        <a:pt x="204" y="0"/>
                      </a:lnTo>
                      <a:lnTo>
                        <a:pt x="200" y="4"/>
                      </a:lnTo>
                      <a:lnTo>
                        <a:pt x="196" y="10"/>
                      </a:lnTo>
                      <a:lnTo>
                        <a:pt x="182" y="20"/>
                      </a:lnTo>
                      <a:lnTo>
                        <a:pt x="172" y="30"/>
                      </a:lnTo>
                      <a:lnTo>
                        <a:pt x="168" y="38"/>
                      </a:lnTo>
                      <a:lnTo>
                        <a:pt x="166" y="44"/>
                      </a:lnTo>
                      <a:lnTo>
                        <a:pt x="168" y="46"/>
                      </a:lnTo>
                      <a:lnTo>
                        <a:pt x="170" y="50"/>
                      </a:lnTo>
                      <a:lnTo>
                        <a:pt x="178" y="52"/>
                      </a:lnTo>
                      <a:lnTo>
                        <a:pt x="186" y="54"/>
                      </a:lnTo>
                      <a:lnTo>
                        <a:pt x="188" y="56"/>
                      </a:lnTo>
                      <a:lnTo>
                        <a:pt x="190" y="58"/>
                      </a:lnTo>
                      <a:lnTo>
                        <a:pt x="188" y="62"/>
                      </a:lnTo>
                      <a:lnTo>
                        <a:pt x="182" y="64"/>
                      </a:lnTo>
                      <a:lnTo>
                        <a:pt x="176" y="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7" name="ïṧļíḓé">
                  <a:extLst>
                    <a:ext uri="{FF2B5EF4-FFF2-40B4-BE49-F238E27FC236}">
                      <a16:creationId xmlns:a16="http://schemas.microsoft.com/office/drawing/2014/main" id="{9560A01D-C33F-4BC3-992C-8512E52743F8}"/>
                    </a:ext>
                  </a:extLst>
                </p:cNvPr>
                <p:cNvSpPr/>
                <p:nvPr/>
              </p:nvSpPr>
              <p:spPr bwMode="auto">
                <a:xfrm>
                  <a:off x="2075457" y="1590953"/>
                  <a:ext cx="169397" cy="44834"/>
                </a:xfrm>
                <a:custGeom>
                  <a:avLst/>
                  <a:gdLst>
                    <a:gd name="T0" fmla="*/ 0 w 96"/>
                    <a:gd name="T1" fmla="*/ 2147483647 h 26"/>
                    <a:gd name="T2" fmla="*/ 2147483647 w 96"/>
                    <a:gd name="T3" fmla="*/ 2147483647 h 26"/>
                    <a:gd name="T4" fmla="*/ 2147483647 w 96"/>
                    <a:gd name="T5" fmla="*/ 2147483647 h 26"/>
                    <a:gd name="T6" fmla="*/ 2147483647 w 96"/>
                    <a:gd name="T7" fmla="*/ 2147483647 h 26"/>
                    <a:gd name="T8" fmla="*/ 2147483647 w 96"/>
                    <a:gd name="T9" fmla="*/ 2147483647 h 26"/>
                    <a:gd name="T10" fmla="*/ 2147483647 w 96"/>
                    <a:gd name="T11" fmla="*/ 2147483647 h 26"/>
                    <a:gd name="T12" fmla="*/ 2147483647 w 96"/>
                    <a:gd name="T13" fmla="*/ 2147483647 h 26"/>
                    <a:gd name="T14" fmla="*/ 2147483647 w 96"/>
                    <a:gd name="T15" fmla="*/ 2147483647 h 26"/>
                    <a:gd name="T16" fmla="*/ 2147483647 w 96"/>
                    <a:gd name="T17" fmla="*/ 2147483647 h 26"/>
                    <a:gd name="T18" fmla="*/ 2147483647 w 96"/>
                    <a:gd name="T19" fmla="*/ 2147483647 h 26"/>
                    <a:gd name="T20" fmla="*/ 2147483647 w 96"/>
                    <a:gd name="T21" fmla="*/ 2147483647 h 26"/>
                    <a:gd name="T22" fmla="*/ 2147483647 w 96"/>
                    <a:gd name="T23" fmla="*/ 2147483647 h 26"/>
                    <a:gd name="T24" fmla="*/ 2147483647 w 96"/>
                    <a:gd name="T25" fmla="*/ 2147483647 h 26"/>
                    <a:gd name="T26" fmla="*/ 2147483647 w 96"/>
                    <a:gd name="T27" fmla="*/ 0 h 26"/>
                    <a:gd name="T28" fmla="*/ 2147483647 w 96"/>
                    <a:gd name="T29" fmla="*/ 2147483647 h 26"/>
                    <a:gd name="T30" fmla="*/ 2147483647 w 96"/>
                    <a:gd name="T31" fmla="*/ 2147483647 h 26"/>
                    <a:gd name="T32" fmla="*/ 2147483647 w 96"/>
                    <a:gd name="T33" fmla="*/ 2147483647 h 26"/>
                    <a:gd name="T34" fmla="*/ 2147483647 w 96"/>
                    <a:gd name="T35" fmla="*/ 2147483647 h 26"/>
                    <a:gd name="T36" fmla="*/ 2147483647 w 96"/>
                    <a:gd name="T37" fmla="*/ 2147483647 h 26"/>
                    <a:gd name="T38" fmla="*/ 2147483647 w 96"/>
                    <a:gd name="T39" fmla="*/ 2147483647 h 26"/>
                    <a:gd name="T40" fmla="*/ 2147483647 w 96"/>
                    <a:gd name="T41" fmla="*/ 2147483647 h 26"/>
                    <a:gd name="T42" fmla="*/ 0 w 96"/>
                    <a:gd name="T43" fmla="*/ 2147483647 h 2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96"/>
                    <a:gd name="T67" fmla="*/ 0 h 26"/>
                    <a:gd name="T68" fmla="*/ 96 w 96"/>
                    <a:gd name="T69" fmla="*/ 26 h 2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96" h="26">
                      <a:moveTo>
                        <a:pt x="0" y="24"/>
                      </a:moveTo>
                      <a:lnTo>
                        <a:pt x="6" y="24"/>
                      </a:lnTo>
                      <a:lnTo>
                        <a:pt x="12" y="24"/>
                      </a:lnTo>
                      <a:lnTo>
                        <a:pt x="16" y="24"/>
                      </a:lnTo>
                      <a:lnTo>
                        <a:pt x="18" y="26"/>
                      </a:lnTo>
                      <a:lnTo>
                        <a:pt x="26" y="26"/>
                      </a:lnTo>
                      <a:lnTo>
                        <a:pt x="42" y="20"/>
                      </a:lnTo>
                      <a:lnTo>
                        <a:pt x="52" y="16"/>
                      </a:lnTo>
                      <a:lnTo>
                        <a:pt x="58" y="22"/>
                      </a:lnTo>
                      <a:lnTo>
                        <a:pt x="68" y="16"/>
                      </a:lnTo>
                      <a:lnTo>
                        <a:pt x="76" y="12"/>
                      </a:lnTo>
                      <a:lnTo>
                        <a:pt x="86" y="8"/>
                      </a:lnTo>
                      <a:lnTo>
                        <a:pt x="96" y="4"/>
                      </a:lnTo>
                      <a:lnTo>
                        <a:pt x="90" y="0"/>
                      </a:lnTo>
                      <a:lnTo>
                        <a:pt x="78" y="2"/>
                      </a:lnTo>
                      <a:lnTo>
                        <a:pt x="70" y="4"/>
                      </a:lnTo>
                      <a:lnTo>
                        <a:pt x="46" y="10"/>
                      </a:lnTo>
                      <a:lnTo>
                        <a:pt x="24" y="16"/>
                      </a:lnTo>
                      <a:lnTo>
                        <a:pt x="16" y="18"/>
                      </a:lnTo>
                      <a:lnTo>
                        <a:pt x="4" y="18"/>
                      </a:lnTo>
                      <a:lnTo>
                        <a:pt x="4" y="24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8" name="îṥľîďè">
                  <a:extLst>
                    <a:ext uri="{FF2B5EF4-FFF2-40B4-BE49-F238E27FC236}">
                      <a16:creationId xmlns:a16="http://schemas.microsoft.com/office/drawing/2014/main" id="{7025D420-4781-4C0E-A18B-FF2F03FB4B88}"/>
                    </a:ext>
                  </a:extLst>
                </p:cNvPr>
                <p:cNvSpPr/>
                <p:nvPr/>
              </p:nvSpPr>
              <p:spPr bwMode="auto">
                <a:xfrm>
                  <a:off x="2152582" y="1610569"/>
                  <a:ext cx="231372" cy="53240"/>
                </a:xfrm>
                <a:custGeom>
                  <a:avLst/>
                  <a:gdLst>
                    <a:gd name="T0" fmla="*/ 2147483647 w 132"/>
                    <a:gd name="T1" fmla="*/ 2147483647 h 32"/>
                    <a:gd name="T2" fmla="*/ 2147483647 w 132"/>
                    <a:gd name="T3" fmla="*/ 2147483647 h 32"/>
                    <a:gd name="T4" fmla="*/ 2147483647 w 132"/>
                    <a:gd name="T5" fmla="*/ 2147483647 h 32"/>
                    <a:gd name="T6" fmla="*/ 2147483647 w 132"/>
                    <a:gd name="T7" fmla="*/ 2147483647 h 32"/>
                    <a:gd name="T8" fmla="*/ 2147483647 w 132"/>
                    <a:gd name="T9" fmla="*/ 2147483647 h 32"/>
                    <a:gd name="T10" fmla="*/ 2147483647 w 132"/>
                    <a:gd name="T11" fmla="*/ 2147483647 h 32"/>
                    <a:gd name="T12" fmla="*/ 0 w 132"/>
                    <a:gd name="T13" fmla="*/ 2147483647 h 32"/>
                    <a:gd name="T14" fmla="*/ 0 w 132"/>
                    <a:gd name="T15" fmla="*/ 2147483647 h 32"/>
                    <a:gd name="T16" fmla="*/ 2147483647 w 132"/>
                    <a:gd name="T17" fmla="*/ 2147483647 h 32"/>
                    <a:gd name="T18" fmla="*/ 2147483647 w 132"/>
                    <a:gd name="T19" fmla="*/ 2147483647 h 32"/>
                    <a:gd name="T20" fmla="*/ 2147483647 w 132"/>
                    <a:gd name="T21" fmla="*/ 2147483647 h 32"/>
                    <a:gd name="T22" fmla="*/ 2147483647 w 132"/>
                    <a:gd name="T23" fmla="*/ 0 h 32"/>
                    <a:gd name="T24" fmla="*/ 2147483647 w 132"/>
                    <a:gd name="T25" fmla="*/ 2147483647 h 32"/>
                    <a:gd name="T26" fmla="*/ 2147483647 w 132"/>
                    <a:gd name="T27" fmla="*/ 2147483647 h 32"/>
                    <a:gd name="T28" fmla="*/ 2147483647 w 132"/>
                    <a:gd name="T29" fmla="*/ 2147483647 h 32"/>
                    <a:gd name="T30" fmla="*/ 2147483647 w 132"/>
                    <a:gd name="T31" fmla="*/ 2147483647 h 32"/>
                    <a:gd name="T32" fmla="*/ 2147483647 w 132"/>
                    <a:gd name="T33" fmla="*/ 2147483647 h 32"/>
                    <a:gd name="T34" fmla="*/ 2147483647 w 132"/>
                    <a:gd name="T35" fmla="*/ 2147483647 h 32"/>
                    <a:gd name="T36" fmla="*/ 2147483647 w 132"/>
                    <a:gd name="T37" fmla="*/ 2147483647 h 32"/>
                    <a:gd name="T38" fmla="*/ 2147483647 w 132"/>
                    <a:gd name="T39" fmla="*/ 2147483647 h 32"/>
                    <a:gd name="T40" fmla="*/ 2147483647 w 132"/>
                    <a:gd name="T41" fmla="*/ 2147483647 h 32"/>
                    <a:gd name="T42" fmla="*/ 2147483647 w 132"/>
                    <a:gd name="T43" fmla="*/ 2147483647 h 32"/>
                    <a:gd name="T44" fmla="*/ 2147483647 w 132"/>
                    <a:gd name="T45" fmla="*/ 0 h 32"/>
                    <a:gd name="T46" fmla="*/ 2147483647 w 132"/>
                    <a:gd name="T47" fmla="*/ 0 h 32"/>
                    <a:gd name="T48" fmla="*/ 2147483647 w 132"/>
                    <a:gd name="T49" fmla="*/ 2147483647 h 32"/>
                    <a:gd name="T50" fmla="*/ 2147483647 w 132"/>
                    <a:gd name="T51" fmla="*/ 2147483647 h 32"/>
                    <a:gd name="T52" fmla="*/ 2147483647 w 132"/>
                    <a:gd name="T53" fmla="*/ 2147483647 h 32"/>
                    <a:gd name="T54" fmla="*/ 2147483647 w 132"/>
                    <a:gd name="T55" fmla="*/ 2147483647 h 32"/>
                    <a:gd name="T56" fmla="*/ 2147483647 w 132"/>
                    <a:gd name="T57" fmla="*/ 2147483647 h 32"/>
                    <a:gd name="T58" fmla="*/ 2147483647 w 132"/>
                    <a:gd name="T59" fmla="*/ 2147483647 h 32"/>
                    <a:gd name="T60" fmla="*/ 2147483647 w 132"/>
                    <a:gd name="T61" fmla="*/ 2147483647 h 32"/>
                    <a:gd name="T62" fmla="*/ 2147483647 w 132"/>
                    <a:gd name="T63" fmla="*/ 2147483647 h 32"/>
                    <a:gd name="T64" fmla="*/ 2147483647 w 132"/>
                    <a:gd name="T65" fmla="*/ 2147483647 h 32"/>
                    <a:gd name="T66" fmla="*/ 2147483647 w 132"/>
                    <a:gd name="T67" fmla="*/ 2147483647 h 32"/>
                    <a:gd name="T68" fmla="*/ 2147483647 w 132"/>
                    <a:gd name="T69" fmla="*/ 2147483647 h 32"/>
                    <a:gd name="T70" fmla="*/ 2147483647 w 132"/>
                    <a:gd name="T71" fmla="*/ 2147483647 h 32"/>
                    <a:gd name="T72" fmla="*/ 2147483647 w 132"/>
                    <a:gd name="T73" fmla="*/ 2147483647 h 32"/>
                    <a:gd name="T74" fmla="*/ 2147483647 w 132"/>
                    <a:gd name="T75" fmla="*/ 2147483647 h 32"/>
                    <a:gd name="T76" fmla="*/ 2147483647 w 132"/>
                    <a:gd name="T77" fmla="*/ 2147483647 h 32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32"/>
                    <a:gd name="T118" fmla="*/ 0 h 32"/>
                    <a:gd name="T119" fmla="*/ 132 w 132"/>
                    <a:gd name="T120" fmla="*/ 32 h 32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32" h="32">
                      <a:moveTo>
                        <a:pt x="34" y="32"/>
                      </a:moveTo>
                      <a:lnTo>
                        <a:pt x="30" y="30"/>
                      </a:lnTo>
                      <a:lnTo>
                        <a:pt x="28" y="30"/>
                      </a:lnTo>
                      <a:lnTo>
                        <a:pt x="30" y="26"/>
                      </a:lnTo>
                      <a:lnTo>
                        <a:pt x="36" y="24"/>
                      </a:lnTo>
                      <a:lnTo>
                        <a:pt x="18" y="22"/>
                      </a:lnTo>
                      <a:lnTo>
                        <a:pt x="0" y="20"/>
                      </a:lnTo>
                      <a:lnTo>
                        <a:pt x="0" y="18"/>
                      </a:lnTo>
                      <a:lnTo>
                        <a:pt x="6" y="16"/>
                      </a:lnTo>
                      <a:lnTo>
                        <a:pt x="24" y="10"/>
                      </a:lnTo>
                      <a:lnTo>
                        <a:pt x="40" y="4"/>
                      </a:lnTo>
                      <a:lnTo>
                        <a:pt x="54" y="0"/>
                      </a:lnTo>
                      <a:lnTo>
                        <a:pt x="54" y="6"/>
                      </a:lnTo>
                      <a:lnTo>
                        <a:pt x="56" y="6"/>
                      </a:lnTo>
                      <a:lnTo>
                        <a:pt x="64" y="6"/>
                      </a:lnTo>
                      <a:lnTo>
                        <a:pt x="64" y="14"/>
                      </a:lnTo>
                      <a:lnTo>
                        <a:pt x="66" y="16"/>
                      </a:lnTo>
                      <a:lnTo>
                        <a:pt x="68" y="18"/>
                      </a:lnTo>
                      <a:lnTo>
                        <a:pt x="74" y="18"/>
                      </a:lnTo>
                      <a:lnTo>
                        <a:pt x="84" y="16"/>
                      </a:lnTo>
                      <a:lnTo>
                        <a:pt x="92" y="14"/>
                      </a:lnTo>
                      <a:lnTo>
                        <a:pt x="100" y="6"/>
                      </a:lnTo>
                      <a:lnTo>
                        <a:pt x="108" y="0"/>
                      </a:lnTo>
                      <a:lnTo>
                        <a:pt x="114" y="0"/>
                      </a:lnTo>
                      <a:lnTo>
                        <a:pt x="114" y="8"/>
                      </a:lnTo>
                      <a:lnTo>
                        <a:pt x="110" y="12"/>
                      </a:lnTo>
                      <a:lnTo>
                        <a:pt x="120" y="14"/>
                      </a:lnTo>
                      <a:lnTo>
                        <a:pt x="132" y="14"/>
                      </a:lnTo>
                      <a:lnTo>
                        <a:pt x="118" y="22"/>
                      </a:lnTo>
                      <a:lnTo>
                        <a:pt x="110" y="28"/>
                      </a:lnTo>
                      <a:lnTo>
                        <a:pt x="104" y="28"/>
                      </a:lnTo>
                      <a:lnTo>
                        <a:pt x="98" y="28"/>
                      </a:lnTo>
                      <a:lnTo>
                        <a:pt x="94" y="26"/>
                      </a:lnTo>
                      <a:lnTo>
                        <a:pt x="90" y="24"/>
                      </a:lnTo>
                      <a:lnTo>
                        <a:pt x="84" y="22"/>
                      </a:lnTo>
                      <a:lnTo>
                        <a:pt x="72" y="24"/>
                      </a:lnTo>
                      <a:lnTo>
                        <a:pt x="60" y="28"/>
                      </a:lnTo>
                      <a:lnTo>
                        <a:pt x="48" y="30"/>
                      </a:lnTo>
                      <a:lnTo>
                        <a:pt x="34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9" name="íṡľîḋé">
                  <a:extLst>
                    <a:ext uri="{FF2B5EF4-FFF2-40B4-BE49-F238E27FC236}">
                      <a16:creationId xmlns:a16="http://schemas.microsoft.com/office/drawing/2014/main" id="{6BC16A77-0700-42FA-A1CA-9DE7D52A74E9}"/>
                    </a:ext>
                  </a:extLst>
                </p:cNvPr>
                <p:cNvSpPr/>
                <p:nvPr/>
              </p:nvSpPr>
              <p:spPr bwMode="auto">
                <a:xfrm>
                  <a:off x="2282040" y="1562932"/>
                  <a:ext cx="111555" cy="30822"/>
                </a:xfrm>
                <a:custGeom>
                  <a:avLst/>
                  <a:gdLst>
                    <a:gd name="T0" fmla="*/ 2147483647 w 64"/>
                    <a:gd name="T1" fmla="*/ 2147483647 h 18"/>
                    <a:gd name="T2" fmla="*/ 2147483647 w 64"/>
                    <a:gd name="T3" fmla="*/ 2147483647 h 18"/>
                    <a:gd name="T4" fmla="*/ 0 w 64"/>
                    <a:gd name="T5" fmla="*/ 2147483647 h 18"/>
                    <a:gd name="T6" fmla="*/ 2147483647 w 64"/>
                    <a:gd name="T7" fmla="*/ 2147483647 h 18"/>
                    <a:gd name="T8" fmla="*/ 2147483647 w 64"/>
                    <a:gd name="T9" fmla="*/ 2147483647 h 18"/>
                    <a:gd name="T10" fmla="*/ 2147483647 w 64"/>
                    <a:gd name="T11" fmla="*/ 2147483647 h 18"/>
                    <a:gd name="T12" fmla="*/ 2147483647 w 64"/>
                    <a:gd name="T13" fmla="*/ 2147483647 h 18"/>
                    <a:gd name="T14" fmla="*/ 2147483647 w 64"/>
                    <a:gd name="T15" fmla="*/ 2147483647 h 18"/>
                    <a:gd name="T16" fmla="*/ 2147483647 w 64"/>
                    <a:gd name="T17" fmla="*/ 0 h 18"/>
                    <a:gd name="T18" fmla="*/ 2147483647 w 64"/>
                    <a:gd name="T19" fmla="*/ 2147483647 h 18"/>
                    <a:gd name="T20" fmla="*/ 2147483647 w 64"/>
                    <a:gd name="T21" fmla="*/ 2147483647 h 18"/>
                    <a:gd name="T22" fmla="*/ 2147483647 w 64"/>
                    <a:gd name="T23" fmla="*/ 2147483647 h 18"/>
                    <a:gd name="T24" fmla="*/ 2147483647 w 64"/>
                    <a:gd name="T25" fmla="*/ 2147483647 h 18"/>
                    <a:gd name="T26" fmla="*/ 2147483647 w 64"/>
                    <a:gd name="T27" fmla="*/ 2147483647 h 18"/>
                    <a:gd name="T28" fmla="*/ 2147483647 w 64"/>
                    <a:gd name="T29" fmla="*/ 2147483647 h 18"/>
                    <a:gd name="T30" fmla="*/ 2147483647 w 64"/>
                    <a:gd name="T31" fmla="*/ 2147483647 h 18"/>
                    <a:gd name="T32" fmla="*/ 2147483647 w 64"/>
                    <a:gd name="T33" fmla="*/ 2147483647 h 18"/>
                    <a:gd name="T34" fmla="*/ 2147483647 w 64"/>
                    <a:gd name="T35" fmla="*/ 2147483647 h 1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64"/>
                    <a:gd name="T55" fmla="*/ 0 h 18"/>
                    <a:gd name="T56" fmla="*/ 64 w 64"/>
                    <a:gd name="T57" fmla="*/ 18 h 18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64" h="18">
                      <a:moveTo>
                        <a:pt x="12" y="18"/>
                      </a:moveTo>
                      <a:lnTo>
                        <a:pt x="6" y="16"/>
                      </a:lnTo>
                      <a:lnTo>
                        <a:pt x="0" y="14"/>
                      </a:lnTo>
                      <a:lnTo>
                        <a:pt x="8" y="12"/>
                      </a:lnTo>
                      <a:lnTo>
                        <a:pt x="18" y="12"/>
                      </a:lnTo>
                      <a:lnTo>
                        <a:pt x="26" y="10"/>
                      </a:lnTo>
                      <a:lnTo>
                        <a:pt x="28" y="10"/>
                      </a:lnTo>
                      <a:lnTo>
                        <a:pt x="30" y="8"/>
                      </a:lnTo>
                      <a:lnTo>
                        <a:pt x="48" y="0"/>
                      </a:lnTo>
                      <a:lnTo>
                        <a:pt x="58" y="2"/>
                      </a:lnTo>
                      <a:lnTo>
                        <a:pt x="64" y="4"/>
                      </a:lnTo>
                      <a:lnTo>
                        <a:pt x="58" y="10"/>
                      </a:lnTo>
                      <a:lnTo>
                        <a:pt x="48" y="16"/>
                      </a:lnTo>
                      <a:lnTo>
                        <a:pt x="30" y="18"/>
                      </a:lnTo>
                      <a:lnTo>
                        <a:pt x="30" y="16"/>
                      </a:lnTo>
                      <a:lnTo>
                        <a:pt x="28" y="16"/>
                      </a:lnTo>
                      <a:lnTo>
                        <a:pt x="22" y="16"/>
                      </a:lnTo>
                      <a:lnTo>
                        <a:pt x="12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0" name="iṥ1ídè">
                  <a:extLst>
                    <a:ext uri="{FF2B5EF4-FFF2-40B4-BE49-F238E27FC236}">
                      <a16:creationId xmlns:a16="http://schemas.microsoft.com/office/drawing/2014/main" id="{B4D52065-43A8-4D92-9E23-89CB517A5A8D}"/>
                    </a:ext>
                  </a:extLst>
                </p:cNvPr>
                <p:cNvSpPr/>
                <p:nvPr/>
              </p:nvSpPr>
              <p:spPr bwMode="auto">
                <a:xfrm>
                  <a:off x="2356410" y="1675017"/>
                  <a:ext cx="128081" cy="70053"/>
                </a:xfrm>
                <a:custGeom>
                  <a:avLst/>
                  <a:gdLst>
                    <a:gd name="T0" fmla="*/ 2147483647 w 74"/>
                    <a:gd name="T1" fmla="*/ 2147483647 h 42"/>
                    <a:gd name="T2" fmla="*/ 2147483647 w 74"/>
                    <a:gd name="T3" fmla="*/ 2147483647 h 42"/>
                    <a:gd name="T4" fmla="*/ 2147483647 w 74"/>
                    <a:gd name="T5" fmla="*/ 2147483647 h 42"/>
                    <a:gd name="T6" fmla="*/ 2147483647 w 74"/>
                    <a:gd name="T7" fmla="*/ 2147483647 h 42"/>
                    <a:gd name="T8" fmla="*/ 2147483647 w 74"/>
                    <a:gd name="T9" fmla="*/ 2147483647 h 42"/>
                    <a:gd name="T10" fmla="*/ 2147483647 w 74"/>
                    <a:gd name="T11" fmla="*/ 2147483647 h 42"/>
                    <a:gd name="T12" fmla="*/ 2147483647 w 74"/>
                    <a:gd name="T13" fmla="*/ 2147483647 h 42"/>
                    <a:gd name="T14" fmla="*/ 2147483647 w 74"/>
                    <a:gd name="T15" fmla="*/ 2147483647 h 42"/>
                    <a:gd name="T16" fmla="*/ 2147483647 w 74"/>
                    <a:gd name="T17" fmla="*/ 2147483647 h 42"/>
                    <a:gd name="T18" fmla="*/ 2147483647 w 74"/>
                    <a:gd name="T19" fmla="*/ 2147483647 h 42"/>
                    <a:gd name="T20" fmla="*/ 2147483647 w 74"/>
                    <a:gd name="T21" fmla="*/ 2147483647 h 42"/>
                    <a:gd name="T22" fmla="*/ 2147483647 w 74"/>
                    <a:gd name="T23" fmla="*/ 2147483647 h 42"/>
                    <a:gd name="T24" fmla="*/ 2147483647 w 74"/>
                    <a:gd name="T25" fmla="*/ 2147483647 h 42"/>
                    <a:gd name="T26" fmla="*/ 2147483647 w 74"/>
                    <a:gd name="T27" fmla="*/ 2147483647 h 42"/>
                    <a:gd name="T28" fmla="*/ 2147483647 w 74"/>
                    <a:gd name="T29" fmla="*/ 2147483647 h 42"/>
                    <a:gd name="T30" fmla="*/ 2147483647 w 74"/>
                    <a:gd name="T31" fmla="*/ 2147483647 h 42"/>
                    <a:gd name="T32" fmla="*/ 2147483647 w 74"/>
                    <a:gd name="T33" fmla="*/ 2147483647 h 42"/>
                    <a:gd name="T34" fmla="*/ 2147483647 w 74"/>
                    <a:gd name="T35" fmla="*/ 2147483647 h 42"/>
                    <a:gd name="T36" fmla="*/ 2147483647 w 74"/>
                    <a:gd name="T37" fmla="*/ 2147483647 h 42"/>
                    <a:gd name="T38" fmla="*/ 0 w 74"/>
                    <a:gd name="T39" fmla="*/ 2147483647 h 42"/>
                    <a:gd name="T40" fmla="*/ 2147483647 w 74"/>
                    <a:gd name="T41" fmla="*/ 2147483647 h 42"/>
                    <a:gd name="T42" fmla="*/ 2147483647 w 74"/>
                    <a:gd name="T43" fmla="*/ 2147483647 h 42"/>
                    <a:gd name="T44" fmla="*/ 2147483647 w 74"/>
                    <a:gd name="T45" fmla="*/ 2147483647 h 42"/>
                    <a:gd name="T46" fmla="*/ 2147483647 w 74"/>
                    <a:gd name="T47" fmla="*/ 2147483647 h 42"/>
                    <a:gd name="T48" fmla="*/ 2147483647 w 74"/>
                    <a:gd name="T49" fmla="*/ 2147483647 h 42"/>
                    <a:gd name="T50" fmla="*/ 2147483647 w 74"/>
                    <a:gd name="T51" fmla="*/ 2147483647 h 42"/>
                    <a:gd name="T52" fmla="*/ 2147483647 w 74"/>
                    <a:gd name="T53" fmla="*/ 2147483647 h 42"/>
                    <a:gd name="T54" fmla="*/ 2147483647 w 74"/>
                    <a:gd name="T55" fmla="*/ 2147483647 h 42"/>
                    <a:gd name="T56" fmla="*/ 2147483647 w 74"/>
                    <a:gd name="T57" fmla="*/ 2147483647 h 42"/>
                    <a:gd name="T58" fmla="*/ 2147483647 w 74"/>
                    <a:gd name="T59" fmla="*/ 2147483647 h 42"/>
                    <a:gd name="T60" fmla="*/ 2147483647 w 74"/>
                    <a:gd name="T61" fmla="*/ 2147483647 h 42"/>
                    <a:gd name="T62" fmla="*/ 2147483647 w 74"/>
                    <a:gd name="T63" fmla="*/ 2147483647 h 42"/>
                    <a:gd name="T64" fmla="*/ 2147483647 w 74"/>
                    <a:gd name="T65" fmla="*/ 2147483647 h 42"/>
                    <a:gd name="T66" fmla="*/ 2147483647 w 74"/>
                    <a:gd name="T67" fmla="*/ 0 h 42"/>
                    <a:gd name="T68" fmla="*/ 2147483647 w 74"/>
                    <a:gd name="T69" fmla="*/ 2147483647 h 42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4"/>
                    <a:gd name="T106" fmla="*/ 0 h 42"/>
                    <a:gd name="T107" fmla="*/ 74 w 74"/>
                    <a:gd name="T108" fmla="*/ 42 h 42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4" h="42">
                      <a:moveTo>
                        <a:pt x="74" y="4"/>
                      </a:moveTo>
                      <a:lnTo>
                        <a:pt x="70" y="6"/>
                      </a:lnTo>
                      <a:lnTo>
                        <a:pt x="66" y="8"/>
                      </a:lnTo>
                      <a:lnTo>
                        <a:pt x="58" y="14"/>
                      </a:lnTo>
                      <a:lnTo>
                        <a:pt x="66" y="22"/>
                      </a:lnTo>
                      <a:lnTo>
                        <a:pt x="56" y="28"/>
                      </a:lnTo>
                      <a:lnTo>
                        <a:pt x="52" y="30"/>
                      </a:lnTo>
                      <a:lnTo>
                        <a:pt x="48" y="28"/>
                      </a:lnTo>
                      <a:lnTo>
                        <a:pt x="48" y="32"/>
                      </a:lnTo>
                      <a:lnTo>
                        <a:pt x="44" y="34"/>
                      </a:lnTo>
                      <a:lnTo>
                        <a:pt x="38" y="36"/>
                      </a:lnTo>
                      <a:lnTo>
                        <a:pt x="32" y="38"/>
                      </a:lnTo>
                      <a:lnTo>
                        <a:pt x="26" y="42"/>
                      </a:lnTo>
                      <a:lnTo>
                        <a:pt x="18" y="42"/>
                      </a:lnTo>
                      <a:lnTo>
                        <a:pt x="18" y="36"/>
                      </a:lnTo>
                      <a:lnTo>
                        <a:pt x="16" y="34"/>
                      </a:lnTo>
                      <a:lnTo>
                        <a:pt x="10" y="32"/>
                      </a:lnTo>
                      <a:lnTo>
                        <a:pt x="4" y="28"/>
                      </a:lnTo>
                      <a:lnTo>
                        <a:pt x="2" y="26"/>
                      </a:lnTo>
                      <a:lnTo>
                        <a:pt x="0" y="22"/>
                      </a:lnTo>
                      <a:lnTo>
                        <a:pt x="2" y="20"/>
                      </a:lnTo>
                      <a:lnTo>
                        <a:pt x="4" y="18"/>
                      </a:lnTo>
                      <a:lnTo>
                        <a:pt x="8" y="16"/>
                      </a:lnTo>
                      <a:lnTo>
                        <a:pt x="14" y="16"/>
                      </a:lnTo>
                      <a:lnTo>
                        <a:pt x="16" y="18"/>
                      </a:lnTo>
                      <a:lnTo>
                        <a:pt x="20" y="20"/>
                      </a:lnTo>
                      <a:lnTo>
                        <a:pt x="22" y="20"/>
                      </a:lnTo>
                      <a:lnTo>
                        <a:pt x="30" y="18"/>
                      </a:lnTo>
                      <a:lnTo>
                        <a:pt x="32" y="16"/>
                      </a:lnTo>
                      <a:lnTo>
                        <a:pt x="32" y="14"/>
                      </a:lnTo>
                      <a:lnTo>
                        <a:pt x="32" y="8"/>
                      </a:lnTo>
                      <a:lnTo>
                        <a:pt x="38" y="4"/>
                      </a:lnTo>
                      <a:lnTo>
                        <a:pt x="50" y="4"/>
                      </a:lnTo>
                      <a:lnTo>
                        <a:pt x="74" y="0"/>
                      </a:lnTo>
                      <a:lnTo>
                        <a:pt x="74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1" name="ïṥ1îḓè">
                  <a:extLst>
                    <a:ext uri="{FF2B5EF4-FFF2-40B4-BE49-F238E27FC236}">
                      <a16:creationId xmlns:a16="http://schemas.microsoft.com/office/drawing/2014/main" id="{E0D024EB-3C49-4718-A99F-15187C5F9DC6}"/>
                    </a:ext>
                  </a:extLst>
                </p:cNvPr>
                <p:cNvSpPr/>
                <p:nvPr/>
              </p:nvSpPr>
              <p:spPr bwMode="auto">
                <a:xfrm>
                  <a:off x="2332997" y="1777294"/>
                  <a:ext cx="67484" cy="36427"/>
                </a:xfrm>
                <a:custGeom>
                  <a:avLst/>
                  <a:gdLst>
                    <a:gd name="T0" fmla="*/ 2147483647 w 40"/>
                    <a:gd name="T1" fmla="*/ 2147483647 h 22"/>
                    <a:gd name="T2" fmla="*/ 2147483647 w 40"/>
                    <a:gd name="T3" fmla="*/ 2147483647 h 22"/>
                    <a:gd name="T4" fmla="*/ 2147483647 w 40"/>
                    <a:gd name="T5" fmla="*/ 2147483647 h 22"/>
                    <a:gd name="T6" fmla="*/ 0 w 40"/>
                    <a:gd name="T7" fmla="*/ 2147483647 h 22"/>
                    <a:gd name="T8" fmla="*/ 2147483647 w 40"/>
                    <a:gd name="T9" fmla="*/ 2147483647 h 22"/>
                    <a:gd name="T10" fmla="*/ 2147483647 w 40"/>
                    <a:gd name="T11" fmla="*/ 2147483647 h 22"/>
                    <a:gd name="T12" fmla="*/ 2147483647 w 40"/>
                    <a:gd name="T13" fmla="*/ 0 h 22"/>
                    <a:gd name="T14" fmla="*/ 2147483647 w 40"/>
                    <a:gd name="T15" fmla="*/ 2147483647 h 22"/>
                    <a:gd name="T16" fmla="*/ 2147483647 w 40"/>
                    <a:gd name="T17" fmla="*/ 2147483647 h 22"/>
                    <a:gd name="T18" fmla="*/ 2147483647 w 40"/>
                    <a:gd name="T19" fmla="*/ 2147483647 h 22"/>
                    <a:gd name="T20" fmla="*/ 2147483647 w 40"/>
                    <a:gd name="T21" fmla="*/ 2147483647 h 22"/>
                    <a:gd name="T22" fmla="*/ 2147483647 w 40"/>
                    <a:gd name="T23" fmla="*/ 2147483647 h 22"/>
                    <a:gd name="T24" fmla="*/ 2147483647 w 40"/>
                    <a:gd name="T25" fmla="*/ 2147483647 h 2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40"/>
                    <a:gd name="T40" fmla="*/ 0 h 22"/>
                    <a:gd name="T41" fmla="*/ 40 w 40"/>
                    <a:gd name="T42" fmla="*/ 22 h 2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40" h="22">
                      <a:moveTo>
                        <a:pt x="22" y="22"/>
                      </a:moveTo>
                      <a:lnTo>
                        <a:pt x="16" y="22"/>
                      </a:lnTo>
                      <a:lnTo>
                        <a:pt x="8" y="20"/>
                      </a:lnTo>
                      <a:lnTo>
                        <a:pt x="0" y="14"/>
                      </a:lnTo>
                      <a:lnTo>
                        <a:pt x="6" y="10"/>
                      </a:lnTo>
                      <a:lnTo>
                        <a:pt x="12" y="6"/>
                      </a:lnTo>
                      <a:lnTo>
                        <a:pt x="30" y="0"/>
                      </a:lnTo>
                      <a:lnTo>
                        <a:pt x="32" y="4"/>
                      </a:lnTo>
                      <a:lnTo>
                        <a:pt x="34" y="6"/>
                      </a:lnTo>
                      <a:lnTo>
                        <a:pt x="40" y="6"/>
                      </a:lnTo>
                      <a:lnTo>
                        <a:pt x="40" y="18"/>
                      </a:lnTo>
                      <a:lnTo>
                        <a:pt x="32" y="22"/>
                      </a:lnTo>
                      <a:lnTo>
                        <a:pt x="22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2" name="íṡḷiḍe">
                  <a:extLst>
                    <a:ext uri="{FF2B5EF4-FFF2-40B4-BE49-F238E27FC236}">
                      <a16:creationId xmlns:a16="http://schemas.microsoft.com/office/drawing/2014/main" id="{5A358314-3370-4D96-93B2-878920317758}"/>
                    </a:ext>
                  </a:extLst>
                </p:cNvPr>
                <p:cNvSpPr/>
                <p:nvPr/>
              </p:nvSpPr>
              <p:spPr bwMode="auto">
                <a:xfrm>
                  <a:off x="2478983" y="1886577"/>
                  <a:ext cx="140476" cy="70053"/>
                </a:xfrm>
                <a:custGeom>
                  <a:avLst/>
                  <a:gdLst>
                    <a:gd name="T0" fmla="*/ 2147483647 w 80"/>
                    <a:gd name="T1" fmla="*/ 2147483647 h 42"/>
                    <a:gd name="T2" fmla="*/ 2147483647 w 80"/>
                    <a:gd name="T3" fmla="*/ 2147483647 h 42"/>
                    <a:gd name="T4" fmla="*/ 2147483647 w 80"/>
                    <a:gd name="T5" fmla="*/ 2147483647 h 42"/>
                    <a:gd name="T6" fmla="*/ 2147483647 w 80"/>
                    <a:gd name="T7" fmla="*/ 2147483647 h 42"/>
                    <a:gd name="T8" fmla="*/ 2147483647 w 80"/>
                    <a:gd name="T9" fmla="*/ 2147483647 h 42"/>
                    <a:gd name="T10" fmla="*/ 2147483647 w 80"/>
                    <a:gd name="T11" fmla="*/ 2147483647 h 42"/>
                    <a:gd name="T12" fmla="*/ 2147483647 w 80"/>
                    <a:gd name="T13" fmla="*/ 2147483647 h 42"/>
                    <a:gd name="T14" fmla="*/ 2147483647 w 80"/>
                    <a:gd name="T15" fmla="*/ 2147483647 h 42"/>
                    <a:gd name="T16" fmla="*/ 2147483647 w 80"/>
                    <a:gd name="T17" fmla="*/ 2147483647 h 42"/>
                    <a:gd name="T18" fmla="*/ 2147483647 w 80"/>
                    <a:gd name="T19" fmla="*/ 2147483647 h 42"/>
                    <a:gd name="T20" fmla="*/ 2147483647 w 80"/>
                    <a:gd name="T21" fmla="*/ 2147483647 h 42"/>
                    <a:gd name="T22" fmla="*/ 2147483647 w 80"/>
                    <a:gd name="T23" fmla="*/ 2147483647 h 42"/>
                    <a:gd name="T24" fmla="*/ 2147483647 w 80"/>
                    <a:gd name="T25" fmla="*/ 2147483647 h 42"/>
                    <a:gd name="T26" fmla="*/ 2147483647 w 80"/>
                    <a:gd name="T27" fmla="*/ 2147483647 h 42"/>
                    <a:gd name="T28" fmla="*/ 0 w 80"/>
                    <a:gd name="T29" fmla="*/ 2147483647 h 42"/>
                    <a:gd name="T30" fmla="*/ 2147483647 w 80"/>
                    <a:gd name="T31" fmla="*/ 2147483647 h 42"/>
                    <a:gd name="T32" fmla="*/ 2147483647 w 80"/>
                    <a:gd name="T33" fmla="*/ 2147483647 h 42"/>
                    <a:gd name="T34" fmla="*/ 2147483647 w 80"/>
                    <a:gd name="T35" fmla="*/ 0 h 42"/>
                    <a:gd name="T36" fmla="*/ 2147483647 w 80"/>
                    <a:gd name="T37" fmla="*/ 2147483647 h 42"/>
                    <a:gd name="T38" fmla="*/ 2147483647 w 80"/>
                    <a:gd name="T39" fmla="*/ 2147483647 h 42"/>
                    <a:gd name="T40" fmla="*/ 2147483647 w 80"/>
                    <a:gd name="T41" fmla="*/ 2147483647 h 42"/>
                    <a:gd name="T42" fmla="*/ 2147483647 w 80"/>
                    <a:gd name="T43" fmla="*/ 2147483647 h 42"/>
                    <a:gd name="T44" fmla="*/ 2147483647 w 80"/>
                    <a:gd name="T45" fmla="*/ 2147483647 h 42"/>
                    <a:gd name="T46" fmla="*/ 2147483647 w 80"/>
                    <a:gd name="T47" fmla="*/ 2147483647 h 42"/>
                    <a:gd name="T48" fmla="*/ 2147483647 w 80"/>
                    <a:gd name="T49" fmla="*/ 2147483647 h 42"/>
                    <a:gd name="T50" fmla="*/ 2147483647 w 80"/>
                    <a:gd name="T51" fmla="*/ 2147483647 h 42"/>
                    <a:gd name="T52" fmla="*/ 2147483647 w 80"/>
                    <a:gd name="T53" fmla="*/ 2147483647 h 42"/>
                    <a:gd name="T54" fmla="*/ 2147483647 w 80"/>
                    <a:gd name="T55" fmla="*/ 2147483647 h 42"/>
                    <a:gd name="T56" fmla="*/ 2147483647 w 80"/>
                    <a:gd name="T57" fmla="*/ 2147483647 h 42"/>
                    <a:gd name="T58" fmla="*/ 2147483647 w 80"/>
                    <a:gd name="T59" fmla="*/ 2147483647 h 42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80"/>
                    <a:gd name="T91" fmla="*/ 0 h 42"/>
                    <a:gd name="T92" fmla="*/ 80 w 80"/>
                    <a:gd name="T93" fmla="*/ 42 h 42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80" h="42">
                      <a:moveTo>
                        <a:pt x="58" y="40"/>
                      </a:moveTo>
                      <a:lnTo>
                        <a:pt x="56" y="30"/>
                      </a:lnTo>
                      <a:lnTo>
                        <a:pt x="52" y="26"/>
                      </a:lnTo>
                      <a:lnTo>
                        <a:pt x="48" y="26"/>
                      </a:lnTo>
                      <a:lnTo>
                        <a:pt x="42" y="26"/>
                      </a:lnTo>
                      <a:lnTo>
                        <a:pt x="38" y="30"/>
                      </a:lnTo>
                      <a:lnTo>
                        <a:pt x="30" y="36"/>
                      </a:lnTo>
                      <a:lnTo>
                        <a:pt x="22" y="40"/>
                      </a:lnTo>
                      <a:lnTo>
                        <a:pt x="16" y="42"/>
                      </a:lnTo>
                      <a:lnTo>
                        <a:pt x="10" y="40"/>
                      </a:lnTo>
                      <a:lnTo>
                        <a:pt x="14" y="38"/>
                      </a:lnTo>
                      <a:lnTo>
                        <a:pt x="10" y="36"/>
                      </a:lnTo>
                      <a:lnTo>
                        <a:pt x="6" y="36"/>
                      </a:lnTo>
                      <a:lnTo>
                        <a:pt x="4" y="36"/>
                      </a:lnTo>
                      <a:lnTo>
                        <a:pt x="0" y="34"/>
                      </a:lnTo>
                      <a:lnTo>
                        <a:pt x="8" y="24"/>
                      </a:lnTo>
                      <a:lnTo>
                        <a:pt x="22" y="14"/>
                      </a:lnTo>
                      <a:lnTo>
                        <a:pt x="46" y="0"/>
                      </a:lnTo>
                      <a:lnTo>
                        <a:pt x="52" y="6"/>
                      </a:lnTo>
                      <a:lnTo>
                        <a:pt x="58" y="12"/>
                      </a:lnTo>
                      <a:lnTo>
                        <a:pt x="70" y="22"/>
                      </a:lnTo>
                      <a:lnTo>
                        <a:pt x="68" y="28"/>
                      </a:lnTo>
                      <a:lnTo>
                        <a:pt x="74" y="28"/>
                      </a:lnTo>
                      <a:lnTo>
                        <a:pt x="80" y="30"/>
                      </a:lnTo>
                      <a:lnTo>
                        <a:pt x="74" y="36"/>
                      </a:lnTo>
                      <a:lnTo>
                        <a:pt x="70" y="38"/>
                      </a:lnTo>
                      <a:lnTo>
                        <a:pt x="64" y="40"/>
                      </a:lnTo>
                      <a:lnTo>
                        <a:pt x="60" y="38"/>
                      </a:lnTo>
                      <a:lnTo>
                        <a:pt x="60" y="36"/>
                      </a:lnTo>
                      <a:lnTo>
                        <a:pt x="58" y="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3" name="îśḷïďè">
                  <a:extLst>
                    <a:ext uri="{FF2B5EF4-FFF2-40B4-BE49-F238E27FC236}">
                      <a16:creationId xmlns:a16="http://schemas.microsoft.com/office/drawing/2014/main" id="{2322ADEC-1663-4C3B-9023-7E0DC5A7F986}"/>
                    </a:ext>
                  </a:extLst>
                </p:cNvPr>
                <p:cNvSpPr/>
                <p:nvPr/>
              </p:nvSpPr>
              <p:spPr bwMode="auto">
                <a:xfrm>
                  <a:off x="2425270" y="1610569"/>
                  <a:ext cx="115686" cy="40630"/>
                </a:xfrm>
                <a:custGeom>
                  <a:avLst/>
                  <a:gdLst>
                    <a:gd name="T0" fmla="*/ 2147483647 w 66"/>
                    <a:gd name="T1" fmla="*/ 2147483647 h 24"/>
                    <a:gd name="T2" fmla="*/ 2147483647 w 66"/>
                    <a:gd name="T3" fmla="*/ 2147483647 h 24"/>
                    <a:gd name="T4" fmla="*/ 2147483647 w 66"/>
                    <a:gd name="T5" fmla="*/ 2147483647 h 24"/>
                    <a:gd name="T6" fmla="*/ 2147483647 w 66"/>
                    <a:gd name="T7" fmla="*/ 2147483647 h 24"/>
                    <a:gd name="T8" fmla="*/ 2147483647 w 66"/>
                    <a:gd name="T9" fmla="*/ 2147483647 h 24"/>
                    <a:gd name="T10" fmla="*/ 2147483647 w 66"/>
                    <a:gd name="T11" fmla="*/ 2147483647 h 24"/>
                    <a:gd name="T12" fmla="*/ 2147483647 w 66"/>
                    <a:gd name="T13" fmla="*/ 2147483647 h 24"/>
                    <a:gd name="T14" fmla="*/ 2147483647 w 66"/>
                    <a:gd name="T15" fmla="*/ 2147483647 h 24"/>
                    <a:gd name="T16" fmla="*/ 2147483647 w 66"/>
                    <a:gd name="T17" fmla="*/ 2147483647 h 24"/>
                    <a:gd name="T18" fmla="*/ 2147483647 w 66"/>
                    <a:gd name="T19" fmla="*/ 2147483647 h 24"/>
                    <a:gd name="T20" fmla="*/ 2147483647 w 66"/>
                    <a:gd name="T21" fmla="*/ 0 h 24"/>
                    <a:gd name="T22" fmla="*/ 2147483647 w 66"/>
                    <a:gd name="T23" fmla="*/ 0 h 24"/>
                    <a:gd name="T24" fmla="*/ 2147483647 w 66"/>
                    <a:gd name="T25" fmla="*/ 2147483647 h 24"/>
                    <a:gd name="T26" fmla="*/ 2147483647 w 66"/>
                    <a:gd name="T27" fmla="*/ 2147483647 h 24"/>
                    <a:gd name="T28" fmla="*/ 2147483647 w 66"/>
                    <a:gd name="T29" fmla="*/ 0 h 24"/>
                    <a:gd name="T30" fmla="*/ 2147483647 w 66"/>
                    <a:gd name="T31" fmla="*/ 2147483647 h 24"/>
                    <a:gd name="T32" fmla="*/ 2147483647 w 66"/>
                    <a:gd name="T33" fmla="*/ 2147483647 h 24"/>
                    <a:gd name="T34" fmla="*/ 2147483647 w 66"/>
                    <a:gd name="T35" fmla="*/ 2147483647 h 24"/>
                    <a:gd name="T36" fmla="*/ 2147483647 w 66"/>
                    <a:gd name="T37" fmla="*/ 2147483647 h 24"/>
                    <a:gd name="T38" fmla="*/ 2147483647 w 66"/>
                    <a:gd name="T39" fmla="*/ 2147483647 h 24"/>
                    <a:gd name="T40" fmla="*/ 2147483647 w 66"/>
                    <a:gd name="T41" fmla="*/ 2147483647 h 24"/>
                    <a:gd name="T42" fmla="*/ 2147483647 w 66"/>
                    <a:gd name="T43" fmla="*/ 2147483647 h 24"/>
                    <a:gd name="T44" fmla="*/ 2147483647 w 66"/>
                    <a:gd name="T45" fmla="*/ 2147483647 h 24"/>
                    <a:gd name="T46" fmla="*/ 2147483647 w 66"/>
                    <a:gd name="T47" fmla="*/ 2147483647 h 24"/>
                    <a:gd name="T48" fmla="*/ 2147483647 w 66"/>
                    <a:gd name="T49" fmla="*/ 2147483647 h 24"/>
                    <a:gd name="T50" fmla="*/ 2147483647 w 66"/>
                    <a:gd name="T51" fmla="*/ 2147483647 h 24"/>
                    <a:gd name="T52" fmla="*/ 2147483647 w 66"/>
                    <a:gd name="T53" fmla="*/ 2147483647 h 24"/>
                    <a:gd name="T54" fmla="*/ 2147483647 w 66"/>
                    <a:gd name="T55" fmla="*/ 2147483647 h 24"/>
                    <a:gd name="T56" fmla="*/ 2147483647 w 66"/>
                    <a:gd name="T57" fmla="*/ 2147483647 h 24"/>
                    <a:gd name="T58" fmla="*/ 0 w 66"/>
                    <a:gd name="T59" fmla="*/ 2147483647 h 24"/>
                    <a:gd name="T60" fmla="*/ 0 w 66"/>
                    <a:gd name="T61" fmla="*/ 2147483647 h 24"/>
                    <a:gd name="T62" fmla="*/ 0 w 66"/>
                    <a:gd name="T63" fmla="*/ 2147483647 h 24"/>
                    <a:gd name="T64" fmla="*/ 2147483647 w 66"/>
                    <a:gd name="T65" fmla="*/ 2147483647 h 24"/>
                    <a:gd name="T66" fmla="*/ 2147483647 w 66"/>
                    <a:gd name="T67" fmla="*/ 0 h 24"/>
                    <a:gd name="T68" fmla="*/ 2147483647 w 66"/>
                    <a:gd name="T69" fmla="*/ 2147483647 h 24"/>
                    <a:gd name="T70" fmla="*/ 2147483647 w 66"/>
                    <a:gd name="T71" fmla="*/ 2147483647 h 24"/>
                    <a:gd name="T72" fmla="*/ 2147483647 w 66"/>
                    <a:gd name="T73" fmla="*/ 2147483647 h 24"/>
                    <a:gd name="T74" fmla="*/ 2147483647 w 66"/>
                    <a:gd name="T75" fmla="*/ 2147483647 h 24"/>
                    <a:gd name="T76" fmla="*/ 2147483647 w 66"/>
                    <a:gd name="T77" fmla="*/ 2147483647 h 24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66"/>
                    <a:gd name="T118" fmla="*/ 0 h 24"/>
                    <a:gd name="T119" fmla="*/ 66 w 66"/>
                    <a:gd name="T120" fmla="*/ 24 h 24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66" h="24">
                      <a:moveTo>
                        <a:pt x="10" y="6"/>
                      </a:moveTo>
                      <a:lnTo>
                        <a:pt x="16" y="10"/>
                      </a:lnTo>
                      <a:lnTo>
                        <a:pt x="22" y="12"/>
                      </a:lnTo>
                      <a:lnTo>
                        <a:pt x="24" y="8"/>
                      </a:lnTo>
                      <a:lnTo>
                        <a:pt x="24" y="6"/>
                      </a:lnTo>
                      <a:lnTo>
                        <a:pt x="26" y="6"/>
                      </a:lnTo>
                      <a:lnTo>
                        <a:pt x="30" y="6"/>
                      </a:lnTo>
                      <a:lnTo>
                        <a:pt x="34" y="8"/>
                      </a:lnTo>
                      <a:lnTo>
                        <a:pt x="38" y="12"/>
                      </a:lnTo>
                      <a:lnTo>
                        <a:pt x="40" y="4"/>
                      </a:lnTo>
                      <a:lnTo>
                        <a:pt x="42" y="0"/>
                      </a:lnTo>
                      <a:lnTo>
                        <a:pt x="46" y="0"/>
                      </a:lnTo>
                      <a:lnTo>
                        <a:pt x="56" y="2"/>
                      </a:lnTo>
                      <a:lnTo>
                        <a:pt x="62" y="2"/>
                      </a:lnTo>
                      <a:lnTo>
                        <a:pt x="64" y="0"/>
                      </a:lnTo>
                      <a:lnTo>
                        <a:pt x="66" y="6"/>
                      </a:lnTo>
                      <a:lnTo>
                        <a:pt x="62" y="12"/>
                      </a:lnTo>
                      <a:lnTo>
                        <a:pt x="56" y="16"/>
                      </a:lnTo>
                      <a:lnTo>
                        <a:pt x="46" y="20"/>
                      </a:lnTo>
                      <a:lnTo>
                        <a:pt x="42" y="20"/>
                      </a:lnTo>
                      <a:lnTo>
                        <a:pt x="36" y="20"/>
                      </a:lnTo>
                      <a:lnTo>
                        <a:pt x="34" y="24"/>
                      </a:lnTo>
                      <a:lnTo>
                        <a:pt x="28" y="24"/>
                      </a:lnTo>
                      <a:lnTo>
                        <a:pt x="24" y="24"/>
                      </a:lnTo>
                      <a:lnTo>
                        <a:pt x="20" y="22"/>
                      </a:lnTo>
                      <a:lnTo>
                        <a:pt x="18" y="20"/>
                      </a:lnTo>
                      <a:lnTo>
                        <a:pt x="18" y="14"/>
                      </a:lnTo>
                      <a:lnTo>
                        <a:pt x="6" y="14"/>
                      </a:lnTo>
                      <a:lnTo>
                        <a:pt x="2" y="14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2" y="4"/>
                      </a:lnTo>
                      <a:lnTo>
                        <a:pt x="16" y="10"/>
                      </a:lnTo>
                      <a:lnTo>
                        <a:pt x="16" y="8"/>
                      </a:lnTo>
                      <a:lnTo>
                        <a:pt x="1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4" name="íslïḑe">
                  <a:extLst>
                    <a:ext uri="{FF2B5EF4-FFF2-40B4-BE49-F238E27FC236}">
                      <a16:creationId xmlns:a16="http://schemas.microsoft.com/office/drawing/2014/main" id="{CA3D70F2-5C15-4AEF-AFD4-EB0A23871422}"/>
                    </a:ext>
                  </a:extLst>
                </p:cNvPr>
                <p:cNvSpPr/>
                <p:nvPr/>
              </p:nvSpPr>
              <p:spPr bwMode="auto">
                <a:xfrm>
                  <a:off x="2578142" y="1600760"/>
                  <a:ext cx="283707" cy="63047"/>
                </a:xfrm>
                <a:custGeom>
                  <a:avLst/>
                  <a:gdLst>
                    <a:gd name="T0" fmla="*/ 2147483647 w 164"/>
                    <a:gd name="T1" fmla="*/ 2147483647 h 38"/>
                    <a:gd name="T2" fmla="*/ 2147483647 w 164"/>
                    <a:gd name="T3" fmla="*/ 2147483647 h 38"/>
                    <a:gd name="T4" fmla="*/ 2147483647 w 164"/>
                    <a:gd name="T5" fmla="*/ 2147483647 h 38"/>
                    <a:gd name="T6" fmla="*/ 2147483647 w 164"/>
                    <a:gd name="T7" fmla="*/ 2147483647 h 38"/>
                    <a:gd name="T8" fmla="*/ 2147483647 w 164"/>
                    <a:gd name="T9" fmla="*/ 2147483647 h 38"/>
                    <a:gd name="T10" fmla="*/ 2147483647 w 164"/>
                    <a:gd name="T11" fmla="*/ 2147483647 h 38"/>
                    <a:gd name="T12" fmla="*/ 2147483647 w 164"/>
                    <a:gd name="T13" fmla="*/ 2147483647 h 38"/>
                    <a:gd name="T14" fmla="*/ 2147483647 w 164"/>
                    <a:gd name="T15" fmla="*/ 2147483647 h 38"/>
                    <a:gd name="T16" fmla="*/ 0 w 164"/>
                    <a:gd name="T17" fmla="*/ 2147483647 h 38"/>
                    <a:gd name="T18" fmla="*/ 2147483647 w 164"/>
                    <a:gd name="T19" fmla="*/ 2147483647 h 38"/>
                    <a:gd name="T20" fmla="*/ 2147483647 w 164"/>
                    <a:gd name="T21" fmla="*/ 0 h 38"/>
                    <a:gd name="T22" fmla="*/ 2147483647 w 164"/>
                    <a:gd name="T23" fmla="*/ 2147483647 h 38"/>
                    <a:gd name="T24" fmla="*/ 2147483647 w 164"/>
                    <a:gd name="T25" fmla="*/ 2147483647 h 38"/>
                    <a:gd name="T26" fmla="*/ 2147483647 w 164"/>
                    <a:gd name="T27" fmla="*/ 2147483647 h 38"/>
                    <a:gd name="T28" fmla="*/ 2147483647 w 164"/>
                    <a:gd name="T29" fmla="*/ 2147483647 h 38"/>
                    <a:gd name="T30" fmla="*/ 2147483647 w 164"/>
                    <a:gd name="T31" fmla="*/ 2147483647 h 38"/>
                    <a:gd name="T32" fmla="*/ 2147483647 w 164"/>
                    <a:gd name="T33" fmla="*/ 2147483647 h 38"/>
                    <a:gd name="T34" fmla="*/ 2147483647 w 164"/>
                    <a:gd name="T35" fmla="*/ 2147483647 h 38"/>
                    <a:gd name="T36" fmla="*/ 2147483647 w 164"/>
                    <a:gd name="T37" fmla="*/ 2147483647 h 38"/>
                    <a:gd name="T38" fmla="*/ 2147483647 w 164"/>
                    <a:gd name="T39" fmla="*/ 2147483647 h 38"/>
                    <a:gd name="T40" fmla="*/ 2147483647 w 164"/>
                    <a:gd name="T41" fmla="*/ 2147483647 h 38"/>
                    <a:gd name="T42" fmla="*/ 2147483647 w 164"/>
                    <a:gd name="T43" fmla="*/ 2147483647 h 38"/>
                    <a:gd name="T44" fmla="*/ 2147483647 w 164"/>
                    <a:gd name="T45" fmla="*/ 2147483647 h 38"/>
                    <a:gd name="T46" fmla="*/ 2147483647 w 164"/>
                    <a:gd name="T47" fmla="*/ 2147483647 h 38"/>
                    <a:gd name="T48" fmla="*/ 2147483647 w 164"/>
                    <a:gd name="T49" fmla="*/ 2147483647 h 38"/>
                    <a:gd name="T50" fmla="*/ 2147483647 w 164"/>
                    <a:gd name="T51" fmla="*/ 2147483647 h 38"/>
                    <a:gd name="T52" fmla="*/ 2147483647 w 164"/>
                    <a:gd name="T53" fmla="*/ 2147483647 h 38"/>
                    <a:gd name="T54" fmla="*/ 2147483647 w 164"/>
                    <a:gd name="T55" fmla="*/ 2147483647 h 38"/>
                    <a:gd name="T56" fmla="*/ 2147483647 w 164"/>
                    <a:gd name="T57" fmla="*/ 2147483647 h 38"/>
                    <a:gd name="T58" fmla="*/ 2147483647 w 164"/>
                    <a:gd name="T59" fmla="*/ 2147483647 h 38"/>
                    <a:gd name="T60" fmla="*/ 2147483647 w 164"/>
                    <a:gd name="T61" fmla="*/ 2147483647 h 38"/>
                    <a:gd name="T62" fmla="*/ 2147483647 w 164"/>
                    <a:gd name="T63" fmla="*/ 2147483647 h 38"/>
                    <a:gd name="T64" fmla="*/ 2147483647 w 164"/>
                    <a:gd name="T65" fmla="*/ 2147483647 h 38"/>
                    <a:gd name="T66" fmla="*/ 2147483647 w 164"/>
                    <a:gd name="T67" fmla="*/ 2147483647 h 38"/>
                    <a:gd name="T68" fmla="*/ 2147483647 w 164"/>
                    <a:gd name="T69" fmla="*/ 2147483647 h 38"/>
                    <a:gd name="T70" fmla="*/ 2147483647 w 164"/>
                    <a:gd name="T71" fmla="*/ 2147483647 h 38"/>
                    <a:gd name="T72" fmla="*/ 2147483647 w 164"/>
                    <a:gd name="T73" fmla="*/ 2147483647 h 38"/>
                    <a:gd name="T74" fmla="*/ 2147483647 w 164"/>
                    <a:gd name="T75" fmla="*/ 2147483647 h 38"/>
                    <a:gd name="T76" fmla="*/ 2147483647 w 164"/>
                    <a:gd name="T77" fmla="*/ 2147483647 h 38"/>
                    <a:gd name="T78" fmla="*/ 2147483647 w 164"/>
                    <a:gd name="T79" fmla="*/ 2147483647 h 38"/>
                    <a:gd name="T80" fmla="*/ 2147483647 w 164"/>
                    <a:gd name="T81" fmla="*/ 2147483647 h 38"/>
                    <a:gd name="T82" fmla="*/ 2147483647 w 164"/>
                    <a:gd name="T83" fmla="*/ 2147483647 h 38"/>
                    <a:gd name="T84" fmla="*/ 2147483647 w 164"/>
                    <a:gd name="T85" fmla="*/ 2147483647 h 38"/>
                    <a:gd name="T86" fmla="*/ 2147483647 w 164"/>
                    <a:gd name="T87" fmla="*/ 2147483647 h 38"/>
                    <a:gd name="T88" fmla="*/ 2147483647 w 164"/>
                    <a:gd name="T89" fmla="*/ 2147483647 h 38"/>
                    <a:gd name="T90" fmla="*/ 2147483647 w 164"/>
                    <a:gd name="T91" fmla="*/ 2147483647 h 38"/>
                    <a:gd name="T92" fmla="*/ 2147483647 w 164"/>
                    <a:gd name="T93" fmla="*/ 2147483647 h 38"/>
                    <a:gd name="T94" fmla="*/ 2147483647 w 164"/>
                    <a:gd name="T95" fmla="*/ 2147483647 h 38"/>
                    <a:gd name="T96" fmla="*/ 2147483647 w 164"/>
                    <a:gd name="T97" fmla="*/ 2147483647 h 38"/>
                    <a:gd name="T98" fmla="*/ 2147483647 w 164"/>
                    <a:gd name="T99" fmla="*/ 2147483647 h 38"/>
                    <a:gd name="T100" fmla="*/ 2147483647 w 164"/>
                    <a:gd name="T101" fmla="*/ 2147483647 h 38"/>
                    <a:gd name="T102" fmla="*/ 2147483647 w 164"/>
                    <a:gd name="T103" fmla="*/ 2147483647 h 38"/>
                    <a:gd name="T104" fmla="*/ 2147483647 w 164"/>
                    <a:gd name="T105" fmla="*/ 2147483647 h 38"/>
                    <a:gd name="T106" fmla="*/ 2147483647 w 164"/>
                    <a:gd name="T107" fmla="*/ 2147483647 h 38"/>
                    <a:gd name="T108" fmla="*/ 2147483647 w 164"/>
                    <a:gd name="T109" fmla="*/ 2147483647 h 38"/>
                    <a:gd name="T110" fmla="*/ 2147483647 w 164"/>
                    <a:gd name="T111" fmla="*/ 2147483647 h 38"/>
                    <a:gd name="T112" fmla="*/ 2147483647 w 164"/>
                    <a:gd name="T113" fmla="*/ 2147483647 h 38"/>
                    <a:gd name="T114" fmla="*/ 2147483647 w 164"/>
                    <a:gd name="T115" fmla="*/ 2147483647 h 38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64"/>
                    <a:gd name="T175" fmla="*/ 0 h 38"/>
                    <a:gd name="T176" fmla="*/ 164 w 164"/>
                    <a:gd name="T177" fmla="*/ 38 h 38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64" h="38">
                      <a:moveTo>
                        <a:pt x="30" y="22"/>
                      </a:moveTo>
                      <a:lnTo>
                        <a:pt x="36" y="18"/>
                      </a:lnTo>
                      <a:lnTo>
                        <a:pt x="32" y="16"/>
                      </a:lnTo>
                      <a:lnTo>
                        <a:pt x="28" y="16"/>
                      </a:lnTo>
                      <a:lnTo>
                        <a:pt x="22" y="16"/>
                      </a:lnTo>
                      <a:lnTo>
                        <a:pt x="12" y="18"/>
                      </a:lnTo>
                      <a:lnTo>
                        <a:pt x="8" y="16"/>
                      </a:lnTo>
                      <a:lnTo>
                        <a:pt x="4" y="14"/>
                      </a:lnTo>
                      <a:lnTo>
                        <a:pt x="0" y="6"/>
                      </a:lnTo>
                      <a:lnTo>
                        <a:pt x="8" y="2"/>
                      </a:lnTo>
                      <a:lnTo>
                        <a:pt x="20" y="0"/>
                      </a:lnTo>
                      <a:lnTo>
                        <a:pt x="28" y="2"/>
                      </a:lnTo>
                      <a:lnTo>
                        <a:pt x="32" y="6"/>
                      </a:lnTo>
                      <a:lnTo>
                        <a:pt x="38" y="8"/>
                      </a:lnTo>
                      <a:lnTo>
                        <a:pt x="44" y="10"/>
                      </a:lnTo>
                      <a:lnTo>
                        <a:pt x="58" y="10"/>
                      </a:lnTo>
                      <a:lnTo>
                        <a:pt x="60" y="8"/>
                      </a:lnTo>
                      <a:lnTo>
                        <a:pt x="64" y="6"/>
                      </a:lnTo>
                      <a:lnTo>
                        <a:pt x="68" y="6"/>
                      </a:lnTo>
                      <a:lnTo>
                        <a:pt x="62" y="10"/>
                      </a:lnTo>
                      <a:lnTo>
                        <a:pt x="60" y="12"/>
                      </a:lnTo>
                      <a:lnTo>
                        <a:pt x="58" y="16"/>
                      </a:lnTo>
                      <a:lnTo>
                        <a:pt x="60" y="18"/>
                      </a:lnTo>
                      <a:lnTo>
                        <a:pt x="60" y="20"/>
                      </a:lnTo>
                      <a:lnTo>
                        <a:pt x="66" y="20"/>
                      </a:lnTo>
                      <a:lnTo>
                        <a:pt x="80" y="20"/>
                      </a:lnTo>
                      <a:lnTo>
                        <a:pt x="94" y="20"/>
                      </a:lnTo>
                      <a:lnTo>
                        <a:pt x="108" y="20"/>
                      </a:lnTo>
                      <a:lnTo>
                        <a:pt x="120" y="18"/>
                      </a:lnTo>
                      <a:lnTo>
                        <a:pt x="136" y="18"/>
                      </a:lnTo>
                      <a:lnTo>
                        <a:pt x="144" y="18"/>
                      </a:lnTo>
                      <a:lnTo>
                        <a:pt x="152" y="20"/>
                      </a:lnTo>
                      <a:lnTo>
                        <a:pt x="164" y="22"/>
                      </a:lnTo>
                      <a:lnTo>
                        <a:pt x="160" y="30"/>
                      </a:lnTo>
                      <a:lnTo>
                        <a:pt x="156" y="36"/>
                      </a:lnTo>
                      <a:lnTo>
                        <a:pt x="148" y="38"/>
                      </a:lnTo>
                      <a:lnTo>
                        <a:pt x="140" y="38"/>
                      </a:lnTo>
                      <a:lnTo>
                        <a:pt x="132" y="38"/>
                      </a:lnTo>
                      <a:lnTo>
                        <a:pt x="124" y="36"/>
                      </a:lnTo>
                      <a:lnTo>
                        <a:pt x="118" y="36"/>
                      </a:lnTo>
                      <a:lnTo>
                        <a:pt x="110" y="34"/>
                      </a:lnTo>
                      <a:lnTo>
                        <a:pt x="104" y="34"/>
                      </a:lnTo>
                      <a:lnTo>
                        <a:pt x="96" y="32"/>
                      </a:lnTo>
                      <a:lnTo>
                        <a:pt x="90" y="30"/>
                      </a:lnTo>
                      <a:lnTo>
                        <a:pt x="86" y="30"/>
                      </a:lnTo>
                      <a:lnTo>
                        <a:pt x="78" y="32"/>
                      </a:lnTo>
                      <a:lnTo>
                        <a:pt x="72" y="34"/>
                      </a:lnTo>
                      <a:lnTo>
                        <a:pt x="68" y="38"/>
                      </a:lnTo>
                      <a:lnTo>
                        <a:pt x="62" y="38"/>
                      </a:lnTo>
                      <a:lnTo>
                        <a:pt x="42" y="36"/>
                      </a:lnTo>
                      <a:lnTo>
                        <a:pt x="32" y="36"/>
                      </a:lnTo>
                      <a:lnTo>
                        <a:pt x="28" y="36"/>
                      </a:lnTo>
                      <a:lnTo>
                        <a:pt x="24" y="38"/>
                      </a:lnTo>
                      <a:lnTo>
                        <a:pt x="24" y="30"/>
                      </a:lnTo>
                      <a:lnTo>
                        <a:pt x="28" y="24"/>
                      </a:lnTo>
                      <a:lnTo>
                        <a:pt x="32" y="20"/>
                      </a:lnTo>
                      <a:lnTo>
                        <a:pt x="36" y="20"/>
                      </a:lnTo>
                      <a:lnTo>
                        <a:pt x="30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5" name="iSḷïḓè">
                  <a:extLst>
                    <a:ext uri="{FF2B5EF4-FFF2-40B4-BE49-F238E27FC236}">
                      <a16:creationId xmlns:a16="http://schemas.microsoft.com/office/drawing/2014/main" id="{D4176F70-2282-4383-803D-E86646699A7D}"/>
                    </a:ext>
                  </a:extLst>
                </p:cNvPr>
                <p:cNvSpPr/>
                <p:nvPr/>
              </p:nvSpPr>
              <p:spPr bwMode="auto">
                <a:xfrm>
                  <a:off x="2532694" y="1637190"/>
                  <a:ext cx="55088" cy="23818"/>
                </a:xfrm>
                <a:custGeom>
                  <a:avLst/>
                  <a:gdLst>
                    <a:gd name="T0" fmla="*/ 2147483647 w 30"/>
                    <a:gd name="T1" fmla="*/ 2147483647 h 14"/>
                    <a:gd name="T2" fmla="*/ 2147483647 w 30"/>
                    <a:gd name="T3" fmla="*/ 2147483647 h 14"/>
                    <a:gd name="T4" fmla="*/ 2147483647 w 30"/>
                    <a:gd name="T5" fmla="*/ 2147483647 h 14"/>
                    <a:gd name="T6" fmla="*/ 2147483647 w 30"/>
                    <a:gd name="T7" fmla="*/ 2147483647 h 14"/>
                    <a:gd name="T8" fmla="*/ 2147483647 w 30"/>
                    <a:gd name="T9" fmla="*/ 2147483647 h 14"/>
                    <a:gd name="T10" fmla="*/ 0 w 30"/>
                    <a:gd name="T11" fmla="*/ 2147483647 h 14"/>
                    <a:gd name="T12" fmla="*/ 2147483647 w 30"/>
                    <a:gd name="T13" fmla="*/ 2147483647 h 14"/>
                    <a:gd name="T14" fmla="*/ 2147483647 w 30"/>
                    <a:gd name="T15" fmla="*/ 0 h 14"/>
                    <a:gd name="T16" fmla="*/ 2147483647 w 30"/>
                    <a:gd name="T17" fmla="*/ 0 h 14"/>
                    <a:gd name="T18" fmla="*/ 2147483647 w 30"/>
                    <a:gd name="T19" fmla="*/ 2147483647 h 14"/>
                    <a:gd name="T20" fmla="*/ 2147483647 w 30"/>
                    <a:gd name="T21" fmla="*/ 2147483647 h 14"/>
                    <a:gd name="T22" fmla="*/ 2147483647 w 30"/>
                    <a:gd name="T23" fmla="*/ 2147483647 h 1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0"/>
                    <a:gd name="T37" fmla="*/ 0 h 14"/>
                    <a:gd name="T38" fmla="*/ 30 w 30"/>
                    <a:gd name="T39" fmla="*/ 14 h 1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0" h="14">
                      <a:moveTo>
                        <a:pt x="30" y="8"/>
                      </a:moveTo>
                      <a:lnTo>
                        <a:pt x="28" y="12"/>
                      </a:lnTo>
                      <a:lnTo>
                        <a:pt x="24" y="14"/>
                      </a:lnTo>
                      <a:lnTo>
                        <a:pt x="20" y="14"/>
                      </a:lnTo>
                      <a:lnTo>
                        <a:pt x="10" y="12"/>
                      </a:lnTo>
                      <a:lnTo>
                        <a:pt x="0" y="10"/>
                      </a:lnTo>
                      <a:lnTo>
                        <a:pt x="6" y="4"/>
                      </a:lnTo>
                      <a:lnTo>
                        <a:pt x="16" y="0"/>
                      </a:lnTo>
                      <a:lnTo>
                        <a:pt x="22" y="0"/>
                      </a:lnTo>
                      <a:lnTo>
                        <a:pt x="26" y="2"/>
                      </a:lnTo>
                      <a:lnTo>
                        <a:pt x="28" y="4"/>
                      </a:lnTo>
                      <a:lnTo>
                        <a:pt x="3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6" name="iṣḷiḑè">
                  <a:extLst>
                    <a:ext uri="{FF2B5EF4-FFF2-40B4-BE49-F238E27FC236}">
                      <a16:creationId xmlns:a16="http://schemas.microsoft.com/office/drawing/2014/main" id="{D97BC1CF-410C-4E92-8042-7352345316EB}"/>
                    </a:ext>
                  </a:extLst>
                </p:cNvPr>
                <p:cNvSpPr/>
                <p:nvPr/>
              </p:nvSpPr>
              <p:spPr bwMode="auto">
                <a:xfrm>
                  <a:off x="2590537" y="1562932"/>
                  <a:ext cx="61975" cy="30822"/>
                </a:xfrm>
                <a:custGeom>
                  <a:avLst/>
                  <a:gdLst>
                    <a:gd name="T0" fmla="*/ 2147483647 w 36"/>
                    <a:gd name="T1" fmla="*/ 2147483647 h 18"/>
                    <a:gd name="T2" fmla="*/ 2147483647 w 36"/>
                    <a:gd name="T3" fmla="*/ 2147483647 h 18"/>
                    <a:gd name="T4" fmla="*/ 2147483647 w 36"/>
                    <a:gd name="T5" fmla="*/ 2147483647 h 18"/>
                    <a:gd name="T6" fmla="*/ 2147483647 w 36"/>
                    <a:gd name="T7" fmla="*/ 2147483647 h 18"/>
                    <a:gd name="T8" fmla="*/ 2147483647 w 36"/>
                    <a:gd name="T9" fmla="*/ 2147483647 h 18"/>
                    <a:gd name="T10" fmla="*/ 2147483647 w 36"/>
                    <a:gd name="T11" fmla="*/ 2147483647 h 18"/>
                    <a:gd name="T12" fmla="*/ 2147483647 w 36"/>
                    <a:gd name="T13" fmla="*/ 2147483647 h 18"/>
                    <a:gd name="T14" fmla="*/ 2147483647 w 36"/>
                    <a:gd name="T15" fmla="*/ 2147483647 h 18"/>
                    <a:gd name="T16" fmla="*/ 2147483647 w 36"/>
                    <a:gd name="T17" fmla="*/ 2147483647 h 18"/>
                    <a:gd name="T18" fmla="*/ 0 w 36"/>
                    <a:gd name="T19" fmla="*/ 2147483647 h 18"/>
                    <a:gd name="T20" fmla="*/ 2147483647 w 36"/>
                    <a:gd name="T21" fmla="*/ 2147483647 h 18"/>
                    <a:gd name="T22" fmla="*/ 2147483647 w 36"/>
                    <a:gd name="T23" fmla="*/ 0 h 18"/>
                    <a:gd name="T24" fmla="*/ 2147483647 w 36"/>
                    <a:gd name="T25" fmla="*/ 0 h 18"/>
                    <a:gd name="T26" fmla="*/ 2147483647 w 36"/>
                    <a:gd name="T27" fmla="*/ 0 h 18"/>
                    <a:gd name="T28" fmla="*/ 2147483647 w 36"/>
                    <a:gd name="T29" fmla="*/ 2147483647 h 18"/>
                    <a:gd name="T30" fmla="*/ 2147483647 w 36"/>
                    <a:gd name="T31" fmla="*/ 2147483647 h 1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36"/>
                    <a:gd name="T49" fmla="*/ 0 h 18"/>
                    <a:gd name="T50" fmla="*/ 36 w 36"/>
                    <a:gd name="T51" fmla="*/ 18 h 1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36" h="18">
                      <a:moveTo>
                        <a:pt x="32" y="6"/>
                      </a:moveTo>
                      <a:lnTo>
                        <a:pt x="26" y="10"/>
                      </a:lnTo>
                      <a:lnTo>
                        <a:pt x="30" y="12"/>
                      </a:lnTo>
                      <a:lnTo>
                        <a:pt x="36" y="12"/>
                      </a:lnTo>
                      <a:lnTo>
                        <a:pt x="34" y="16"/>
                      </a:lnTo>
                      <a:lnTo>
                        <a:pt x="36" y="18"/>
                      </a:lnTo>
                      <a:lnTo>
                        <a:pt x="16" y="18"/>
                      </a:lnTo>
                      <a:lnTo>
                        <a:pt x="8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4" y="0"/>
                      </a:lnTo>
                      <a:lnTo>
                        <a:pt x="8" y="0"/>
                      </a:lnTo>
                      <a:lnTo>
                        <a:pt x="14" y="0"/>
                      </a:lnTo>
                      <a:lnTo>
                        <a:pt x="24" y="4"/>
                      </a:lnTo>
                      <a:lnTo>
                        <a:pt x="32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7" name="îşḷiḋé">
                  <a:extLst>
                    <a:ext uri="{FF2B5EF4-FFF2-40B4-BE49-F238E27FC236}">
                      <a16:creationId xmlns:a16="http://schemas.microsoft.com/office/drawing/2014/main" id="{CB601726-BCC1-4E4D-AA14-6A5C3AAA6D61}"/>
                    </a:ext>
                  </a:extLst>
                </p:cNvPr>
                <p:cNvSpPr/>
                <p:nvPr/>
              </p:nvSpPr>
              <p:spPr bwMode="auto">
                <a:xfrm>
                  <a:off x="2671792" y="1483072"/>
                  <a:ext cx="665195" cy="144309"/>
                </a:xfrm>
                <a:custGeom>
                  <a:avLst/>
                  <a:gdLst>
                    <a:gd name="T0" fmla="*/ 2147483647 w 382"/>
                    <a:gd name="T1" fmla="*/ 2147483647 h 86"/>
                    <a:gd name="T2" fmla="*/ 2147483647 w 382"/>
                    <a:gd name="T3" fmla="*/ 2147483647 h 86"/>
                    <a:gd name="T4" fmla="*/ 2147483647 w 382"/>
                    <a:gd name="T5" fmla="*/ 2147483647 h 86"/>
                    <a:gd name="T6" fmla="*/ 2147483647 w 382"/>
                    <a:gd name="T7" fmla="*/ 2147483647 h 86"/>
                    <a:gd name="T8" fmla="*/ 2147483647 w 382"/>
                    <a:gd name="T9" fmla="*/ 2147483647 h 86"/>
                    <a:gd name="T10" fmla="*/ 2147483647 w 382"/>
                    <a:gd name="T11" fmla="*/ 2147483647 h 86"/>
                    <a:gd name="T12" fmla="*/ 2147483647 w 382"/>
                    <a:gd name="T13" fmla="*/ 2147483647 h 86"/>
                    <a:gd name="T14" fmla="*/ 2147483647 w 382"/>
                    <a:gd name="T15" fmla="*/ 2147483647 h 86"/>
                    <a:gd name="T16" fmla="*/ 2147483647 w 382"/>
                    <a:gd name="T17" fmla="*/ 2147483647 h 86"/>
                    <a:gd name="T18" fmla="*/ 2147483647 w 382"/>
                    <a:gd name="T19" fmla="*/ 2147483647 h 86"/>
                    <a:gd name="T20" fmla="*/ 2147483647 w 382"/>
                    <a:gd name="T21" fmla="*/ 2147483647 h 86"/>
                    <a:gd name="T22" fmla="*/ 2147483647 w 382"/>
                    <a:gd name="T23" fmla="*/ 2147483647 h 86"/>
                    <a:gd name="T24" fmla="*/ 2147483647 w 382"/>
                    <a:gd name="T25" fmla="*/ 2147483647 h 86"/>
                    <a:gd name="T26" fmla="*/ 2147483647 w 382"/>
                    <a:gd name="T27" fmla="*/ 2147483647 h 86"/>
                    <a:gd name="T28" fmla="*/ 2147483647 w 382"/>
                    <a:gd name="T29" fmla="*/ 2147483647 h 86"/>
                    <a:gd name="T30" fmla="*/ 2147483647 w 382"/>
                    <a:gd name="T31" fmla="*/ 2147483647 h 86"/>
                    <a:gd name="T32" fmla="*/ 2147483647 w 382"/>
                    <a:gd name="T33" fmla="*/ 2147483647 h 86"/>
                    <a:gd name="T34" fmla="*/ 2147483647 w 382"/>
                    <a:gd name="T35" fmla="*/ 2147483647 h 86"/>
                    <a:gd name="T36" fmla="*/ 2147483647 w 382"/>
                    <a:gd name="T37" fmla="*/ 2147483647 h 86"/>
                    <a:gd name="T38" fmla="*/ 2147483647 w 382"/>
                    <a:gd name="T39" fmla="*/ 2147483647 h 86"/>
                    <a:gd name="T40" fmla="*/ 2147483647 w 382"/>
                    <a:gd name="T41" fmla="*/ 2147483647 h 86"/>
                    <a:gd name="T42" fmla="*/ 2147483647 w 382"/>
                    <a:gd name="T43" fmla="*/ 2147483647 h 86"/>
                    <a:gd name="T44" fmla="*/ 2147483647 w 382"/>
                    <a:gd name="T45" fmla="*/ 2147483647 h 86"/>
                    <a:gd name="T46" fmla="*/ 2147483647 w 382"/>
                    <a:gd name="T47" fmla="*/ 2147483647 h 86"/>
                    <a:gd name="T48" fmla="*/ 2147483647 w 382"/>
                    <a:gd name="T49" fmla="*/ 2147483647 h 86"/>
                    <a:gd name="T50" fmla="*/ 2147483647 w 382"/>
                    <a:gd name="T51" fmla="*/ 2147483647 h 86"/>
                    <a:gd name="T52" fmla="*/ 0 w 382"/>
                    <a:gd name="T53" fmla="*/ 2147483647 h 86"/>
                    <a:gd name="T54" fmla="*/ 2147483647 w 382"/>
                    <a:gd name="T55" fmla="*/ 2147483647 h 86"/>
                    <a:gd name="T56" fmla="*/ 2147483647 w 382"/>
                    <a:gd name="T57" fmla="*/ 2147483647 h 86"/>
                    <a:gd name="T58" fmla="*/ 2147483647 w 382"/>
                    <a:gd name="T59" fmla="*/ 2147483647 h 86"/>
                    <a:gd name="T60" fmla="*/ 2147483647 w 382"/>
                    <a:gd name="T61" fmla="*/ 2147483647 h 86"/>
                    <a:gd name="T62" fmla="*/ 2147483647 w 382"/>
                    <a:gd name="T63" fmla="*/ 2147483647 h 86"/>
                    <a:gd name="T64" fmla="*/ 2147483647 w 382"/>
                    <a:gd name="T65" fmla="*/ 2147483647 h 86"/>
                    <a:gd name="T66" fmla="*/ 2147483647 w 382"/>
                    <a:gd name="T67" fmla="*/ 2147483647 h 86"/>
                    <a:gd name="T68" fmla="*/ 2147483647 w 382"/>
                    <a:gd name="T69" fmla="*/ 2147483647 h 86"/>
                    <a:gd name="T70" fmla="*/ 2147483647 w 382"/>
                    <a:gd name="T71" fmla="*/ 2147483647 h 86"/>
                    <a:gd name="T72" fmla="*/ 2147483647 w 382"/>
                    <a:gd name="T73" fmla="*/ 2147483647 h 86"/>
                    <a:gd name="T74" fmla="*/ 2147483647 w 382"/>
                    <a:gd name="T75" fmla="*/ 2147483647 h 86"/>
                    <a:gd name="T76" fmla="*/ 2147483647 w 382"/>
                    <a:gd name="T77" fmla="*/ 2147483647 h 86"/>
                    <a:gd name="T78" fmla="*/ 2147483647 w 382"/>
                    <a:gd name="T79" fmla="*/ 2147483647 h 86"/>
                    <a:gd name="T80" fmla="*/ 2147483647 w 382"/>
                    <a:gd name="T81" fmla="*/ 2147483647 h 86"/>
                    <a:gd name="T82" fmla="*/ 2147483647 w 382"/>
                    <a:gd name="T83" fmla="*/ 2147483647 h 86"/>
                    <a:gd name="T84" fmla="*/ 2147483647 w 382"/>
                    <a:gd name="T85" fmla="*/ 2147483647 h 86"/>
                    <a:gd name="T86" fmla="*/ 2147483647 w 382"/>
                    <a:gd name="T87" fmla="*/ 2147483647 h 86"/>
                    <a:gd name="T88" fmla="*/ 2147483647 w 382"/>
                    <a:gd name="T89" fmla="*/ 2147483647 h 86"/>
                    <a:gd name="T90" fmla="*/ 2147483647 w 382"/>
                    <a:gd name="T91" fmla="*/ 2147483647 h 86"/>
                    <a:gd name="T92" fmla="*/ 2147483647 w 382"/>
                    <a:gd name="T93" fmla="*/ 2147483647 h 86"/>
                    <a:gd name="T94" fmla="*/ 2147483647 w 382"/>
                    <a:gd name="T95" fmla="*/ 2147483647 h 86"/>
                    <a:gd name="T96" fmla="*/ 2147483647 w 382"/>
                    <a:gd name="T97" fmla="*/ 0 h 86"/>
                    <a:gd name="T98" fmla="*/ 2147483647 w 382"/>
                    <a:gd name="T99" fmla="*/ 2147483647 h 86"/>
                    <a:gd name="T100" fmla="*/ 2147483647 w 382"/>
                    <a:gd name="T101" fmla="*/ 2147483647 h 86"/>
                    <a:gd name="T102" fmla="*/ 2147483647 w 382"/>
                    <a:gd name="T103" fmla="*/ 2147483647 h 86"/>
                    <a:gd name="T104" fmla="*/ 2147483647 w 382"/>
                    <a:gd name="T105" fmla="*/ 2147483647 h 86"/>
                    <a:gd name="T106" fmla="*/ 2147483647 w 382"/>
                    <a:gd name="T107" fmla="*/ 2147483647 h 86"/>
                    <a:gd name="T108" fmla="*/ 2147483647 w 382"/>
                    <a:gd name="T109" fmla="*/ 2147483647 h 86"/>
                    <a:gd name="T110" fmla="*/ 2147483647 w 382"/>
                    <a:gd name="T111" fmla="*/ 2147483647 h 86"/>
                    <a:gd name="T112" fmla="*/ 2147483647 w 382"/>
                    <a:gd name="T113" fmla="*/ 2147483647 h 86"/>
                    <a:gd name="T114" fmla="*/ 2147483647 w 382"/>
                    <a:gd name="T115" fmla="*/ 2147483647 h 86"/>
                    <a:gd name="T116" fmla="*/ 2147483647 w 382"/>
                    <a:gd name="T117" fmla="*/ 2147483647 h 86"/>
                    <a:gd name="T118" fmla="*/ 2147483647 w 382"/>
                    <a:gd name="T119" fmla="*/ 2147483647 h 86"/>
                    <a:gd name="T120" fmla="*/ 2147483647 w 382"/>
                    <a:gd name="T121" fmla="*/ 2147483647 h 86"/>
                    <a:gd name="T122" fmla="*/ 2147483647 w 382"/>
                    <a:gd name="T123" fmla="*/ 2147483647 h 86"/>
                    <a:gd name="T124" fmla="*/ 2147483647 w 382"/>
                    <a:gd name="T125" fmla="*/ 2147483647 h 8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382"/>
                    <a:gd name="T190" fmla="*/ 0 h 86"/>
                    <a:gd name="T191" fmla="*/ 382 w 382"/>
                    <a:gd name="T192" fmla="*/ 86 h 8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382" h="86">
                      <a:moveTo>
                        <a:pt x="174" y="60"/>
                      </a:moveTo>
                      <a:lnTo>
                        <a:pt x="168" y="58"/>
                      </a:lnTo>
                      <a:lnTo>
                        <a:pt x="164" y="50"/>
                      </a:lnTo>
                      <a:lnTo>
                        <a:pt x="158" y="50"/>
                      </a:lnTo>
                      <a:lnTo>
                        <a:pt x="156" y="58"/>
                      </a:lnTo>
                      <a:lnTo>
                        <a:pt x="154" y="64"/>
                      </a:lnTo>
                      <a:lnTo>
                        <a:pt x="150" y="70"/>
                      </a:lnTo>
                      <a:lnTo>
                        <a:pt x="146" y="72"/>
                      </a:lnTo>
                      <a:lnTo>
                        <a:pt x="142" y="72"/>
                      </a:lnTo>
                      <a:lnTo>
                        <a:pt x="140" y="72"/>
                      </a:lnTo>
                      <a:lnTo>
                        <a:pt x="136" y="68"/>
                      </a:lnTo>
                      <a:lnTo>
                        <a:pt x="132" y="66"/>
                      </a:lnTo>
                      <a:lnTo>
                        <a:pt x="126" y="66"/>
                      </a:lnTo>
                      <a:lnTo>
                        <a:pt x="136" y="70"/>
                      </a:lnTo>
                      <a:lnTo>
                        <a:pt x="142" y="74"/>
                      </a:lnTo>
                      <a:lnTo>
                        <a:pt x="132" y="82"/>
                      </a:lnTo>
                      <a:lnTo>
                        <a:pt x="120" y="86"/>
                      </a:lnTo>
                      <a:lnTo>
                        <a:pt x="114" y="86"/>
                      </a:lnTo>
                      <a:lnTo>
                        <a:pt x="112" y="84"/>
                      </a:lnTo>
                      <a:lnTo>
                        <a:pt x="106" y="82"/>
                      </a:lnTo>
                      <a:lnTo>
                        <a:pt x="102" y="80"/>
                      </a:lnTo>
                      <a:lnTo>
                        <a:pt x="46" y="80"/>
                      </a:lnTo>
                      <a:lnTo>
                        <a:pt x="32" y="82"/>
                      </a:lnTo>
                      <a:lnTo>
                        <a:pt x="28" y="82"/>
                      </a:lnTo>
                      <a:lnTo>
                        <a:pt x="26" y="82"/>
                      </a:lnTo>
                      <a:lnTo>
                        <a:pt x="24" y="80"/>
                      </a:lnTo>
                      <a:lnTo>
                        <a:pt x="22" y="76"/>
                      </a:lnTo>
                      <a:lnTo>
                        <a:pt x="24" y="72"/>
                      </a:lnTo>
                      <a:lnTo>
                        <a:pt x="26" y="70"/>
                      </a:lnTo>
                      <a:lnTo>
                        <a:pt x="34" y="72"/>
                      </a:lnTo>
                      <a:lnTo>
                        <a:pt x="50" y="76"/>
                      </a:lnTo>
                      <a:lnTo>
                        <a:pt x="52" y="68"/>
                      </a:lnTo>
                      <a:lnTo>
                        <a:pt x="54" y="64"/>
                      </a:lnTo>
                      <a:lnTo>
                        <a:pt x="58" y="62"/>
                      </a:lnTo>
                      <a:lnTo>
                        <a:pt x="64" y="62"/>
                      </a:lnTo>
                      <a:lnTo>
                        <a:pt x="68" y="64"/>
                      </a:lnTo>
                      <a:lnTo>
                        <a:pt x="72" y="64"/>
                      </a:lnTo>
                      <a:lnTo>
                        <a:pt x="76" y="66"/>
                      </a:lnTo>
                      <a:lnTo>
                        <a:pt x="80" y="66"/>
                      </a:lnTo>
                      <a:lnTo>
                        <a:pt x="76" y="60"/>
                      </a:lnTo>
                      <a:lnTo>
                        <a:pt x="74" y="54"/>
                      </a:lnTo>
                      <a:lnTo>
                        <a:pt x="72" y="50"/>
                      </a:lnTo>
                      <a:lnTo>
                        <a:pt x="64" y="52"/>
                      </a:lnTo>
                      <a:lnTo>
                        <a:pt x="64" y="50"/>
                      </a:lnTo>
                      <a:lnTo>
                        <a:pt x="62" y="48"/>
                      </a:lnTo>
                      <a:lnTo>
                        <a:pt x="50" y="52"/>
                      </a:lnTo>
                      <a:lnTo>
                        <a:pt x="42" y="54"/>
                      </a:lnTo>
                      <a:lnTo>
                        <a:pt x="34" y="54"/>
                      </a:lnTo>
                      <a:lnTo>
                        <a:pt x="22" y="54"/>
                      </a:lnTo>
                      <a:lnTo>
                        <a:pt x="10" y="52"/>
                      </a:lnTo>
                      <a:lnTo>
                        <a:pt x="6" y="50"/>
                      </a:lnTo>
                      <a:lnTo>
                        <a:pt x="4" y="46"/>
                      </a:lnTo>
                      <a:lnTo>
                        <a:pt x="2" y="42"/>
                      </a:lnTo>
                      <a:lnTo>
                        <a:pt x="0" y="38"/>
                      </a:lnTo>
                      <a:lnTo>
                        <a:pt x="2" y="36"/>
                      </a:lnTo>
                      <a:lnTo>
                        <a:pt x="6" y="32"/>
                      </a:lnTo>
                      <a:lnTo>
                        <a:pt x="24" y="26"/>
                      </a:lnTo>
                      <a:lnTo>
                        <a:pt x="42" y="24"/>
                      </a:lnTo>
                      <a:lnTo>
                        <a:pt x="58" y="22"/>
                      </a:lnTo>
                      <a:lnTo>
                        <a:pt x="78" y="26"/>
                      </a:lnTo>
                      <a:lnTo>
                        <a:pt x="88" y="32"/>
                      </a:lnTo>
                      <a:lnTo>
                        <a:pt x="96" y="36"/>
                      </a:lnTo>
                      <a:lnTo>
                        <a:pt x="98" y="36"/>
                      </a:lnTo>
                      <a:lnTo>
                        <a:pt x="104" y="36"/>
                      </a:lnTo>
                      <a:lnTo>
                        <a:pt x="104" y="34"/>
                      </a:lnTo>
                      <a:lnTo>
                        <a:pt x="108" y="30"/>
                      </a:lnTo>
                      <a:lnTo>
                        <a:pt x="112" y="28"/>
                      </a:lnTo>
                      <a:lnTo>
                        <a:pt x="116" y="26"/>
                      </a:lnTo>
                      <a:lnTo>
                        <a:pt x="126" y="28"/>
                      </a:lnTo>
                      <a:lnTo>
                        <a:pt x="132" y="32"/>
                      </a:lnTo>
                      <a:lnTo>
                        <a:pt x="136" y="36"/>
                      </a:lnTo>
                      <a:lnTo>
                        <a:pt x="142" y="36"/>
                      </a:lnTo>
                      <a:lnTo>
                        <a:pt x="142" y="32"/>
                      </a:lnTo>
                      <a:lnTo>
                        <a:pt x="140" y="30"/>
                      </a:lnTo>
                      <a:lnTo>
                        <a:pt x="130" y="24"/>
                      </a:lnTo>
                      <a:lnTo>
                        <a:pt x="120" y="24"/>
                      </a:lnTo>
                      <a:lnTo>
                        <a:pt x="114" y="24"/>
                      </a:lnTo>
                      <a:lnTo>
                        <a:pt x="98" y="24"/>
                      </a:lnTo>
                      <a:lnTo>
                        <a:pt x="86" y="24"/>
                      </a:lnTo>
                      <a:lnTo>
                        <a:pt x="82" y="24"/>
                      </a:lnTo>
                      <a:lnTo>
                        <a:pt x="80" y="22"/>
                      </a:lnTo>
                      <a:lnTo>
                        <a:pt x="78" y="20"/>
                      </a:lnTo>
                      <a:lnTo>
                        <a:pt x="80" y="14"/>
                      </a:lnTo>
                      <a:lnTo>
                        <a:pt x="84" y="12"/>
                      </a:lnTo>
                      <a:lnTo>
                        <a:pt x="92" y="12"/>
                      </a:lnTo>
                      <a:lnTo>
                        <a:pt x="126" y="12"/>
                      </a:lnTo>
                      <a:lnTo>
                        <a:pt x="134" y="10"/>
                      </a:lnTo>
                      <a:lnTo>
                        <a:pt x="142" y="8"/>
                      </a:lnTo>
                      <a:lnTo>
                        <a:pt x="148" y="8"/>
                      </a:lnTo>
                      <a:lnTo>
                        <a:pt x="158" y="8"/>
                      </a:lnTo>
                      <a:lnTo>
                        <a:pt x="164" y="8"/>
                      </a:lnTo>
                      <a:lnTo>
                        <a:pt x="168" y="8"/>
                      </a:lnTo>
                      <a:lnTo>
                        <a:pt x="168" y="10"/>
                      </a:lnTo>
                      <a:lnTo>
                        <a:pt x="172" y="10"/>
                      </a:lnTo>
                      <a:lnTo>
                        <a:pt x="188" y="8"/>
                      </a:lnTo>
                      <a:lnTo>
                        <a:pt x="202" y="4"/>
                      </a:lnTo>
                      <a:lnTo>
                        <a:pt x="226" y="2"/>
                      </a:lnTo>
                      <a:lnTo>
                        <a:pt x="252" y="0"/>
                      </a:lnTo>
                      <a:lnTo>
                        <a:pt x="306" y="2"/>
                      </a:lnTo>
                      <a:lnTo>
                        <a:pt x="328" y="2"/>
                      </a:lnTo>
                      <a:lnTo>
                        <a:pt x="346" y="2"/>
                      </a:lnTo>
                      <a:lnTo>
                        <a:pt x="364" y="6"/>
                      </a:lnTo>
                      <a:lnTo>
                        <a:pt x="382" y="10"/>
                      </a:lnTo>
                      <a:lnTo>
                        <a:pt x="368" y="16"/>
                      </a:lnTo>
                      <a:lnTo>
                        <a:pt x="352" y="22"/>
                      </a:lnTo>
                      <a:lnTo>
                        <a:pt x="332" y="24"/>
                      </a:lnTo>
                      <a:lnTo>
                        <a:pt x="324" y="24"/>
                      </a:lnTo>
                      <a:lnTo>
                        <a:pt x="316" y="24"/>
                      </a:lnTo>
                      <a:lnTo>
                        <a:pt x="304" y="24"/>
                      </a:lnTo>
                      <a:lnTo>
                        <a:pt x="310" y="24"/>
                      </a:lnTo>
                      <a:lnTo>
                        <a:pt x="318" y="24"/>
                      </a:lnTo>
                      <a:lnTo>
                        <a:pt x="310" y="26"/>
                      </a:lnTo>
                      <a:lnTo>
                        <a:pt x="302" y="26"/>
                      </a:lnTo>
                      <a:lnTo>
                        <a:pt x="282" y="26"/>
                      </a:lnTo>
                      <a:lnTo>
                        <a:pt x="272" y="28"/>
                      </a:lnTo>
                      <a:lnTo>
                        <a:pt x="262" y="32"/>
                      </a:lnTo>
                      <a:lnTo>
                        <a:pt x="250" y="36"/>
                      </a:lnTo>
                      <a:lnTo>
                        <a:pt x="240" y="36"/>
                      </a:lnTo>
                      <a:lnTo>
                        <a:pt x="222" y="36"/>
                      </a:lnTo>
                      <a:lnTo>
                        <a:pt x="216" y="36"/>
                      </a:lnTo>
                      <a:lnTo>
                        <a:pt x="210" y="36"/>
                      </a:lnTo>
                      <a:lnTo>
                        <a:pt x="208" y="40"/>
                      </a:lnTo>
                      <a:lnTo>
                        <a:pt x="206" y="44"/>
                      </a:lnTo>
                      <a:lnTo>
                        <a:pt x="196" y="52"/>
                      </a:lnTo>
                      <a:lnTo>
                        <a:pt x="184" y="58"/>
                      </a:lnTo>
                      <a:lnTo>
                        <a:pt x="174" y="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8" name="îsḻíďe">
                  <a:extLst>
                    <a:ext uri="{FF2B5EF4-FFF2-40B4-BE49-F238E27FC236}">
                      <a16:creationId xmlns:a16="http://schemas.microsoft.com/office/drawing/2014/main" id="{85DCBDBF-1907-4698-A0A6-717F3BA310DF}"/>
                    </a:ext>
                  </a:extLst>
                </p:cNvPr>
                <p:cNvSpPr/>
                <p:nvPr/>
              </p:nvSpPr>
              <p:spPr bwMode="auto">
                <a:xfrm>
                  <a:off x="2572633" y="1680622"/>
                  <a:ext cx="495798" cy="316640"/>
                </a:xfrm>
                <a:custGeom>
                  <a:avLst/>
                  <a:gdLst>
                    <a:gd name="T0" fmla="*/ 2147483647 w 284"/>
                    <a:gd name="T1" fmla="*/ 2147483647 h 190"/>
                    <a:gd name="T2" fmla="*/ 2147483647 w 284"/>
                    <a:gd name="T3" fmla="*/ 2147483647 h 190"/>
                    <a:gd name="T4" fmla="*/ 2147483647 w 284"/>
                    <a:gd name="T5" fmla="*/ 2147483647 h 190"/>
                    <a:gd name="T6" fmla="*/ 2147483647 w 284"/>
                    <a:gd name="T7" fmla="*/ 2147483647 h 190"/>
                    <a:gd name="T8" fmla="*/ 2147483647 w 284"/>
                    <a:gd name="T9" fmla="*/ 2147483647 h 190"/>
                    <a:gd name="T10" fmla="*/ 2147483647 w 284"/>
                    <a:gd name="T11" fmla="*/ 2147483647 h 190"/>
                    <a:gd name="T12" fmla="*/ 2147483647 w 284"/>
                    <a:gd name="T13" fmla="*/ 2147483647 h 190"/>
                    <a:gd name="T14" fmla="*/ 2147483647 w 284"/>
                    <a:gd name="T15" fmla="*/ 2147483647 h 190"/>
                    <a:gd name="T16" fmla="*/ 2147483647 w 284"/>
                    <a:gd name="T17" fmla="*/ 2147483647 h 190"/>
                    <a:gd name="T18" fmla="*/ 2147483647 w 284"/>
                    <a:gd name="T19" fmla="*/ 2147483647 h 190"/>
                    <a:gd name="T20" fmla="*/ 2147483647 w 284"/>
                    <a:gd name="T21" fmla="*/ 2147483647 h 190"/>
                    <a:gd name="T22" fmla="*/ 2147483647 w 284"/>
                    <a:gd name="T23" fmla="*/ 2147483647 h 190"/>
                    <a:gd name="T24" fmla="*/ 2147483647 w 284"/>
                    <a:gd name="T25" fmla="*/ 2147483647 h 190"/>
                    <a:gd name="T26" fmla="*/ 2147483647 w 284"/>
                    <a:gd name="T27" fmla="*/ 2147483647 h 190"/>
                    <a:gd name="T28" fmla="*/ 2147483647 w 284"/>
                    <a:gd name="T29" fmla="*/ 2147483647 h 190"/>
                    <a:gd name="T30" fmla="*/ 2147483647 w 284"/>
                    <a:gd name="T31" fmla="*/ 2147483647 h 190"/>
                    <a:gd name="T32" fmla="*/ 2147483647 w 284"/>
                    <a:gd name="T33" fmla="*/ 2147483647 h 190"/>
                    <a:gd name="T34" fmla="*/ 2147483647 w 284"/>
                    <a:gd name="T35" fmla="*/ 2147483647 h 190"/>
                    <a:gd name="T36" fmla="*/ 2147483647 w 284"/>
                    <a:gd name="T37" fmla="*/ 2147483647 h 190"/>
                    <a:gd name="T38" fmla="*/ 2147483647 w 284"/>
                    <a:gd name="T39" fmla="*/ 2147483647 h 190"/>
                    <a:gd name="T40" fmla="*/ 2147483647 w 284"/>
                    <a:gd name="T41" fmla="*/ 2147483647 h 190"/>
                    <a:gd name="T42" fmla="*/ 2147483647 w 284"/>
                    <a:gd name="T43" fmla="*/ 2147483647 h 190"/>
                    <a:gd name="T44" fmla="*/ 2147483647 w 284"/>
                    <a:gd name="T45" fmla="*/ 2147483647 h 190"/>
                    <a:gd name="T46" fmla="*/ 2147483647 w 284"/>
                    <a:gd name="T47" fmla="*/ 2147483647 h 190"/>
                    <a:gd name="T48" fmla="*/ 2147483647 w 284"/>
                    <a:gd name="T49" fmla="*/ 2147483647 h 190"/>
                    <a:gd name="T50" fmla="*/ 2147483647 w 284"/>
                    <a:gd name="T51" fmla="*/ 2147483647 h 190"/>
                    <a:gd name="T52" fmla="*/ 2147483647 w 284"/>
                    <a:gd name="T53" fmla="*/ 2147483647 h 190"/>
                    <a:gd name="T54" fmla="*/ 2147483647 w 284"/>
                    <a:gd name="T55" fmla="*/ 2147483647 h 190"/>
                    <a:gd name="T56" fmla="*/ 2147483647 w 284"/>
                    <a:gd name="T57" fmla="*/ 2147483647 h 190"/>
                    <a:gd name="T58" fmla="*/ 2147483647 w 284"/>
                    <a:gd name="T59" fmla="*/ 2147483647 h 190"/>
                    <a:gd name="T60" fmla="*/ 2147483647 w 284"/>
                    <a:gd name="T61" fmla="*/ 2147483647 h 190"/>
                    <a:gd name="T62" fmla="*/ 2147483647 w 284"/>
                    <a:gd name="T63" fmla="*/ 2147483647 h 190"/>
                    <a:gd name="T64" fmla="*/ 2147483647 w 284"/>
                    <a:gd name="T65" fmla="*/ 2147483647 h 190"/>
                    <a:gd name="T66" fmla="*/ 2147483647 w 284"/>
                    <a:gd name="T67" fmla="*/ 2147483647 h 190"/>
                    <a:gd name="T68" fmla="*/ 2147483647 w 284"/>
                    <a:gd name="T69" fmla="*/ 2147483647 h 190"/>
                    <a:gd name="T70" fmla="*/ 2147483647 w 284"/>
                    <a:gd name="T71" fmla="*/ 2147483647 h 190"/>
                    <a:gd name="T72" fmla="*/ 2147483647 w 284"/>
                    <a:gd name="T73" fmla="*/ 2147483647 h 190"/>
                    <a:gd name="T74" fmla="*/ 2147483647 w 284"/>
                    <a:gd name="T75" fmla="*/ 2147483647 h 190"/>
                    <a:gd name="T76" fmla="*/ 2147483647 w 284"/>
                    <a:gd name="T77" fmla="*/ 2147483647 h 190"/>
                    <a:gd name="T78" fmla="*/ 2147483647 w 284"/>
                    <a:gd name="T79" fmla="*/ 2147483647 h 190"/>
                    <a:gd name="T80" fmla="*/ 2147483647 w 284"/>
                    <a:gd name="T81" fmla="*/ 2147483647 h 190"/>
                    <a:gd name="T82" fmla="*/ 2147483647 w 284"/>
                    <a:gd name="T83" fmla="*/ 2147483647 h 190"/>
                    <a:gd name="T84" fmla="*/ 2147483647 w 284"/>
                    <a:gd name="T85" fmla="*/ 2147483647 h 190"/>
                    <a:gd name="T86" fmla="*/ 2147483647 w 284"/>
                    <a:gd name="T87" fmla="*/ 2147483647 h 190"/>
                    <a:gd name="T88" fmla="*/ 2147483647 w 284"/>
                    <a:gd name="T89" fmla="*/ 2147483647 h 190"/>
                    <a:gd name="T90" fmla="*/ 2147483647 w 284"/>
                    <a:gd name="T91" fmla="*/ 2147483647 h 190"/>
                    <a:gd name="T92" fmla="*/ 2147483647 w 284"/>
                    <a:gd name="T93" fmla="*/ 2147483647 h 190"/>
                    <a:gd name="T94" fmla="*/ 2147483647 w 284"/>
                    <a:gd name="T95" fmla="*/ 2147483647 h 190"/>
                    <a:gd name="T96" fmla="*/ 2147483647 w 284"/>
                    <a:gd name="T97" fmla="*/ 2147483647 h 190"/>
                    <a:gd name="T98" fmla="*/ 2147483647 w 284"/>
                    <a:gd name="T99" fmla="*/ 2147483647 h 190"/>
                    <a:gd name="T100" fmla="*/ 2147483647 w 284"/>
                    <a:gd name="T101" fmla="*/ 2147483647 h 190"/>
                    <a:gd name="T102" fmla="*/ 2147483647 w 284"/>
                    <a:gd name="T103" fmla="*/ 2147483647 h 190"/>
                    <a:gd name="T104" fmla="*/ 2147483647 w 284"/>
                    <a:gd name="T105" fmla="*/ 2147483647 h 190"/>
                    <a:gd name="T106" fmla="*/ 2147483647 w 284"/>
                    <a:gd name="T107" fmla="*/ 2147483647 h 190"/>
                    <a:gd name="T108" fmla="*/ 2147483647 w 284"/>
                    <a:gd name="T109" fmla="*/ 2147483647 h 190"/>
                    <a:gd name="T110" fmla="*/ 2147483647 w 284"/>
                    <a:gd name="T111" fmla="*/ 2147483647 h 190"/>
                    <a:gd name="T112" fmla="*/ 2147483647 w 284"/>
                    <a:gd name="T113" fmla="*/ 2147483647 h 190"/>
                    <a:gd name="T114" fmla="*/ 2147483647 w 284"/>
                    <a:gd name="T115" fmla="*/ 0 h 190"/>
                    <a:gd name="T116" fmla="*/ 2147483647 w 284"/>
                    <a:gd name="T117" fmla="*/ 2147483647 h 190"/>
                    <a:gd name="T118" fmla="*/ 2147483647 w 284"/>
                    <a:gd name="T119" fmla="*/ 2147483647 h 190"/>
                    <a:gd name="T120" fmla="*/ 2147483647 w 284"/>
                    <a:gd name="T121" fmla="*/ 2147483647 h 190"/>
                    <a:gd name="T122" fmla="*/ 2147483647 w 284"/>
                    <a:gd name="T123" fmla="*/ 2147483647 h 190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284"/>
                    <a:gd name="T187" fmla="*/ 0 h 190"/>
                    <a:gd name="T188" fmla="*/ 284 w 284"/>
                    <a:gd name="T189" fmla="*/ 190 h 190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284" h="190">
                      <a:moveTo>
                        <a:pt x="114" y="0"/>
                      </a:moveTo>
                      <a:lnTo>
                        <a:pt x="124" y="0"/>
                      </a:lnTo>
                      <a:lnTo>
                        <a:pt x="122" y="10"/>
                      </a:lnTo>
                      <a:lnTo>
                        <a:pt x="126" y="8"/>
                      </a:lnTo>
                      <a:lnTo>
                        <a:pt x="130" y="4"/>
                      </a:lnTo>
                      <a:lnTo>
                        <a:pt x="132" y="2"/>
                      </a:lnTo>
                      <a:lnTo>
                        <a:pt x="138" y="0"/>
                      </a:lnTo>
                      <a:lnTo>
                        <a:pt x="146" y="0"/>
                      </a:lnTo>
                      <a:lnTo>
                        <a:pt x="158" y="4"/>
                      </a:lnTo>
                      <a:lnTo>
                        <a:pt x="168" y="8"/>
                      </a:lnTo>
                      <a:lnTo>
                        <a:pt x="170" y="12"/>
                      </a:lnTo>
                      <a:lnTo>
                        <a:pt x="172" y="14"/>
                      </a:lnTo>
                      <a:lnTo>
                        <a:pt x="142" y="20"/>
                      </a:lnTo>
                      <a:lnTo>
                        <a:pt x="158" y="22"/>
                      </a:lnTo>
                      <a:lnTo>
                        <a:pt x="172" y="20"/>
                      </a:lnTo>
                      <a:lnTo>
                        <a:pt x="176" y="22"/>
                      </a:lnTo>
                      <a:lnTo>
                        <a:pt x="180" y="24"/>
                      </a:lnTo>
                      <a:lnTo>
                        <a:pt x="184" y="28"/>
                      </a:lnTo>
                      <a:lnTo>
                        <a:pt x="186" y="34"/>
                      </a:lnTo>
                      <a:lnTo>
                        <a:pt x="190" y="40"/>
                      </a:lnTo>
                      <a:lnTo>
                        <a:pt x="196" y="34"/>
                      </a:lnTo>
                      <a:lnTo>
                        <a:pt x="198" y="32"/>
                      </a:lnTo>
                      <a:lnTo>
                        <a:pt x="202" y="32"/>
                      </a:lnTo>
                      <a:lnTo>
                        <a:pt x="212" y="36"/>
                      </a:lnTo>
                      <a:lnTo>
                        <a:pt x="224" y="44"/>
                      </a:lnTo>
                      <a:lnTo>
                        <a:pt x="246" y="58"/>
                      </a:lnTo>
                      <a:lnTo>
                        <a:pt x="236" y="64"/>
                      </a:lnTo>
                      <a:lnTo>
                        <a:pt x="230" y="68"/>
                      </a:lnTo>
                      <a:lnTo>
                        <a:pt x="228" y="74"/>
                      </a:lnTo>
                      <a:lnTo>
                        <a:pt x="218" y="74"/>
                      </a:lnTo>
                      <a:lnTo>
                        <a:pt x="218" y="80"/>
                      </a:lnTo>
                      <a:lnTo>
                        <a:pt x="224" y="80"/>
                      </a:lnTo>
                      <a:lnTo>
                        <a:pt x="234" y="82"/>
                      </a:lnTo>
                      <a:lnTo>
                        <a:pt x="246" y="86"/>
                      </a:lnTo>
                      <a:lnTo>
                        <a:pt x="256" y="94"/>
                      </a:lnTo>
                      <a:lnTo>
                        <a:pt x="258" y="98"/>
                      </a:lnTo>
                      <a:lnTo>
                        <a:pt x="258" y="102"/>
                      </a:lnTo>
                      <a:lnTo>
                        <a:pt x="264" y="104"/>
                      </a:lnTo>
                      <a:lnTo>
                        <a:pt x="268" y="106"/>
                      </a:lnTo>
                      <a:lnTo>
                        <a:pt x="272" y="108"/>
                      </a:lnTo>
                      <a:lnTo>
                        <a:pt x="276" y="108"/>
                      </a:lnTo>
                      <a:lnTo>
                        <a:pt x="280" y="108"/>
                      </a:lnTo>
                      <a:lnTo>
                        <a:pt x="284" y="106"/>
                      </a:lnTo>
                      <a:lnTo>
                        <a:pt x="284" y="112"/>
                      </a:lnTo>
                      <a:lnTo>
                        <a:pt x="276" y="114"/>
                      </a:lnTo>
                      <a:lnTo>
                        <a:pt x="268" y="116"/>
                      </a:lnTo>
                      <a:lnTo>
                        <a:pt x="268" y="126"/>
                      </a:lnTo>
                      <a:lnTo>
                        <a:pt x="262" y="124"/>
                      </a:lnTo>
                      <a:lnTo>
                        <a:pt x="258" y="122"/>
                      </a:lnTo>
                      <a:lnTo>
                        <a:pt x="252" y="130"/>
                      </a:lnTo>
                      <a:lnTo>
                        <a:pt x="246" y="134"/>
                      </a:lnTo>
                      <a:lnTo>
                        <a:pt x="242" y="136"/>
                      </a:lnTo>
                      <a:lnTo>
                        <a:pt x="236" y="136"/>
                      </a:lnTo>
                      <a:lnTo>
                        <a:pt x="232" y="134"/>
                      </a:lnTo>
                      <a:lnTo>
                        <a:pt x="230" y="130"/>
                      </a:lnTo>
                      <a:lnTo>
                        <a:pt x="228" y="128"/>
                      </a:lnTo>
                      <a:lnTo>
                        <a:pt x="228" y="120"/>
                      </a:lnTo>
                      <a:lnTo>
                        <a:pt x="224" y="112"/>
                      </a:lnTo>
                      <a:lnTo>
                        <a:pt x="210" y="112"/>
                      </a:lnTo>
                      <a:lnTo>
                        <a:pt x="212" y="118"/>
                      </a:lnTo>
                      <a:lnTo>
                        <a:pt x="208" y="120"/>
                      </a:lnTo>
                      <a:lnTo>
                        <a:pt x="204" y="120"/>
                      </a:lnTo>
                      <a:lnTo>
                        <a:pt x="198" y="122"/>
                      </a:lnTo>
                      <a:lnTo>
                        <a:pt x="198" y="124"/>
                      </a:lnTo>
                      <a:lnTo>
                        <a:pt x="200" y="128"/>
                      </a:lnTo>
                      <a:lnTo>
                        <a:pt x="206" y="130"/>
                      </a:lnTo>
                      <a:lnTo>
                        <a:pt x="206" y="138"/>
                      </a:lnTo>
                      <a:lnTo>
                        <a:pt x="214" y="140"/>
                      </a:lnTo>
                      <a:lnTo>
                        <a:pt x="220" y="144"/>
                      </a:lnTo>
                      <a:lnTo>
                        <a:pt x="222" y="152"/>
                      </a:lnTo>
                      <a:lnTo>
                        <a:pt x="220" y="158"/>
                      </a:lnTo>
                      <a:lnTo>
                        <a:pt x="218" y="164"/>
                      </a:lnTo>
                      <a:lnTo>
                        <a:pt x="218" y="168"/>
                      </a:lnTo>
                      <a:lnTo>
                        <a:pt x="216" y="172"/>
                      </a:lnTo>
                      <a:lnTo>
                        <a:pt x="220" y="178"/>
                      </a:lnTo>
                      <a:lnTo>
                        <a:pt x="212" y="176"/>
                      </a:lnTo>
                      <a:lnTo>
                        <a:pt x="202" y="172"/>
                      </a:lnTo>
                      <a:lnTo>
                        <a:pt x="196" y="166"/>
                      </a:lnTo>
                      <a:lnTo>
                        <a:pt x="192" y="164"/>
                      </a:lnTo>
                      <a:lnTo>
                        <a:pt x="192" y="162"/>
                      </a:lnTo>
                      <a:lnTo>
                        <a:pt x="188" y="160"/>
                      </a:lnTo>
                      <a:lnTo>
                        <a:pt x="182" y="158"/>
                      </a:lnTo>
                      <a:lnTo>
                        <a:pt x="170" y="158"/>
                      </a:lnTo>
                      <a:lnTo>
                        <a:pt x="172" y="160"/>
                      </a:lnTo>
                      <a:lnTo>
                        <a:pt x="180" y="168"/>
                      </a:lnTo>
                      <a:lnTo>
                        <a:pt x="196" y="182"/>
                      </a:lnTo>
                      <a:lnTo>
                        <a:pt x="194" y="188"/>
                      </a:lnTo>
                      <a:lnTo>
                        <a:pt x="190" y="190"/>
                      </a:lnTo>
                      <a:lnTo>
                        <a:pt x="184" y="188"/>
                      </a:lnTo>
                      <a:lnTo>
                        <a:pt x="174" y="184"/>
                      </a:lnTo>
                      <a:lnTo>
                        <a:pt x="160" y="176"/>
                      </a:lnTo>
                      <a:lnTo>
                        <a:pt x="134" y="176"/>
                      </a:lnTo>
                      <a:lnTo>
                        <a:pt x="132" y="172"/>
                      </a:lnTo>
                      <a:lnTo>
                        <a:pt x="134" y="170"/>
                      </a:lnTo>
                      <a:lnTo>
                        <a:pt x="134" y="168"/>
                      </a:lnTo>
                      <a:lnTo>
                        <a:pt x="134" y="164"/>
                      </a:lnTo>
                      <a:lnTo>
                        <a:pt x="134" y="160"/>
                      </a:lnTo>
                      <a:lnTo>
                        <a:pt x="134" y="158"/>
                      </a:lnTo>
                      <a:lnTo>
                        <a:pt x="132" y="158"/>
                      </a:lnTo>
                      <a:lnTo>
                        <a:pt x="124" y="152"/>
                      </a:lnTo>
                      <a:lnTo>
                        <a:pt x="120" y="148"/>
                      </a:lnTo>
                      <a:lnTo>
                        <a:pt x="120" y="144"/>
                      </a:lnTo>
                      <a:lnTo>
                        <a:pt x="102" y="144"/>
                      </a:lnTo>
                      <a:lnTo>
                        <a:pt x="94" y="144"/>
                      </a:lnTo>
                      <a:lnTo>
                        <a:pt x="88" y="146"/>
                      </a:lnTo>
                      <a:lnTo>
                        <a:pt x="78" y="148"/>
                      </a:lnTo>
                      <a:lnTo>
                        <a:pt x="70" y="150"/>
                      </a:lnTo>
                      <a:lnTo>
                        <a:pt x="62" y="148"/>
                      </a:lnTo>
                      <a:lnTo>
                        <a:pt x="60" y="146"/>
                      </a:lnTo>
                      <a:lnTo>
                        <a:pt x="60" y="144"/>
                      </a:lnTo>
                      <a:lnTo>
                        <a:pt x="60" y="142"/>
                      </a:lnTo>
                      <a:lnTo>
                        <a:pt x="62" y="138"/>
                      </a:lnTo>
                      <a:lnTo>
                        <a:pt x="70" y="136"/>
                      </a:lnTo>
                      <a:lnTo>
                        <a:pt x="86" y="128"/>
                      </a:lnTo>
                      <a:lnTo>
                        <a:pt x="88" y="132"/>
                      </a:lnTo>
                      <a:lnTo>
                        <a:pt x="92" y="134"/>
                      </a:lnTo>
                      <a:lnTo>
                        <a:pt x="104" y="134"/>
                      </a:lnTo>
                      <a:lnTo>
                        <a:pt x="114" y="132"/>
                      </a:lnTo>
                      <a:lnTo>
                        <a:pt x="116" y="130"/>
                      </a:lnTo>
                      <a:lnTo>
                        <a:pt x="120" y="128"/>
                      </a:lnTo>
                      <a:lnTo>
                        <a:pt x="122" y="126"/>
                      </a:lnTo>
                      <a:lnTo>
                        <a:pt x="122" y="120"/>
                      </a:lnTo>
                      <a:lnTo>
                        <a:pt x="134" y="116"/>
                      </a:lnTo>
                      <a:lnTo>
                        <a:pt x="142" y="112"/>
                      </a:lnTo>
                      <a:lnTo>
                        <a:pt x="162" y="98"/>
                      </a:lnTo>
                      <a:lnTo>
                        <a:pt x="152" y="84"/>
                      </a:lnTo>
                      <a:lnTo>
                        <a:pt x="148" y="82"/>
                      </a:lnTo>
                      <a:lnTo>
                        <a:pt x="142" y="80"/>
                      </a:lnTo>
                      <a:lnTo>
                        <a:pt x="142" y="76"/>
                      </a:lnTo>
                      <a:lnTo>
                        <a:pt x="128" y="76"/>
                      </a:lnTo>
                      <a:lnTo>
                        <a:pt x="130" y="74"/>
                      </a:lnTo>
                      <a:lnTo>
                        <a:pt x="134" y="74"/>
                      </a:lnTo>
                      <a:lnTo>
                        <a:pt x="134" y="66"/>
                      </a:lnTo>
                      <a:lnTo>
                        <a:pt x="130" y="64"/>
                      </a:lnTo>
                      <a:lnTo>
                        <a:pt x="126" y="62"/>
                      </a:lnTo>
                      <a:lnTo>
                        <a:pt x="118" y="56"/>
                      </a:lnTo>
                      <a:lnTo>
                        <a:pt x="114" y="54"/>
                      </a:lnTo>
                      <a:lnTo>
                        <a:pt x="112" y="54"/>
                      </a:lnTo>
                      <a:lnTo>
                        <a:pt x="110" y="56"/>
                      </a:lnTo>
                      <a:lnTo>
                        <a:pt x="104" y="58"/>
                      </a:lnTo>
                      <a:lnTo>
                        <a:pt x="100" y="62"/>
                      </a:lnTo>
                      <a:lnTo>
                        <a:pt x="96" y="64"/>
                      </a:lnTo>
                      <a:lnTo>
                        <a:pt x="92" y="66"/>
                      </a:lnTo>
                      <a:lnTo>
                        <a:pt x="88" y="66"/>
                      </a:lnTo>
                      <a:lnTo>
                        <a:pt x="88" y="64"/>
                      </a:lnTo>
                      <a:lnTo>
                        <a:pt x="88" y="56"/>
                      </a:lnTo>
                      <a:lnTo>
                        <a:pt x="76" y="58"/>
                      </a:lnTo>
                      <a:lnTo>
                        <a:pt x="64" y="58"/>
                      </a:lnTo>
                      <a:lnTo>
                        <a:pt x="36" y="56"/>
                      </a:lnTo>
                      <a:lnTo>
                        <a:pt x="32" y="56"/>
                      </a:lnTo>
                      <a:lnTo>
                        <a:pt x="26" y="54"/>
                      </a:lnTo>
                      <a:lnTo>
                        <a:pt x="24" y="52"/>
                      </a:lnTo>
                      <a:lnTo>
                        <a:pt x="22" y="46"/>
                      </a:lnTo>
                      <a:lnTo>
                        <a:pt x="18" y="48"/>
                      </a:lnTo>
                      <a:lnTo>
                        <a:pt x="14" y="50"/>
                      </a:lnTo>
                      <a:lnTo>
                        <a:pt x="10" y="52"/>
                      </a:lnTo>
                      <a:lnTo>
                        <a:pt x="6" y="52"/>
                      </a:lnTo>
                      <a:lnTo>
                        <a:pt x="4" y="52"/>
                      </a:lnTo>
                      <a:lnTo>
                        <a:pt x="2" y="48"/>
                      </a:lnTo>
                      <a:lnTo>
                        <a:pt x="0" y="44"/>
                      </a:lnTo>
                      <a:lnTo>
                        <a:pt x="6" y="40"/>
                      </a:lnTo>
                      <a:lnTo>
                        <a:pt x="14" y="40"/>
                      </a:lnTo>
                      <a:lnTo>
                        <a:pt x="6" y="36"/>
                      </a:lnTo>
                      <a:lnTo>
                        <a:pt x="4" y="34"/>
                      </a:lnTo>
                      <a:lnTo>
                        <a:pt x="4" y="30"/>
                      </a:lnTo>
                      <a:lnTo>
                        <a:pt x="4" y="28"/>
                      </a:lnTo>
                      <a:lnTo>
                        <a:pt x="6" y="24"/>
                      </a:lnTo>
                      <a:lnTo>
                        <a:pt x="12" y="18"/>
                      </a:lnTo>
                      <a:lnTo>
                        <a:pt x="22" y="14"/>
                      </a:lnTo>
                      <a:lnTo>
                        <a:pt x="32" y="10"/>
                      </a:lnTo>
                      <a:lnTo>
                        <a:pt x="56" y="6"/>
                      </a:lnTo>
                      <a:lnTo>
                        <a:pt x="64" y="4"/>
                      </a:lnTo>
                      <a:lnTo>
                        <a:pt x="72" y="0"/>
                      </a:lnTo>
                      <a:lnTo>
                        <a:pt x="82" y="0"/>
                      </a:lnTo>
                      <a:lnTo>
                        <a:pt x="78" y="6"/>
                      </a:lnTo>
                      <a:lnTo>
                        <a:pt x="72" y="8"/>
                      </a:lnTo>
                      <a:lnTo>
                        <a:pt x="62" y="12"/>
                      </a:lnTo>
                      <a:lnTo>
                        <a:pt x="58" y="16"/>
                      </a:lnTo>
                      <a:lnTo>
                        <a:pt x="54" y="18"/>
                      </a:lnTo>
                      <a:lnTo>
                        <a:pt x="50" y="22"/>
                      </a:lnTo>
                      <a:lnTo>
                        <a:pt x="48" y="28"/>
                      </a:lnTo>
                      <a:lnTo>
                        <a:pt x="56" y="28"/>
                      </a:lnTo>
                      <a:lnTo>
                        <a:pt x="60" y="24"/>
                      </a:lnTo>
                      <a:lnTo>
                        <a:pt x="64" y="18"/>
                      </a:lnTo>
                      <a:lnTo>
                        <a:pt x="70" y="14"/>
                      </a:lnTo>
                      <a:lnTo>
                        <a:pt x="76" y="12"/>
                      </a:lnTo>
                      <a:lnTo>
                        <a:pt x="94" y="6"/>
                      </a:lnTo>
                      <a:lnTo>
                        <a:pt x="1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9" name="ïṡļïďê">
                  <a:extLst>
                    <a:ext uri="{FF2B5EF4-FFF2-40B4-BE49-F238E27FC236}">
                      <a16:creationId xmlns:a16="http://schemas.microsoft.com/office/drawing/2014/main" id="{41E08A2B-AF36-4FB1-81B2-4887ECAD1B2F}"/>
                    </a:ext>
                  </a:extLst>
                </p:cNvPr>
                <p:cNvSpPr/>
                <p:nvPr/>
              </p:nvSpPr>
              <p:spPr bwMode="auto">
                <a:xfrm>
                  <a:off x="2754426" y="1816523"/>
                  <a:ext cx="56466" cy="30822"/>
                </a:xfrm>
                <a:custGeom>
                  <a:avLst/>
                  <a:gdLst>
                    <a:gd name="T0" fmla="*/ 2147483647 w 32"/>
                    <a:gd name="T1" fmla="*/ 2147483647 h 18"/>
                    <a:gd name="T2" fmla="*/ 2147483647 w 32"/>
                    <a:gd name="T3" fmla="*/ 0 h 18"/>
                    <a:gd name="T4" fmla="*/ 2147483647 w 32"/>
                    <a:gd name="T5" fmla="*/ 0 h 18"/>
                    <a:gd name="T6" fmla="*/ 2147483647 w 32"/>
                    <a:gd name="T7" fmla="*/ 2147483647 h 18"/>
                    <a:gd name="T8" fmla="*/ 2147483647 w 32"/>
                    <a:gd name="T9" fmla="*/ 2147483647 h 18"/>
                    <a:gd name="T10" fmla="*/ 2147483647 w 32"/>
                    <a:gd name="T11" fmla="*/ 2147483647 h 18"/>
                    <a:gd name="T12" fmla="*/ 2147483647 w 32"/>
                    <a:gd name="T13" fmla="*/ 2147483647 h 18"/>
                    <a:gd name="T14" fmla="*/ 2147483647 w 32"/>
                    <a:gd name="T15" fmla="*/ 2147483647 h 18"/>
                    <a:gd name="T16" fmla="*/ 2147483647 w 32"/>
                    <a:gd name="T17" fmla="*/ 2147483647 h 18"/>
                    <a:gd name="T18" fmla="*/ 2147483647 w 32"/>
                    <a:gd name="T19" fmla="*/ 2147483647 h 18"/>
                    <a:gd name="T20" fmla="*/ 0 w 32"/>
                    <a:gd name="T21" fmla="*/ 2147483647 h 18"/>
                    <a:gd name="T22" fmla="*/ 2147483647 w 32"/>
                    <a:gd name="T23" fmla="*/ 2147483647 h 18"/>
                    <a:gd name="T24" fmla="*/ 2147483647 w 32"/>
                    <a:gd name="T25" fmla="*/ 2147483647 h 18"/>
                    <a:gd name="T26" fmla="*/ 2147483647 w 32"/>
                    <a:gd name="T27" fmla="*/ 2147483647 h 18"/>
                    <a:gd name="T28" fmla="*/ 2147483647 w 32"/>
                    <a:gd name="T29" fmla="*/ 2147483647 h 18"/>
                    <a:gd name="T30" fmla="*/ 2147483647 w 32"/>
                    <a:gd name="T31" fmla="*/ 0 h 18"/>
                    <a:gd name="T32" fmla="*/ 2147483647 w 32"/>
                    <a:gd name="T33" fmla="*/ 2147483647 h 1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32"/>
                    <a:gd name="T52" fmla="*/ 0 h 18"/>
                    <a:gd name="T53" fmla="*/ 32 w 32"/>
                    <a:gd name="T54" fmla="*/ 18 h 18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32" h="18">
                      <a:moveTo>
                        <a:pt x="16" y="2"/>
                      </a:moveTo>
                      <a:lnTo>
                        <a:pt x="28" y="0"/>
                      </a:lnTo>
                      <a:lnTo>
                        <a:pt x="30" y="0"/>
                      </a:lnTo>
                      <a:lnTo>
                        <a:pt x="32" y="2"/>
                      </a:lnTo>
                      <a:lnTo>
                        <a:pt x="30" y="6"/>
                      </a:lnTo>
                      <a:lnTo>
                        <a:pt x="28" y="10"/>
                      </a:lnTo>
                      <a:lnTo>
                        <a:pt x="22" y="14"/>
                      </a:lnTo>
                      <a:lnTo>
                        <a:pt x="14" y="18"/>
                      </a:lnTo>
                      <a:lnTo>
                        <a:pt x="6" y="18"/>
                      </a:lnTo>
                      <a:lnTo>
                        <a:pt x="2" y="16"/>
                      </a:lnTo>
                      <a:lnTo>
                        <a:pt x="0" y="14"/>
                      </a:lnTo>
                      <a:lnTo>
                        <a:pt x="2" y="10"/>
                      </a:lnTo>
                      <a:lnTo>
                        <a:pt x="8" y="6"/>
                      </a:lnTo>
                      <a:lnTo>
                        <a:pt x="12" y="2"/>
                      </a:lnTo>
                      <a:lnTo>
                        <a:pt x="18" y="2"/>
                      </a:lnTo>
                      <a:lnTo>
                        <a:pt x="18" y="0"/>
                      </a:lnTo>
                      <a:lnTo>
                        <a:pt x="16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0" name="iSḻïḓê">
                  <a:extLst>
                    <a:ext uri="{FF2B5EF4-FFF2-40B4-BE49-F238E27FC236}">
                      <a16:creationId xmlns:a16="http://schemas.microsoft.com/office/drawing/2014/main" id="{23CA6A0A-41A3-4E49-A68F-6825C4704329}"/>
                    </a:ext>
                  </a:extLst>
                </p:cNvPr>
                <p:cNvSpPr/>
                <p:nvPr/>
              </p:nvSpPr>
              <p:spPr bwMode="auto">
                <a:xfrm>
                  <a:off x="1144460" y="2367140"/>
                  <a:ext cx="1524577" cy="725748"/>
                </a:xfrm>
                <a:custGeom>
                  <a:avLst/>
                  <a:gdLst>
                    <a:gd name="T0" fmla="*/ 2147483647 w 872"/>
                    <a:gd name="T1" fmla="*/ 2147483647 h 434"/>
                    <a:gd name="T2" fmla="*/ 2147483647 w 872"/>
                    <a:gd name="T3" fmla="*/ 2147483647 h 434"/>
                    <a:gd name="T4" fmla="*/ 2147483647 w 872"/>
                    <a:gd name="T5" fmla="*/ 2147483647 h 434"/>
                    <a:gd name="T6" fmla="*/ 2147483647 w 872"/>
                    <a:gd name="T7" fmla="*/ 2147483647 h 434"/>
                    <a:gd name="T8" fmla="*/ 2147483647 w 872"/>
                    <a:gd name="T9" fmla="*/ 2147483647 h 434"/>
                    <a:gd name="T10" fmla="*/ 2147483647 w 872"/>
                    <a:gd name="T11" fmla="*/ 2147483647 h 434"/>
                    <a:gd name="T12" fmla="*/ 2147483647 w 872"/>
                    <a:gd name="T13" fmla="*/ 2147483647 h 434"/>
                    <a:gd name="T14" fmla="*/ 2147483647 w 872"/>
                    <a:gd name="T15" fmla="*/ 2147483647 h 434"/>
                    <a:gd name="T16" fmla="*/ 2147483647 w 872"/>
                    <a:gd name="T17" fmla="*/ 2147483647 h 434"/>
                    <a:gd name="T18" fmla="*/ 2147483647 w 872"/>
                    <a:gd name="T19" fmla="*/ 2147483647 h 434"/>
                    <a:gd name="T20" fmla="*/ 2147483647 w 872"/>
                    <a:gd name="T21" fmla="*/ 2147483647 h 434"/>
                    <a:gd name="T22" fmla="*/ 2147483647 w 872"/>
                    <a:gd name="T23" fmla="*/ 2147483647 h 434"/>
                    <a:gd name="T24" fmla="*/ 2147483647 w 872"/>
                    <a:gd name="T25" fmla="*/ 2147483647 h 434"/>
                    <a:gd name="T26" fmla="*/ 2147483647 w 872"/>
                    <a:gd name="T27" fmla="*/ 2147483647 h 434"/>
                    <a:gd name="T28" fmla="*/ 2147483647 w 872"/>
                    <a:gd name="T29" fmla="*/ 2147483647 h 434"/>
                    <a:gd name="T30" fmla="*/ 2147483647 w 872"/>
                    <a:gd name="T31" fmla="*/ 2147483647 h 434"/>
                    <a:gd name="T32" fmla="*/ 2147483647 w 872"/>
                    <a:gd name="T33" fmla="*/ 2147483647 h 434"/>
                    <a:gd name="T34" fmla="*/ 2147483647 w 872"/>
                    <a:gd name="T35" fmla="*/ 2147483647 h 434"/>
                    <a:gd name="T36" fmla="*/ 2147483647 w 872"/>
                    <a:gd name="T37" fmla="*/ 2147483647 h 434"/>
                    <a:gd name="T38" fmla="*/ 2147483647 w 872"/>
                    <a:gd name="T39" fmla="*/ 2147483647 h 434"/>
                    <a:gd name="T40" fmla="*/ 2147483647 w 872"/>
                    <a:gd name="T41" fmla="*/ 2147483647 h 434"/>
                    <a:gd name="T42" fmla="*/ 2147483647 w 872"/>
                    <a:gd name="T43" fmla="*/ 2147483647 h 434"/>
                    <a:gd name="T44" fmla="*/ 2147483647 w 872"/>
                    <a:gd name="T45" fmla="*/ 2147483647 h 434"/>
                    <a:gd name="T46" fmla="*/ 2147483647 w 872"/>
                    <a:gd name="T47" fmla="*/ 2147483647 h 434"/>
                    <a:gd name="T48" fmla="*/ 2147483647 w 872"/>
                    <a:gd name="T49" fmla="*/ 2147483647 h 434"/>
                    <a:gd name="T50" fmla="*/ 2147483647 w 872"/>
                    <a:gd name="T51" fmla="*/ 2147483647 h 434"/>
                    <a:gd name="T52" fmla="*/ 2147483647 w 872"/>
                    <a:gd name="T53" fmla="*/ 2147483647 h 434"/>
                    <a:gd name="T54" fmla="*/ 2147483647 w 872"/>
                    <a:gd name="T55" fmla="*/ 2147483647 h 434"/>
                    <a:gd name="T56" fmla="*/ 2147483647 w 872"/>
                    <a:gd name="T57" fmla="*/ 2147483647 h 434"/>
                    <a:gd name="T58" fmla="*/ 2147483647 w 872"/>
                    <a:gd name="T59" fmla="*/ 2147483647 h 434"/>
                    <a:gd name="T60" fmla="*/ 2147483647 w 872"/>
                    <a:gd name="T61" fmla="*/ 2147483647 h 434"/>
                    <a:gd name="T62" fmla="*/ 2147483647 w 872"/>
                    <a:gd name="T63" fmla="*/ 2147483647 h 434"/>
                    <a:gd name="T64" fmla="*/ 2147483647 w 872"/>
                    <a:gd name="T65" fmla="*/ 2147483647 h 434"/>
                    <a:gd name="T66" fmla="*/ 2147483647 w 872"/>
                    <a:gd name="T67" fmla="*/ 2147483647 h 434"/>
                    <a:gd name="T68" fmla="*/ 2147483647 w 872"/>
                    <a:gd name="T69" fmla="*/ 2147483647 h 434"/>
                    <a:gd name="T70" fmla="*/ 2147483647 w 872"/>
                    <a:gd name="T71" fmla="*/ 2147483647 h 434"/>
                    <a:gd name="T72" fmla="*/ 2147483647 w 872"/>
                    <a:gd name="T73" fmla="*/ 2147483647 h 434"/>
                    <a:gd name="T74" fmla="*/ 2147483647 w 872"/>
                    <a:gd name="T75" fmla="*/ 2147483647 h 434"/>
                    <a:gd name="T76" fmla="*/ 2147483647 w 872"/>
                    <a:gd name="T77" fmla="*/ 2147483647 h 434"/>
                    <a:gd name="T78" fmla="*/ 2147483647 w 872"/>
                    <a:gd name="T79" fmla="*/ 2147483647 h 434"/>
                    <a:gd name="T80" fmla="*/ 2147483647 w 872"/>
                    <a:gd name="T81" fmla="*/ 2147483647 h 434"/>
                    <a:gd name="T82" fmla="*/ 2147483647 w 872"/>
                    <a:gd name="T83" fmla="*/ 2147483647 h 434"/>
                    <a:gd name="T84" fmla="*/ 2147483647 w 872"/>
                    <a:gd name="T85" fmla="*/ 2147483647 h 434"/>
                    <a:gd name="T86" fmla="*/ 2147483647 w 872"/>
                    <a:gd name="T87" fmla="*/ 2147483647 h 434"/>
                    <a:gd name="T88" fmla="*/ 2147483647 w 872"/>
                    <a:gd name="T89" fmla="*/ 2147483647 h 434"/>
                    <a:gd name="T90" fmla="*/ 2147483647 w 872"/>
                    <a:gd name="T91" fmla="*/ 2147483647 h 434"/>
                    <a:gd name="T92" fmla="*/ 2147483647 w 872"/>
                    <a:gd name="T93" fmla="*/ 2147483647 h 434"/>
                    <a:gd name="T94" fmla="*/ 2147483647 w 872"/>
                    <a:gd name="T95" fmla="*/ 2147483647 h 434"/>
                    <a:gd name="T96" fmla="*/ 2147483647 w 872"/>
                    <a:gd name="T97" fmla="*/ 2147483647 h 434"/>
                    <a:gd name="T98" fmla="*/ 2147483647 w 872"/>
                    <a:gd name="T99" fmla="*/ 2147483647 h 434"/>
                    <a:gd name="T100" fmla="*/ 2147483647 w 872"/>
                    <a:gd name="T101" fmla="*/ 2147483647 h 434"/>
                    <a:gd name="T102" fmla="*/ 2147483647 w 872"/>
                    <a:gd name="T103" fmla="*/ 2147483647 h 434"/>
                    <a:gd name="T104" fmla="*/ 0 w 872"/>
                    <a:gd name="T105" fmla="*/ 2147483647 h 434"/>
                    <a:gd name="T106" fmla="*/ 2147483647 w 872"/>
                    <a:gd name="T107" fmla="*/ 2147483647 h 434"/>
                    <a:gd name="T108" fmla="*/ 2147483647 w 872"/>
                    <a:gd name="T109" fmla="*/ 2147483647 h 43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872"/>
                    <a:gd name="T166" fmla="*/ 0 h 434"/>
                    <a:gd name="T167" fmla="*/ 872 w 872"/>
                    <a:gd name="T168" fmla="*/ 434 h 434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872" h="434">
                      <a:moveTo>
                        <a:pt x="4" y="226"/>
                      </a:moveTo>
                      <a:lnTo>
                        <a:pt x="4" y="228"/>
                      </a:lnTo>
                      <a:lnTo>
                        <a:pt x="4" y="230"/>
                      </a:lnTo>
                      <a:lnTo>
                        <a:pt x="2" y="236"/>
                      </a:lnTo>
                      <a:lnTo>
                        <a:pt x="4" y="244"/>
                      </a:lnTo>
                      <a:lnTo>
                        <a:pt x="6" y="254"/>
                      </a:lnTo>
                      <a:lnTo>
                        <a:pt x="14" y="260"/>
                      </a:lnTo>
                      <a:lnTo>
                        <a:pt x="26" y="264"/>
                      </a:lnTo>
                      <a:lnTo>
                        <a:pt x="30" y="266"/>
                      </a:lnTo>
                      <a:lnTo>
                        <a:pt x="32" y="268"/>
                      </a:lnTo>
                      <a:lnTo>
                        <a:pt x="40" y="278"/>
                      </a:lnTo>
                      <a:lnTo>
                        <a:pt x="44" y="290"/>
                      </a:lnTo>
                      <a:lnTo>
                        <a:pt x="46" y="300"/>
                      </a:lnTo>
                      <a:lnTo>
                        <a:pt x="66" y="298"/>
                      </a:lnTo>
                      <a:lnTo>
                        <a:pt x="74" y="298"/>
                      </a:lnTo>
                      <a:lnTo>
                        <a:pt x="80" y="300"/>
                      </a:lnTo>
                      <a:lnTo>
                        <a:pt x="124" y="326"/>
                      </a:lnTo>
                      <a:lnTo>
                        <a:pt x="174" y="326"/>
                      </a:lnTo>
                      <a:lnTo>
                        <a:pt x="178" y="316"/>
                      </a:lnTo>
                      <a:lnTo>
                        <a:pt x="194" y="318"/>
                      </a:lnTo>
                      <a:lnTo>
                        <a:pt x="198" y="318"/>
                      </a:lnTo>
                      <a:lnTo>
                        <a:pt x="204" y="316"/>
                      </a:lnTo>
                      <a:lnTo>
                        <a:pt x="206" y="324"/>
                      </a:lnTo>
                      <a:lnTo>
                        <a:pt x="212" y="328"/>
                      </a:lnTo>
                      <a:lnTo>
                        <a:pt x="216" y="332"/>
                      </a:lnTo>
                      <a:lnTo>
                        <a:pt x="220" y="336"/>
                      </a:lnTo>
                      <a:lnTo>
                        <a:pt x="224" y="356"/>
                      </a:lnTo>
                      <a:lnTo>
                        <a:pt x="226" y="360"/>
                      </a:lnTo>
                      <a:lnTo>
                        <a:pt x="230" y="364"/>
                      </a:lnTo>
                      <a:lnTo>
                        <a:pt x="234" y="366"/>
                      </a:lnTo>
                      <a:lnTo>
                        <a:pt x="238" y="366"/>
                      </a:lnTo>
                      <a:lnTo>
                        <a:pt x="244" y="364"/>
                      </a:lnTo>
                      <a:lnTo>
                        <a:pt x="250" y="360"/>
                      </a:lnTo>
                      <a:lnTo>
                        <a:pt x="254" y="354"/>
                      </a:lnTo>
                      <a:lnTo>
                        <a:pt x="256" y="354"/>
                      </a:lnTo>
                      <a:lnTo>
                        <a:pt x="262" y="354"/>
                      </a:lnTo>
                      <a:lnTo>
                        <a:pt x="270" y="354"/>
                      </a:lnTo>
                      <a:lnTo>
                        <a:pt x="276" y="358"/>
                      </a:lnTo>
                      <a:lnTo>
                        <a:pt x="278" y="366"/>
                      </a:lnTo>
                      <a:lnTo>
                        <a:pt x="282" y="374"/>
                      </a:lnTo>
                      <a:lnTo>
                        <a:pt x="286" y="392"/>
                      </a:lnTo>
                      <a:lnTo>
                        <a:pt x="288" y="408"/>
                      </a:lnTo>
                      <a:lnTo>
                        <a:pt x="290" y="412"/>
                      </a:lnTo>
                      <a:lnTo>
                        <a:pt x="294" y="414"/>
                      </a:lnTo>
                      <a:lnTo>
                        <a:pt x="302" y="420"/>
                      </a:lnTo>
                      <a:lnTo>
                        <a:pt x="320" y="426"/>
                      </a:lnTo>
                      <a:lnTo>
                        <a:pt x="322" y="426"/>
                      </a:lnTo>
                      <a:lnTo>
                        <a:pt x="322" y="408"/>
                      </a:lnTo>
                      <a:lnTo>
                        <a:pt x="322" y="402"/>
                      </a:lnTo>
                      <a:lnTo>
                        <a:pt x="324" y="394"/>
                      </a:lnTo>
                      <a:lnTo>
                        <a:pt x="328" y="388"/>
                      </a:lnTo>
                      <a:lnTo>
                        <a:pt x="332" y="382"/>
                      </a:lnTo>
                      <a:lnTo>
                        <a:pt x="338" y="378"/>
                      </a:lnTo>
                      <a:lnTo>
                        <a:pt x="340" y="374"/>
                      </a:lnTo>
                      <a:lnTo>
                        <a:pt x="342" y="370"/>
                      </a:lnTo>
                      <a:lnTo>
                        <a:pt x="350" y="370"/>
                      </a:lnTo>
                      <a:lnTo>
                        <a:pt x="358" y="368"/>
                      </a:lnTo>
                      <a:lnTo>
                        <a:pt x="370" y="360"/>
                      </a:lnTo>
                      <a:lnTo>
                        <a:pt x="372" y="358"/>
                      </a:lnTo>
                      <a:lnTo>
                        <a:pt x="374" y="356"/>
                      </a:lnTo>
                      <a:lnTo>
                        <a:pt x="374" y="354"/>
                      </a:lnTo>
                      <a:lnTo>
                        <a:pt x="378" y="352"/>
                      </a:lnTo>
                      <a:lnTo>
                        <a:pt x="384" y="354"/>
                      </a:lnTo>
                      <a:lnTo>
                        <a:pt x="386" y="352"/>
                      </a:lnTo>
                      <a:lnTo>
                        <a:pt x="386" y="350"/>
                      </a:lnTo>
                      <a:lnTo>
                        <a:pt x="388" y="348"/>
                      </a:lnTo>
                      <a:lnTo>
                        <a:pt x="392" y="348"/>
                      </a:lnTo>
                      <a:lnTo>
                        <a:pt x="398" y="348"/>
                      </a:lnTo>
                      <a:lnTo>
                        <a:pt x="404" y="350"/>
                      </a:lnTo>
                      <a:lnTo>
                        <a:pt x="408" y="352"/>
                      </a:lnTo>
                      <a:lnTo>
                        <a:pt x="414" y="354"/>
                      </a:lnTo>
                      <a:lnTo>
                        <a:pt x="418" y="352"/>
                      </a:lnTo>
                      <a:lnTo>
                        <a:pt x="424" y="352"/>
                      </a:lnTo>
                      <a:lnTo>
                        <a:pt x="430" y="356"/>
                      </a:lnTo>
                      <a:lnTo>
                        <a:pt x="434" y="358"/>
                      </a:lnTo>
                      <a:lnTo>
                        <a:pt x="440" y="360"/>
                      </a:lnTo>
                      <a:lnTo>
                        <a:pt x="444" y="358"/>
                      </a:lnTo>
                      <a:lnTo>
                        <a:pt x="450" y="356"/>
                      </a:lnTo>
                      <a:lnTo>
                        <a:pt x="452" y="358"/>
                      </a:lnTo>
                      <a:lnTo>
                        <a:pt x="454" y="360"/>
                      </a:lnTo>
                      <a:lnTo>
                        <a:pt x="456" y="362"/>
                      </a:lnTo>
                      <a:lnTo>
                        <a:pt x="460" y="362"/>
                      </a:lnTo>
                      <a:lnTo>
                        <a:pt x="462" y="362"/>
                      </a:lnTo>
                      <a:lnTo>
                        <a:pt x="462" y="358"/>
                      </a:lnTo>
                      <a:lnTo>
                        <a:pt x="458" y="356"/>
                      </a:lnTo>
                      <a:lnTo>
                        <a:pt x="456" y="354"/>
                      </a:lnTo>
                      <a:lnTo>
                        <a:pt x="456" y="340"/>
                      </a:lnTo>
                      <a:lnTo>
                        <a:pt x="466" y="338"/>
                      </a:lnTo>
                      <a:lnTo>
                        <a:pt x="474" y="336"/>
                      </a:lnTo>
                      <a:lnTo>
                        <a:pt x="486" y="340"/>
                      </a:lnTo>
                      <a:lnTo>
                        <a:pt x="490" y="338"/>
                      </a:lnTo>
                      <a:lnTo>
                        <a:pt x="494" y="336"/>
                      </a:lnTo>
                      <a:lnTo>
                        <a:pt x="510" y="336"/>
                      </a:lnTo>
                      <a:lnTo>
                        <a:pt x="512" y="338"/>
                      </a:lnTo>
                      <a:lnTo>
                        <a:pt x="516" y="340"/>
                      </a:lnTo>
                      <a:lnTo>
                        <a:pt x="522" y="342"/>
                      </a:lnTo>
                      <a:lnTo>
                        <a:pt x="524" y="346"/>
                      </a:lnTo>
                      <a:lnTo>
                        <a:pt x="524" y="348"/>
                      </a:lnTo>
                      <a:lnTo>
                        <a:pt x="524" y="352"/>
                      </a:lnTo>
                      <a:lnTo>
                        <a:pt x="530" y="350"/>
                      </a:lnTo>
                      <a:lnTo>
                        <a:pt x="532" y="348"/>
                      </a:lnTo>
                      <a:lnTo>
                        <a:pt x="542" y="344"/>
                      </a:lnTo>
                      <a:lnTo>
                        <a:pt x="550" y="346"/>
                      </a:lnTo>
                      <a:lnTo>
                        <a:pt x="552" y="350"/>
                      </a:lnTo>
                      <a:lnTo>
                        <a:pt x="552" y="354"/>
                      </a:lnTo>
                      <a:lnTo>
                        <a:pt x="554" y="356"/>
                      </a:lnTo>
                      <a:lnTo>
                        <a:pt x="556" y="360"/>
                      </a:lnTo>
                      <a:lnTo>
                        <a:pt x="558" y="362"/>
                      </a:lnTo>
                      <a:lnTo>
                        <a:pt x="562" y="364"/>
                      </a:lnTo>
                      <a:lnTo>
                        <a:pt x="560" y="370"/>
                      </a:lnTo>
                      <a:lnTo>
                        <a:pt x="558" y="372"/>
                      </a:lnTo>
                      <a:lnTo>
                        <a:pt x="556" y="376"/>
                      </a:lnTo>
                      <a:lnTo>
                        <a:pt x="556" y="380"/>
                      </a:lnTo>
                      <a:lnTo>
                        <a:pt x="558" y="382"/>
                      </a:lnTo>
                      <a:lnTo>
                        <a:pt x="560" y="386"/>
                      </a:lnTo>
                      <a:lnTo>
                        <a:pt x="558" y="388"/>
                      </a:lnTo>
                      <a:lnTo>
                        <a:pt x="558" y="390"/>
                      </a:lnTo>
                      <a:lnTo>
                        <a:pt x="558" y="400"/>
                      </a:lnTo>
                      <a:lnTo>
                        <a:pt x="564" y="408"/>
                      </a:lnTo>
                      <a:lnTo>
                        <a:pt x="564" y="416"/>
                      </a:lnTo>
                      <a:lnTo>
                        <a:pt x="566" y="422"/>
                      </a:lnTo>
                      <a:lnTo>
                        <a:pt x="570" y="428"/>
                      </a:lnTo>
                      <a:lnTo>
                        <a:pt x="574" y="432"/>
                      </a:lnTo>
                      <a:lnTo>
                        <a:pt x="578" y="434"/>
                      </a:lnTo>
                      <a:lnTo>
                        <a:pt x="584" y="434"/>
                      </a:lnTo>
                      <a:lnTo>
                        <a:pt x="584" y="428"/>
                      </a:lnTo>
                      <a:lnTo>
                        <a:pt x="588" y="420"/>
                      </a:lnTo>
                      <a:lnTo>
                        <a:pt x="590" y="414"/>
                      </a:lnTo>
                      <a:lnTo>
                        <a:pt x="592" y="408"/>
                      </a:lnTo>
                      <a:lnTo>
                        <a:pt x="592" y="398"/>
                      </a:lnTo>
                      <a:lnTo>
                        <a:pt x="594" y="388"/>
                      </a:lnTo>
                      <a:lnTo>
                        <a:pt x="592" y="380"/>
                      </a:lnTo>
                      <a:lnTo>
                        <a:pt x="588" y="370"/>
                      </a:lnTo>
                      <a:lnTo>
                        <a:pt x="586" y="358"/>
                      </a:lnTo>
                      <a:lnTo>
                        <a:pt x="584" y="348"/>
                      </a:lnTo>
                      <a:lnTo>
                        <a:pt x="586" y="332"/>
                      </a:lnTo>
                      <a:lnTo>
                        <a:pt x="590" y="322"/>
                      </a:lnTo>
                      <a:lnTo>
                        <a:pt x="598" y="310"/>
                      </a:lnTo>
                      <a:lnTo>
                        <a:pt x="606" y="300"/>
                      </a:lnTo>
                      <a:lnTo>
                        <a:pt x="608" y="300"/>
                      </a:lnTo>
                      <a:lnTo>
                        <a:pt x="612" y="298"/>
                      </a:lnTo>
                      <a:lnTo>
                        <a:pt x="616" y="296"/>
                      </a:lnTo>
                      <a:lnTo>
                        <a:pt x="618" y="294"/>
                      </a:lnTo>
                      <a:lnTo>
                        <a:pt x="624" y="292"/>
                      </a:lnTo>
                      <a:lnTo>
                        <a:pt x="626" y="290"/>
                      </a:lnTo>
                      <a:lnTo>
                        <a:pt x="632" y="282"/>
                      </a:lnTo>
                      <a:lnTo>
                        <a:pt x="634" y="276"/>
                      </a:lnTo>
                      <a:lnTo>
                        <a:pt x="638" y="274"/>
                      </a:lnTo>
                      <a:lnTo>
                        <a:pt x="644" y="274"/>
                      </a:lnTo>
                      <a:lnTo>
                        <a:pt x="644" y="272"/>
                      </a:lnTo>
                      <a:lnTo>
                        <a:pt x="646" y="272"/>
                      </a:lnTo>
                      <a:lnTo>
                        <a:pt x="650" y="272"/>
                      </a:lnTo>
                      <a:lnTo>
                        <a:pt x="654" y="268"/>
                      </a:lnTo>
                      <a:lnTo>
                        <a:pt x="658" y="264"/>
                      </a:lnTo>
                      <a:lnTo>
                        <a:pt x="660" y="260"/>
                      </a:lnTo>
                      <a:lnTo>
                        <a:pt x="668" y="258"/>
                      </a:lnTo>
                      <a:lnTo>
                        <a:pt x="672" y="258"/>
                      </a:lnTo>
                      <a:lnTo>
                        <a:pt x="678" y="254"/>
                      </a:lnTo>
                      <a:lnTo>
                        <a:pt x="676" y="250"/>
                      </a:lnTo>
                      <a:lnTo>
                        <a:pt x="678" y="246"/>
                      </a:lnTo>
                      <a:lnTo>
                        <a:pt x="688" y="244"/>
                      </a:lnTo>
                      <a:lnTo>
                        <a:pt x="690" y="242"/>
                      </a:lnTo>
                      <a:lnTo>
                        <a:pt x="692" y="240"/>
                      </a:lnTo>
                      <a:lnTo>
                        <a:pt x="696" y="238"/>
                      </a:lnTo>
                      <a:lnTo>
                        <a:pt x="698" y="234"/>
                      </a:lnTo>
                      <a:lnTo>
                        <a:pt x="696" y="230"/>
                      </a:lnTo>
                      <a:lnTo>
                        <a:pt x="696" y="226"/>
                      </a:lnTo>
                      <a:lnTo>
                        <a:pt x="694" y="222"/>
                      </a:lnTo>
                      <a:lnTo>
                        <a:pt x="692" y="218"/>
                      </a:lnTo>
                      <a:lnTo>
                        <a:pt x="690" y="216"/>
                      </a:lnTo>
                      <a:lnTo>
                        <a:pt x="688" y="214"/>
                      </a:lnTo>
                      <a:lnTo>
                        <a:pt x="694" y="214"/>
                      </a:lnTo>
                      <a:lnTo>
                        <a:pt x="692" y="214"/>
                      </a:lnTo>
                      <a:lnTo>
                        <a:pt x="692" y="212"/>
                      </a:lnTo>
                      <a:lnTo>
                        <a:pt x="694" y="208"/>
                      </a:lnTo>
                      <a:lnTo>
                        <a:pt x="700" y="210"/>
                      </a:lnTo>
                      <a:lnTo>
                        <a:pt x="704" y="208"/>
                      </a:lnTo>
                      <a:lnTo>
                        <a:pt x="706" y="206"/>
                      </a:lnTo>
                      <a:lnTo>
                        <a:pt x="706" y="198"/>
                      </a:lnTo>
                      <a:lnTo>
                        <a:pt x="702" y="190"/>
                      </a:lnTo>
                      <a:lnTo>
                        <a:pt x="702" y="188"/>
                      </a:lnTo>
                      <a:lnTo>
                        <a:pt x="706" y="192"/>
                      </a:lnTo>
                      <a:lnTo>
                        <a:pt x="708" y="196"/>
                      </a:lnTo>
                      <a:lnTo>
                        <a:pt x="714" y="196"/>
                      </a:lnTo>
                      <a:lnTo>
                        <a:pt x="716" y="194"/>
                      </a:lnTo>
                      <a:lnTo>
                        <a:pt x="718" y="188"/>
                      </a:lnTo>
                      <a:lnTo>
                        <a:pt x="718" y="168"/>
                      </a:lnTo>
                      <a:lnTo>
                        <a:pt x="718" y="172"/>
                      </a:lnTo>
                      <a:lnTo>
                        <a:pt x="718" y="174"/>
                      </a:lnTo>
                      <a:lnTo>
                        <a:pt x="720" y="174"/>
                      </a:lnTo>
                      <a:lnTo>
                        <a:pt x="720" y="178"/>
                      </a:lnTo>
                      <a:lnTo>
                        <a:pt x="722" y="182"/>
                      </a:lnTo>
                      <a:lnTo>
                        <a:pt x="726" y="176"/>
                      </a:lnTo>
                      <a:lnTo>
                        <a:pt x="732" y="172"/>
                      </a:lnTo>
                      <a:lnTo>
                        <a:pt x="734" y="172"/>
                      </a:lnTo>
                      <a:lnTo>
                        <a:pt x="740" y="164"/>
                      </a:lnTo>
                      <a:lnTo>
                        <a:pt x="744" y="158"/>
                      </a:lnTo>
                      <a:lnTo>
                        <a:pt x="742" y="150"/>
                      </a:lnTo>
                      <a:lnTo>
                        <a:pt x="744" y="148"/>
                      </a:lnTo>
                      <a:lnTo>
                        <a:pt x="746" y="146"/>
                      </a:lnTo>
                      <a:lnTo>
                        <a:pt x="756" y="146"/>
                      </a:lnTo>
                      <a:lnTo>
                        <a:pt x="766" y="146"/>
                      </a:lnTo>
                      <a:lnTo>
                        <a:pt x="770" y="142"/>
                      </a:lnTo>
                      <a:lnTo>
                        <a:pt x="752" y="142"/>
                      </a:lnTo>
                      <a:lnTo>
                        <a:pt x="760" y="140"/>
                      </a:lnTo>
                      <a:lnTo>
                        <a:pt x="770" y="140"/>
                      </a:lnTo>
                      <a:lnTo>
                        <a:pt x="776" y="138"/>
                      </a:lnTo>
                      <a:lnTo>
                        <a:pt x="786" y="134"/>
                      </a:lnTo>
                      <a:lnTo>
                        <a:pt x="790" y="132"/>
                      </a:lnTo>
                      <a:lnTo>
                        <a:pt x="792" y="130"/>
                      </a:lnTo>
                      <a:lnTo>
                        <a:pt x="802" y="132"/>
                      </a:lnTo>
                      <a:lnTo>
                        <a:pt x="808" y="130"/>
                      </a:lnTo>
                      <a:lnTo>
                        <a:pt x="812" y="128"/>
                      </a:lnTo>
                      <a:lnTo>
                        <a:pt x="810" y="124"/>
                      </a:lnTo>
                      <a:lnTo>
                        <a:pt x="808" y="126"/>
                      </a:lnTo>
                      <a:lnTo>
                        <a:pt x="806" y="128"/>
                      </a:lnTo>
                      <a:lnTo>
                        <a:pt x="800" y="128"/>
                      </a:lnTo>
                      <a:lnTo>
                        <a:pt x="802" y="126"/>
                      </a:lnTo>
                      <a:lnTo>
                        <a:pt x="802" y="122"/>
                      </a:lnTo>
                      <a:lnTo>
                        <a:pt x="800" y="118"/>
                      </a:lnTo>
                      <a:lnTo>
                        <a:pt x="802" y="112"/>
                      </a:lnTo>
                      <a:lnTo>
                        <a:pt x="804" y="108"/>
                      </a:lnTo>
                      <a:lnTo>
                        <a:pt x="806" y="104"/>
                      </a:lnTo>
                      <a:lnTo>
                        <a:pt x="808" y="98"/>
                      </a:lnTo>
                      <a:lnTo>
                        <a:pt x="814" y="94"/>
                      </a:lnTo>
                      <a:lnTo>
                        <a:pt x="822" y="90"/>
                      </a:lnTo>
                      <a:lnTo>
                        <a:pt x="838" y="84"/>
                      </a:lnTo>
                      <a:lnTo>
                        <a:pt x="854" y="80"/>
                      </a:lnTo>
                      <a:lnTo>
                        <a:pt x="870" y="74"/>
                      </a:lnTo>
                      <a:lnTo>
                        <a:pt x="864" y="54"/>
                      </a:lnTo>
                      <a:lnTo>
                        <a:pt x="864" y="50"/>
                      </a:lnTo>
                      <a:lnTo>
                        <a:pt x="866" y="46"/>
                      </a:lnTo>
                      <a:lnTo>
                        <a:pt x="872" y="38"/>
                      </a:lnTo>
                      <a:lnTo>
                        <a:pt x="852" y="32"/>
                      </a:lnTo>
                      <a:lnTo>
                        <a:pt x="846" y="34"/>
                      </a:lnTo>
                      <a:lnTo>
                        <a:pt x="840" y="38"/>
                      </a:lnTo>
                      <a:lnTo>
                        <a:pt x="830" y="52"/>
                      </a:lnTo>
                      <a:lnTo>
                        <a:pt x="824" y="58"/>
                      </a:lnTo>
                      <a:lnTo>
                        <a:pt x="820" y="66"/>
                      </a:lnTo>
                      <a:lnTo>
                        <a:pt x="814" y="70"/>
                      </a:lnTo>
                      <a:lnTo>
                        <a:pt x="804" y="72"/>
                      </a:lnTo>
                      <a:lnTo>
                        <a:pt x="798" y="74"/>
                      </a:lnTo>
                      <a:lnTo>
                        <a:pt x="766" y="74"/>
                      </a:lnTo>
                      <a:lnTo>
                        <a:pt x="758" y="78"/>
                      </a:lnTo>
                      <a:lnTo>
                        <a:pt x="750" y="80"/>
                      </a:lnTo>
                      <a:lnTo>
                        <a:pt x="738" y="90"/>
                      </a:lnTo>
                      <a:lnTo>
                        <a:pt x="724" y="100"/>
                      </a:lnTo>
                      <a:lnTo>
                        <a:pt x="718" y="102"/>
                      </a:lnTo>
                      <a:lnTo>
                        <a:pt x="712" y="104"/>
                      </a:lnTo>
                      <a:lnTo>
                        <a:pt x="706" y="102"/>
                      </a:lnTo>
                      <a:lnTo>
                        <a:pt x="700" y="100"/>
                      </a:lnTo>
                      <a:lnTo>
                        <a:pt x="694" y="100"/>
                      </a:lnTo>
                      <a:lnTo>
                        <a:pt x="692" y="102"/>
                      </a:lnTo>
                      <a:lnTo>
                        <a:pt x="688" y="106"/>
                      </a:lnTo>
                      <a:lnTo>
                        <a:pt x="686" y="110"/>
                      </a:lnTo>
                      <a:lnTo>
                        <a:pt x="684" y="116"/>
                      </a:lnTo>
                      <a:lnTo>
                        <a:pt x="672" y="122"/>
                      </a:lnTo>
                      <a:lnTo>
                        <a:pt x="658" y="128"/>
                      </a:lnTo>
                      <a:lnTo>
                        <a:pt x="642" y="134"/>
                      </a:lnTo>
                      <a:lnTo>
                        <a:pt x="632" y="136"/>
                      </a:lnTo>
                      <a:lnTo>
                        <a:pt x="622" y="134"/>
                      </a:lnTo>
                      <a:lnTo>
                        <a:pt x="618" y="134"/>
                      </a:lnTo>
                      <a:lnTo>
                        <a:pt x="618" y="132"/>
                      </a:lnTo>
                      <a:lnTo>
                        <a:pt x="618" y="126"/>
                      </a:lnTo>
                      <a:lnTo>
                        <a:pt x="622" y="122"/>
                      </a:lnTo>
                      <a:lnTo>
                        <a:pt x="630" y="118"/>
                      </a:lnTo>
                      <a:lnTo>
                        <a:pt x="636" y="112"/>
                      </a:lnTo>
                      <a:lnTo>
                        <a:pt x="640" y="108"/>
                      </a:lnTo>
                      <a:lnTo>
                        <a:pt x="640" y="106"/>
                      </a:lnTo>
                      <a:lnTo>
                        <a:pt x="638" y="104"/>
                      </a:lnTo>
                      <a:lnTo>
                        <a:pt x="636" y="102"/>
                      </a:lnTo>
                      <a:lnTo>
                        <a:pt x="638" y="96"/>
                      </a:lnTo>
                      <a:lnTo>
                        <a:pt x="636" y="94"/>
                      </a:lnTo>
                      <a:lnTo>
                        <a:pt x="634" y="88"/>
                      </a:lnTo>
                      <a:lnTo>
                        <a:pt x="632" y="92"/>
                      </a:lnTo>
                      <a:lnTo>
                        <a:pt x="630" y="96"/>
                      </a:lnTo>
                      <a:lnTo>
                        <a:pt x="622" y="96"/>
                      </a:lnTo>
                      <a:lnTo>
                        <a:pt x="626" y="90"/>
                      </a:lnTo>
                      <a:lnTo>
                        <a:pt x="632" y="86"/>
                      </a:lnTo>
                      <a:lnTo>
                        <a:pt x="634" y="80"/>
                      </a:lnTo>
                      <a:lnTo>
                        <a:pt x="636" y="72"/>
                      </a:lnTo>
                      <a:lnTo>
                        <a:pt x="636" y="68"/>
                      </a:lnTo>
                      <a:lnTo>
                        <a:pt x="632" y="66"/>
                      </a:lnTo>
                      <a:lnTo>
                        <a:pt x="630" y="64"/>
                      </a:lnTo>
                      <a:lnTo>
                        <a:pt x="622" y="64"/>
                      </a:lnTo>
                      <a:lnTo>
                        <a:pt x="618" y="64"/>
                      </a:lnTo>
                      <a:lnTo>
                        <a:pt x="610" y="72"/>
                      </a:lnTo>
                      <a:lnTo>
                        <a:pt x="602" y="78"/>
                      </a:lnTo>
                      <a:lnTo>
                        <a:pt x="592" y="82"/>
                      </a:lnTo>
                      <a:lnTo>
                        <a:pt x="584" y="92"/>
                      </a:lnTo>
                      <a:lnTo>
                        <a:pt x="582" y="96"/>
                      </a:lnTo>
                      <a:lnTo>
                        <a:pt x="580" y="104"/>
                      </a:lnTo>
                      <a:lnTo>
                        <a:pt x="578" y="116"/>
                      </a:lnTo>
                      <a:lnTo>
                        <a:pt x="576" y="122"/>
                      </a:lnTo>
                      <a:lnTo>
                        <a:pt x="572" y="128"/>
                      </a:lnTo>
                      <a:lnTo>
                        <a:pt x="566" y="132"/>
                      </a:lnTo>
                      <a:lnTo>
                        <a:pt x="558" y="134"/>
                      </a:lnTo>
                      <a:lnTo>
                        <a:pt x="554" y="132"/>
                      </a:lnTo>
                      <a:lnTo>
                        <a:pt x="552" y="130"/>
                      </a:lnTo>
                      <a:lnTo>
                        <a:pt x="550" y="128"/>
                      </a:lnTo>
                      <a:lnTo>
                        <a:pt x="552" y="122"/>
                      </a:lnTo>
                      <a:lnTo>
                        <a:pt x="554" y="114"/>
                      </a:lnTo>
                      <a:lnTo>
                        <a:pt x="560" y="102"/>
                      </a:lnTo>
                      <a:lnTo>
                        <a:pt x="568" y="90"/>
                      </a:lnTo>
                      <a:lnTo>
                        <a:pt x="576" y="80"/>
                      </a:lnTo>
                      <a:lnTo>
                        <a:pt x="576" y="78"/>
                      </a:lnTo>
                      <a:lnTo>
                        <a:pt x="578" y="74"/>
                      </a:lnTo>
                      <a:lnTo>
                        <a:pt x="584" y="66"/>
                      </a:lnTo>
                      <a:lnTo>
                        <a:pt x="594" y="60"/>
                      </a:lnTo>
                      <a:lnTo>
                        <a:pt x="602" y="58"/>
                      </a:lnTo>
                      <a:lnTo>
                        <a:pt x="620" y="58"/>
                      </a:lnTo>
                      <a:lnTo>
                        <a:pt x="624" y="56"/>
                      </a:lnTo>
                      <a:lnTo>
                        <a:pt x="628" y="56"/>
                      </a:lnTo>
                      <a:lnTo>
                        <a:pt x="634" y="52"/>
                      </a:lnTo>
                      <a:lnTo>
                        <a:pt x="626" y="50"/>
                      </a:lnTo>
                      <a:lnTo>
                        <a:pt x="618" y="50"/>
                      </a:lnTo>
                      <a:lnTo>
                        <a:pt x="612" y="50"/>
                      </a:lnTo>
                      <a:lnTo>
                        <a:pt x="606" y="48"/>
                      </a:lnTo>
                      <a:lnTo>
                        <a:pt x="596" y="46"/>
                      </a:lnTo>
                      <a:lnTo>
                        <a:pt x="592" y="44"/>
                      </a:lnTo>
                      <a:lnTo>
                        <a:pt x="590" y="40"/>
                      </a:lnTo>
                      <a:lnTo>
                        <a:pt x="590" y="36"/>
                      </a:lnTo>
                      <a:lnTo>
                        <a:pt x="584" y="36"/>
                      </a:lnTo>
                      <a:lnTo>
                        <a:pt x="582" y="36"/>
                      </a:lnTo>
                      <a:lnTo>
                        <a:pt x="580" y="34"/>
                      </a:lnTo>
                      <a:lnTo>
                        <a:pt x="586" y="30"/>
                      </a:lnTo>
                      <a:lnTo>
                        <a:pt x="564" y="38"/>
                      </a:lnTo>
                      <a:lnTo>
                        <a:pt x="550" y="40"/>
                      </a:lnTo>
                      <a:lnTo>
                        <a:pt x="540" y="42"/>
                      </a:lnTo>
                      <a:lnTo>
                        <a:pt x="536" y="42"/>
                      </a:lnTo>
                      <a:lnTo>
                        <a:pt x="532" y="42"/>
                      </a:lnTo>
                      <a:lnTo>
                        <a:pt x="528" y="40"/>
                      </a:lnTo>
                      <a:lnTo>
                        <a:pt x="536" y="34"/>
                      </a:lnTo>
                      <a:lnTo>
                        <a:pt x="544" y="30"/>
                      </a:lnTo>
                      <a:lnTo>
                        <a:pt x="552" y="26"/>
                      </a:lnTo>
                      <a:lnTo>
                        <a:pt x="562" y="22"/>
                      </a:lnTo>
                      <a:lnTo>
                        <a:pt x="550" y="20"/>
                      </a:lnTo>
                      <a:lnTo>
                        <a:pt x="540" y="16"/>
                      </a:lnTo>
                      <a:lnTo>
                        <a:pt x="540" y="18"/>
                      </a:lnTo>
                      <a:lnTo>
                        <a:pt x="534" y="16"/>
                      </a:lnTo>
                      <a:lnTo>
                        <a:pt x="528" y="14"/>
                      </a:lnTo>
                      <a:lnTo>
                        <a:pt x="522" y="14"/>
                      </a:lnTo>
                      <a:lnTo>
                        <a:pt x="516" y="12"/>
                      </a:lnTo>
                      <a:lnTo>
                        <a:pt x="510" y="10"/>
                      </a:lnTo>
                      <a:lnTo>
                        <a:pt x="506" y="6"/>
                      </a:lnTo>
                      <a:lnTo>
                        <a:pt x="506" y="0"/>
                      </a:lnTo>
                      <a:lnTo>
                        <a:pt x="112" y="0"/>
                      </a:lnTo>
                      <a:lnTo>
                        <a:pt x="110" y="6"/>
                      </a:lnTo>
                      <a:lnTo>
                        <a:pt x="106" y="14"/>
                      </a:lnTo>
                      <a:lnTo>
                        <a:pt x="104" y="22"/>
                      </a:lnTo>
                      <a:lnTo>
                        <a:pt x="100" y="24"/>
                      </a:lnTo>
                      <a:lnTo>
                        <a:pt x="96" y="26"/>
                      </a:lnTo>
                      <a:lnTo>
                        <a:pt x="94" y="22"/>
                      </a:lnTo>
                      <a:lnTo>
                        <a:pt x="92" y="20"/>
                      </a:lnTo>
                      <a:lnTo>
                        <a:pt x="82" y="16"/>
                      </a:lnTo>
                      <a:lnTo>
                        <a:pt x="78" y="26"/>
                      </a:lnTo>
                      <a:lnTo>
                        <a:pt x="64" y="52"/>
                      </a:lnTo>
                      <a:lnTo>
                        <a:pt x="48" y="80"/>
                      </a:lnTo>
                      <a:lnTo>
                        <a:pt x="40" y="90"/>
                      </a:lnTo>
                      <a:lnTo>
                        <a:pt x="32" y="98"/>
                      </a:lnTo>
                      <a:lnTo>
                        <a:pt x="26" y="106"/>
                      </a:lnTo>
                      <a:lnTo>
                        <a:pt x="20" y="114"/>
                      </a:lnTo>
                      <a:lnTo>
                        <a:pt x="14" y="126"/>
                      </a:lnTo>
                      <a:lnTo>
                        <a:pt x="12" y="136"/>
                      </a:lnTo>
                      <a:lnTo>
                        <a:pt x="8" y="146"/>
                      </a:lnTo>
                      <a:lnTo>
                        <a:pt x="2" y="158"/>
                      </a:lnTo>
                      <a:lnTo>
                        <a:pt x="2" y="162"/>
                      </a:lnTo>
                      <a:lnTo>
                        <a:pt x="2" y="166"/>
                      </a:lnTo>
                      <a:lnTo>
                        <a:pt x="2" y="170"/>
                      </a:lnTo>
                      <a:lnTo>
                        <a:pt x="0" y="172"/>
                      </a:lnTo>
                      <a:lnTo>
                        <a:pt x="0" y="174"/>
                      </a:lnTo>
                      <a:lnTo>
                        <a:pt x="0" y="178"/>
                      </a:lnTo>
                      <a:lnTo>
                        <a:pt x="2" y="190"/>
                      </a:lnTo>
                      <a:lnTo>
                        <a:pt x="4" y="198"/>
                      </a:lnTo>
                      <a:lnTo>
                        <a:pt x="6" y="196"/>
                      </a:lnTo>
                      <a:lnTo>
                        <a:pt x="10" y="194"/>
                      </a:lnTo>
                      <a:lnTo>
                        <a:pt x="18" y="196"/>
                      </a:lnTo>
                      <a:lnTo>
                        <a:pt x="10" y="196"/>
                      </a:lnTo>
                      <a:lnTo>
                        <a:pt x="8" y="198"/>
                      </a:lnTo>
                      <a:lnTo>
                        <a:pt x="6" y="200"/>
                      </a:lnTo>
                      <a:lnTo>
                        <a:pt x="8" y="204"/>
                      </a:lnTo>
                      <a:lnTo>
                        <a:pt x="4" y="202"/>
                      </a:lnTo>
                      <a:lnTo>
                        <a:pt x="2" y="206"/>
                      </a:lnTo>
                      <a:lnTo>
                        <a:pt x="4" y="214"/>
                      </a:lnTo>
                      <a:lnTo>
                        <a:pt x="4" y="216"/>
                      </a:lnTo>
                      <a:lnTo>
                        <a:pt x="6" y="216"/>
                      </a:lnTo>
                      <a:lnTo>
                        <a:pt x="6" y="220"/>
                      </a:lnTo>
                      <a:lnTo>
                        <a:pt x="6" y="222"/>
                      </a:lnTo>
                      <a:lnTo>
                        <a:pt x="4" y="2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1" name="îṣļíḋé">
                  <a:extLst>
                    <a:ext uri="{FF2B5EF4-FFF2-40B4-BE49-F238E27FC236}">
                      <a16:creationId xmlns:a16="http://schemas.microsoft.com/office/drawing/2014/main" id="{DF709178-928F-484A-ADD7-F992552931A4}"/>
                    </a:ext>
                  </a:extLst>
                </p:cNvPr>
                <p:cNvSpPr/>
                <p:nvPr/>
              </p:nvSpPr>
              <p:spPr bwMode="auto">
                <a:xfrm>
                  <a:off x="484774" y="1746470"/>
                  <a:ext cx="1001236" cy="463750"/>
                </a:xfrm>
                <a:custGeom>
                  <a:avLst/>
                  <a:gdLst>
                    <a:gd name="T0" fmla="*/ 2147483647 w 574"/>
                    <a:gd name="T1" fmla="*/ 2147483647 h 278"/>
                    <a:gd name="T2" fmla="*/ 2147483647 w 574"/>
                    <a:gd name="T3" fmla="*/ 2147483647 h 278"/>
                    <a:gd name="T4" fmla="*/ 2147483647 w 574"/>
                    <a:gd name="T5" fmla="*/ 2147483647 h 278"/>
                    <a:gd name="T6" fmla="*/ 2147483647 w 574"/>
                    <a:gd name="T7" fmla="*/ 2147483647 h 278"/>
                    <a:gd name="T8" fmla="*/ 2147483647 w 574"/>
                    <a:gd name="T9" fmla="*/ 2147483647 h 278"/>
                    <a:gd name="T10" fmla="*/ 2147483647 w 574"/>
                    <a:gd name="T11" fmla="*/ 2147483647 h 278"/>
                    <a:gd name="T12" fmla="*/ 2147483647 w 574"/>
                    <a:gd name="T13" fmla="*/ 2147483647 h 278"/>
                    <a:gd name="T14" fmla="*/ 2147483647 w 574"/>
                    <a:gd name="T15" fmla="*/ 2147483647 h 278"/>
                    <a:gd name="T16" fmla="*/ 2147483647 w 574"/>
                    <a:gd name="T17" fmla="*/ 2147483647 h 278"/>
                    <a:gd name="T18" fmla="*/ 2147483647 w 574"/>
                    <a:gd name="T19" fmla="*/ 2147483647 h 278"/>
                    <a:gd name="T20" fmla="*/ 2147483647 w 574"/>
                    <a:gd name="T21" fmla="*/ 2147483647 h 278"/>
                    <a:gd name="T22" fmla="*/ 2147483647 w 574"/>
                    <a:gd name="T23" fmla="*/ 2147483647 h 278"/>
                    <a:gd name="T24" fmla="*/ 2147483647 w 574"/>
                    <a:gd name="T25" fmla="*/ 2147483647 h 278"/>
                    <a:gd name="T26" fmla="*/ 2147483647 w 574"/>
                    <a:gd name="T27" fmla="*/ 2147483647 h 278"/>
                    <a:gd name="T28" fmla="*/ 2147483647 w 574"/>
                    <a:gd name="T29" fmla="*/ 2147483647 h 278"/>
                    <a:gd name="T30" fmla="*/ 2147483647 w 574"/>
                    <a:gd name="T31" fmla="*/ 2147483647 h 278"/>
                    <a:gd name="T32" fmla="*/ 2147483647 w 574"/>
                    <a:gd name="T33" fmla="*/ 2147483647 h 278"/>
                    <a:gd name="T34" fmla="*/ 2147483647 w 574"/>
                    <a:gd name="T35" fmla="*/ 2147483647 h 278"/>
                    <a:gd name="T36" fmla="*/ 2147483647 w 574"/>
                    <a:gd name="T37" fmla="*/ 2147483647 h 278"/>
                    <a:gd name="T38" fmla="*/ 2147483647 w 574"/>
                    <a:gd name="T39" fmla="*/ 2147483647 h 278"/>
                    <a:gd name="T40" fmla="*/ 2147483647 w 574"/>
                    <a:gd name="T41" fmla="*/ 2147483647 h 278"/>
                    <a:gd name="T42" fmla="*/ 2147483647 w 574"/>
                    <a:gd name="T43" fmla="*/ 2147483647 h 278"/>
                    <a:gd name="T44" fmla="*/ 2147483647 w 574"/>
                    <a:gd name="T45" fmla="*/ 2147483647 h 278"/>
                    <a:gd name="T46" fmla="*/ 2147483647 w 574"/>
                    <a:gd name="T47" fmla="*/ 2147483647 h 278"/>
                    <a:gd name="T48" fmla="*/ 2147483647 w 574"/>
                    <a:gd name="T49" fmla="*/ 2147483647 h 278"/>
                    <a:gd name="T50" fmla="*/ 2147483647 w 574"/>
                    <a:gd name="T51" fmla="*/ 2147483647 h 278"/>
                    <a:gd name="T52" fmla="*/ 2147483647 w 574"/>
                    <a:gd name="T53" fmla="*/ 2147483647 h 278"/>
                    <a:gd name="T54" fmla="*/ 2147483647 w 574"/>
                    <a:gd name="T55" fmla="*/ 2147483647 h 278"/>
                    <a:gd name="T56" fmla="*/ 2147483647 w 574"/>
                    <a:gd name="T57" fmla="*/ 2147483647 h 278"/>
                    <a:gd name="T58" fmla="*/ 2147483647 w 574"/>
                    <a:gd name="T59" fmla="*/ 2147483647 h 278"/>
                    <a:gd name="T60" fmla="*/ 2147483647 w 574"/>
                    <a:gd name="T61" fmla="*/ 2147483647 h 278"/>
                    <a:gd name="T62" fmla="*/ 2147483647 w 574"/>
                    <a:gd name="T63" fmla="*/ 2147483647 h 278"/>
                    <a:gd name="T64" fmla="*/ 2147483647 w 574"/>
                    <a:gd name="T65" fmla="*/ 2147483647 h 278"/>
                    <a:gd name="T66" fmla="*/ 2147483647 w 574"/>
                    <a:gd name="T67" fmla="*/ 2147483647 h 278"/>
                    <a:gd name="T68" fmla="*/ 2147483647 w 574"/>
                    <a:gd name="T69" fmla="*/ 2147483647 h 278"/>
                    <a:gd name="T70" fmla="*/ 2147483647 w 574"/>
                    <a:gd name="T71" fmla="*/ 2147483647 h 278"/>
                    <a:gd name="T72" fmla="*/ 2147483647 w 574"/>
                    <a:gd name="T73" fmla="*/ 2147483647 h 278"/>
                    <a:gd name="T74" fmla="*/ 2147483647 w 574"/>
                    <a:gd name="T75" fmla="*/ 2147483647 h 278"/>
                    <a:gd name="T76" fmla="*/ 2147483647 w 574"/>
                    <a:gd name="T77" fmla="*/ 2147483647 h 278"/>
                    <a:gd name="T78" fmla="*/ 2147483647 w 574"/>
                    <a:gd name="T79" fmla="*/ 2147483647 h 278"/>
                    <a:gd name="T80" fmla="*/ 2147483647 w 574"/>
                    <a:gd name="T81" fmla="*/ 2147483647 h 278"/>
                    <a:gd name="T82" fmla="*/ 2147483647 w 574"/>
                    <a:gd name="T83" fmla="*/ 2147483647 h 278"/>
                    <a:gd name="T84" fmla="*/ 2147483647 w 574"/>
                    <a:gd name="T85" fmla="*/ 2147483647 h 278"/>
                    <a:gd name="T86" fmla="*/ 2147483647 w 574"/>
                    <a:gd name="T87" fmla="*/ 2147483647 h 278"/>
                    <a:gd name="T88" fmla="*/ 2147483647 w 574"/>
                    <a:gd name="T89" fmla="*/ 2147483647 h 278"/>
                    <a:gd name="T90" fmla="*/ 2147483647 w 574"/>
                    <a:gd name="T91" fmla="*/ 2147483647 h 278"/>
                    <a:gd name="T92" fmla="*/ 2147483647 w 574"/>
                    <a:gd name="T93" fmla="*/ 2147483647 h 278"/>
                    <a:gd name="T94" fmla="*/ 2147483647 w 574"/>
                    <a:gd name="T95" fmla="*/ 2147483647 h 278"/>
                    <a:gd name="T96" fmla="*/ 2147483647 w 574"/>
                    <a:gd name="T97" fmla="*/ 2147483647 h 27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574"/>
                    <a:gd name="T148" fmla="*/ 0 h 278"/>
                    <a:gd name="T149" fmla="*/ 574 w 574"/>
                    <a:gd name="T150" fmla="*/ 278 h 27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574" h="278">
                      <a:moveTo>
                        <a:pt x="400" y="178"/>
                      </a:moveTo>
                      <a:lnTo>
                        <a:pt x="388" y="182"/>
                      </a:lnTo>
                      <a:lnTo>
                        <a:pt x="376" y="184"/>
                      </a:lnTo>
                      <a:lnTo>
                        <a:pt x="366" y="182"/>
                      </a:lnTo>
                      <a:lnTo>
                        <a:pt x="356" y="180"/>
                      </a:lnTo>
                      <a:lnTo>
                        <a:pt x="350" y="176"/>
                      </a:lnTo>
                      <a:lnTo>
                        <a:pt x="348" y="172"/>
                      </a:lnTo>
                      <a:lnTo>
                        <a:pt x="346" y="168"/>
                      </a:lnTo>
                      <a:lnTo>
                        <a:pt x="338" y="168"/>
                      </a:lnTo>
                      <a:lnTo>
                        <a:pt x="324" y="178"/>
                      </a:lnTo>
                      <a:lnTo>
                        <a:pt x="318" y="182"/>
                      </a:lnTo>
                      <a:lnTo>
                        <a:pt x="308" y="184"/>
                      </a:lnTo>
                      <a:lnTo>
                        <a:pt x="300" y="184"/>
                      </a:lnTo>
                      <a:lnTo>
                        <a:pt x="290" y="188"/>
                      </a:lnTo>
                      <a:lnTo>
                        <a:pt x="282" y="192"/>
                      </a:lnTo>
                      <a:lnTo>
                        <a:pt x="272" y="200"/>
                      </a:lnTo>
                      <a:lnTo>
                        <a:pt x="258" y="200"/>
                      </a:lnTo>
                      <a:lnTo>
                        <a:pt x="262" y="194"/>
                      </a:lnTo>
                      <a:lnTo>
                        <a:pt x="266" y="190"/>
                      </a:lnTo>
                      <a:lnTo>
                        <a:pt x="276" y="182"/>
                      </a:lnTo>
                      <a:lnTo>
                        <a:pt x="286" y="178"/>
                      </a:lnTo>
                      <a:lnTo>
                        <a:pt x="298" y="170"/>
                      </a:lnTo>
                      <a:lnTo>
                        <a:pt x="290" y="170"/>
                      </a:lnTo>
                      <a:lnTo>
                        <a:pt x="282" y="174"/>
                      </a:lnTo>
                      <a:lnTo>
                        <a:pt x="268" y="180"/>
                      </a:lnTo>
                      <a:lnTo>
                        <a:pt x="252" y="190"/>
                      </a:lnTo>
                      <a:lnTo>
                        <a:pt x="246" y="192"/>
                      </a:lnTo>
                      <a:lnTo>
                        <a:pt x="240" y="194"/>
                      </a:lnTo>
                      <a:lnTo>
                        <a:pt x="234" y="196"/>
                      </a:lnTo>
                      <a:lnTo>
                        <a:pt x="230" y="202"/>
                      </a:lnTo>
                      <a:lnTo>
                        <a:pt x="224" y="206"/>
                      </a:lnTo>
                      <a:lnTo>
                        <a:pt x="218" y="210"/>
                      </a:lnTo>
                      <a:lnTo>
                        <a:pt x="206" y="214"/>
                      </a:lnTo>
                      <a:lnTo>
                        <a:pt x="194" y="218"/>
                      </a:lnTo>
                      <a:lnTo>
                        <a:pt x="184" y="220"/>
                      </a:lnTo>
                      <a:lnTo>
                        <a:pt x="172" y="224"/>
                      </a:lnTo>
                      <a:lnTo>
                        <a:pt x="164" y="230"/>
                      </a:lnTo>
                      <a:lnTo>
                        <a:pt x="160" y="234"/>
                      </a:lnTo>
                      <a:lnTo>
                        <a:pt x="154" y="234"/>
                      </a:lnTo>
                      <a:lnTo>
                        <a:pt x="132" y="240"/>
                      </a:lnTo>
                      <a:lnTo>
                        <a:pt x="110" y="248"/>
                      </a:lnTo>
                      <a:lnTo>
                        <a:pt x="86" y="258"/>
                      </a:lnTo>
                      <a:lnTo>
                        <a:pt x="64" y="266"/>
                      </a:lnTo>
                      <a:lnTo>
                        <a:pt x="64" y="264"/>
                      </a:lnTo>
                      <a:lnTo>
                        <a:pt x="62" y="262"/>
                      </a:lnTo>
                      <a:lnTo>
                        <a:pt x="60" y="262"/>
                      </a:lnTo>
                      <a:lnTo>
                        <a:pt x="54" y="262"/>
                      </a:lnTo>
                      <a:lnTo>
                        <a:pt x="48" y="264"/>
                      </a:lnTo>
                      <a:lnTo>
                        <a:pt x="34" y="270"/>
                      </a:lnTo>
                      <a:lnTo>
                        <a:pt x="22" y="276"/>
                      </a:lnTo>
                      <a:lnTo>
                        <a:pt x="14" y="278"/>
                      </a:lnTo>
                      <a:lnTo>
                        <a:pt x="8" y="278"/>
                      </a:lnTo>
                      <a:lnTo>
                        <a:pt x="0" y="278"/>
                      </a:lnTo>
                      <a:lnTo>
                        <a:pt x="14" y="270"/>
                      </a:lnTo>
                      <a:lnTo>
                        <a:pt x="36" y="262"/>
                      </a:lnTo>
                      <a:lnTo>
                        <a:pt x="58" y="258"/>
                      </a:lnTo>
                      <a:lnTo>
                        <a:pt x="76" y="256"/>
                      </a:lnTo>
                      <a:lnTo>
                        <a:pt x="82" y="256"/>
                      </a:lnTo>
                      <a:lnTo>
                        <a:pt x="84" y="254"/>
                      </a:lnTo>
                      <a:lnTo>
                        <a:pt x="90" y="248"/>
                      </a:lnTo>
                      <a:lnTo>
                        <a:pt x="96" y="244"/>
                      </a:lnTo>
                      <a:lnTo>
                        <a:pt x="102" y="242"/>
                      </a:lnTo>
                      <a:lnTo>
                        <a:pt x="120" y="236"/>
                      </a:lnTo>
                      <a:lnTo>
                        <a:pt x="136" y="232"/>
                      </a:lnTo>
                      <a:lnTo>
                        <a:pt x="166" y="210"/>
                      </a:lnTo>
                      <a:lnTo>
                        <a:pt x="164" y="206"/>
                      </a:lnTo>
                      <a:lnTo>
                        <a:pt x="162" y="204"/>
                      </a:lnTo>
                      <a:lnTo>
                        <a:pt x="154" y="210"/>
                      </a:lnTo>
                      <a:lnTo>
                        <a:pt x="146" y="210"/>
                      </a:lnTo>
                      <a:lnTo>
                        <a:pt x="146" y="204"/>
                      </a:lnTo>
                      <a:lnTo>
                        <a:pt x="144" y="202"/>
                      </a:lnTo>
                      <a:lnTo>
                        <a:pt x="140" y="202"/>
                      </a:lnTo>
                      <a:lnTo>
                        <a:pt x="136" y="202"/>
                      </a:lnTo>
                      <a:lnTo>
                        <a:pt x="132" y="204"/>
                      </a:lnTo>
                      <a:lnTo>
                        <a:pt x="124" y="208"/>
                      </a:lnTo>
                      <a:lnTo>
                        <a:pt x="112" y="208"/>
                      </a:lnTo>
                      <a:lnTo>
                        <a:pt x="118" y="204"/>
                      </a:lnTo>
                      <a:lnTo>
                        <a:pt x="126" y="198"/>
                      </a:lnTo>
                      <a:lnTo>
                        <a:pt x="132" y="192"/>
                      </a:lnTo>
                      <a:lnTo>
                        <a:pt x="136" y="186"/>
                      </a:lnTo>
                      <a:lnTo>
                        <a:pt x="132" y="186"/>
                      </a:lnTo>
                      <a:lnTo>
                        <a:pt x="128" y="186"/>
                      </a:lnTo>
                      <a:lnTo>
                        <a:pt x="120" y="186"/>
                      </a:lnTo>
                      <a:lnTo>
                        <a:pt x="116" y="186"/>
                      </a:lnTo>
                      <a:lnTo>
                        <a:pt x="112" y="184"/>
                      </a:lnTo>
                      <a:lnTo>
                        <a:pt x="110" y="178"/>
                      </a:lnTo>
                      <a:lnTo>
                        <a:pt x="110" y="160"/>
                      </a:lnTo>
                      <a:lnTo>
                        <a:pt x="152" y="128"/>
                      </a:lnTo>
                      <a:lnTo>
                        <a:pt x="158" y="130"/>
                      </a:lnTo>
                      <a:lnTo>
                        <a:pt x="166" y="132"/>
                      </a:lnTo>
                      <a:lnTo>
                        <a:pt x="190" y="130"/>
                      </a:lnTo>
                      <a:lnTo>
                        <a:pt x="214" y="124"/>
                      </a:lnTo>
                      <a:lnTo>
                        <a:pt x="224" y="122"/>
                      </a:lnTo>
                      <a:lnTo>
                        <a:pt x="236" y="116"/>
                      </a:lnTo>
                      <a:lnTo>
                        <a:pt x="244" y="110"/>
                      </a:lnTo>
                      <a:lnTo>
                        <a:pt x="246" y="104"/>
                      </a:lnTo>
                      <a:lnTo>
                        <a:pt x="234" y="108"/>
                      </a:lnTo>
                      <a:lnTo>
                        <a:pt x="228" y="110"/>
                      </a:lnTo>
                      <a:lnTo>
                        <a:pt x="220" y="112"/>
                      </a:lnTo>
                      <a:lnTo>
                        <a:pt x="212" y="110"/>
                      </a:lnTo>
                      <a:lnTo>
                        <a:pt x="202" y="108"/>
                      </a:lnTo>
                      <a:lnTo>
                        <a:pt x="186" y="102"/>
                      </a:lnTo>
                      <a:lnTo>
                        <a:pt x="234" y="70"/>
                      </a:lnTo>
                      <a:lnTo>
                        <a:pt x="242" y="70"/>
                      </a:lnTo>
                      <a:lnTo>
                        <a:pt x="252" y="72"/>
                      </a:lnTo>
                      <a:lnTo>
                        <a:pt x="252" y="78"/>
                      </a:lnTo>
                      <a:lnTo>
                        <a:pt x="254" y="80"/>
                      </a:lnTo>
                      <a:lnTo>
                        <a:pt x="258" y="82"/>
                      </a:lnTo>
                      <a:lnTo>
                        <a:pt x="264" y="82"/>
                      </a:lnTo>
                      <a:lnTo>
                        <a:pt x="268" y="82"/>
                      </a:lnTo>
                      <a:lnTo>
                        <a:pt x="272" y="80"/>
                      </a:lnTo>
                      <a:lnTo>
                        <a:pt x="272" y="76"/>
                      </a:lnTo>
                      <a:lnTo>
                        <a:pt x="274" y="70"/>
                      </a:lnTo>
                      <a:lnTo>
                        <a:pt x="270" y="70"/>
                      </a:lnTo>
                      <a:lnTo>
                        <a:pt x="268" y="68"/>
                      </a:lnTo>
                      <a:lnTo>
                        <a:pt x="268" y="66"/>
                      </a:lnTo>
                      <a:lnTo>
                        <a:pt x="268" y="60"/>
                      </a:lnTo>
                      <a:lnTo>
                        <a:pt x="266" y="58"/>
                      </a:lnTo>
                      <a:lnTo>
                        <a:pt x="266" y="54"/>
                      </a:lnTo>
                      <a:lnTo>
                        <a:pt x="266" y="46"/>
                      </a:lnTo>
                      <a:lnTo>
                        <a:pt x="280" y="36"/>
                      </a:lnTo>
                      <a:lnTo>
                        <a:pt x="288" y="38"/>
                      </a:lnTo>
                      <a:lnTo>
                        <a:pt x="296" y="40"/>
                      </a:lnTo>
                      <a:lnTo>
                        <a:pt x="306" y="38"/>
                      </a:lnTo>
                      <a:lnTo>
                        <a:pt x="318" y="32"/>
                      </a:lnTo>
                      <a:lnTo>
                        <a:pt x="324" y="28"/>
                      </a:lnTo>
                      <a:lnTo>
                        <a:pt x="332" y="22"/>
                      </a:lnTo>
                      <a:lnTo>
                        <a:pt x="356" y="14"/>
                      </a:lnTo>
                      <a:lnTo>
                        <a:pt x="384" y="10"/>
                      </a:lnTo>
                      <a:lnTo>
                        <a:pt x="410" y="4"/>
                      </a:lnTo>
                      <a:lnTo>
                        <a:pt x="436" y="0"/>
                      </a:lnTo>
                      <a:lnTo>
                        <a:pt x="444" y="2"/>
                      </a:lnTo>
                      <a:lnTo>
                        <a:pt x="452" y="4"/>
                      </a:lnTo>
                      <a:lnTo>
                        <a:pt x="462" y="6"/>
                      </a:lnTo>
                      <a:lnTo>
                        <a:pt x="472" y="6"/>
                      </a:lnTo>
                      <a:lnTo>
                        <a:pt x="474" y="12"/>
                      </a:lnTo>
                      <a:lnTo>
                        <a:pt x="476" y="12"/>
                      </a:lnTo>
                      <a:lnTo>
                        <a:pt x="510" y="12"/>
                      </a:lnTo>
                      <a:lnTo>
                        <a:pt x="516" y="14"/>
                      </a:lnTo>
                      <a:lnTo>
                        <a:pt x="520" y="16"/>
                      </a:lnTo>
                      <a:lnTo>
                        <a:pt x="534" y="16"/>
                      </a:lnTo>
                      <a:lnTo>
                        <a:pt x="548" y="16"/>
                      </a:lnTo>
                      <a:lnTo>
                        <a:pt x="554" y="18"/>
                      </a:lnTo>
                      <a:lnTo>
                        <a:pt x="562" y="20"/>
                      </a:lnTo>
                      <a:lnTo>
                        <a:pt x="574" y="20"/>
                      </a:lnTo>
                      <a:lnTo>
                        <a:pt x="402" y="178"/>
                      </a:lnTo>
                      <a:lnTo>
                        <a:pt x="40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2" name="íṩļîdê">
                  <a:extLst>
                    <a:ext uri="{FF2B5EF4-FFF2-40B4-BE49-F238E27FC236}">
                      <a16:creationId xmlns:a16="http://schemas.microsoft.com/office/drawing/2014/main" id="{6E5BD577-D27D-4E15-B74F-E1406433880C}"/>
                    </a:ext>
                  </a:extLst>
                </p:cNvPr>
                <p:cNvSpPr/>
                <p:nvPr/>
              </p:nvSpPr>
              <p:spPr bwMode="auto">
                <a:xfrm>
                  <a:off x="1224339" y="2865917"/>
                  <a:ext cx="746452" cy="559021"/>
                </a:xfrm>
                <a:custGeom>
                  <a:avLst/>
                  <a:gdLst>
                    <a:gd name="T0" fmla="*/ 2147483647 w 428"/>
                    <a:gd name="T1" fmla="*/ 2147483647 h 336"/>
                    <a:gd name="T2" fmla="*/ 2147483647 w 428"/>
                    <a:gd name="T3" fmla="*/ 2147483647 h 336"/>
                    <a:gd name="T4" fmla="*/ 2147483647 w 428"/>
                    <a:gd name="T5" fmla="*/ 2147483647 h 336"/>
                    <a:gd name="T6" fmla="*/ 2147483647 w 428"/>
                    <a:gd name="T7" fmla="*/ 2147483647 h 336"/>
                    <a:gd name="T8" fmla="*/ 2147483647 w 428"/>
                    <a:gd name="T9" fmla="*/ 2147483647 h 336"/>
                    <a:gd name="T10" fmla="*/ 2147483647 w 428"/>
                    <a:gd name="T11" fmla="*/ 2147483647 h 336"/>
                    <a:gd name="T12" fmla="*/ 2147483647 w 428"/>
                    <a:gd name="T13" fmla="*/ 2147483647 h 336"/>
                    <a:gd name="T14" fmla="*/ 2147483647 w 428"/>
                    <a:gd name="T15" fmla="*/ 2147483647 h 336"/>
                    <a:gd name="T16" fmla="*/ 2147483647 w 428"/>
                    <a:gd name="T17" fmla="*/ 2147483647 h 336"/>
                    <a:gd name="T18" fmla="*/ 2147483647 w 428"/>
                    <a:gd name="T19" fmla="*/ 2147483647 h 336"/>
                    <a:gd name="T20" fmla="*/ 2147483647 w 428"/>
                    <a:gd name="T21" fmla="*/ 2147483647 h 336"/>
                    <a:gd name="T22" fmla="*/ 2147483647 w 428"/>
                    <a:gd name="T23" fmla="*/ 2147483647 h 336"/>
                    <a:gd name="T24" fmla="*/ 2147483647 w 428"/>
                    <a:gd name="T25" fmla="*/ 2147483647 h 336"/>
                    <a:gd name="T26" fmla="*/ 2147483647 w 428"/>
                    <a:gd name="T27" fmla="*/ 2147483647 h 336"/>
                    <a:gd name="T28" fmla="*/ 2147483647 w 428"/>
                    <a:gd name="T29" fmla="*/ 2147483647 h 336"/>
                    <a:gd name="T30" fmla="*/ 2147483647 w 428"/>
                    <a:gd name="T31" fmla="*/ 2147483647 h 336"/>
                    <a:gd name="T32" fmla="*/ 2147483647 w 428"/>
                    <a:gd name="T33" fmla="*/ 0 h 336"/>
                    <a:gd name="T34" fmla="*/ 2147483647 w 428"/>
                    <a:gd name="T35" fmla="*/ 2147483647 h 336"/>
                    <a:gd name="T36" fmla="*/ 2147483647 w 428"/>
                    <a:gd name="T37" fmla="*/ 2147483647 h 336"/>
                    <a:gd name="T38" fmla="*/ 2147483647 w 428"/>
                    <a:gd name="T39" fmla="*/ 2147483647 h 336"/>
                    <a:gd name="T40" fmla="*/ 2147483647 w 428"/>
                    <a:gd name="T41" fmla="*/ 2147483647 h 336"/>
                    <a:gd name="T42" fmla="*/ 2147483647 w 428"/>
                    <a:gd name="T43" fmla="*/ 2147483647 h 336"/>
                    <a:gd name="T44" fmla="*/ 2147483647 w 428"/>
                    <a:gd name="T45" fmla="*/ 2147483647 h 336"/>
                    <a:gd name="T46" fmla="*/ 2147483647 w 428"/>
                    <a:gd name="T47" fmla="*/ 2147483647 h 336"/>
                    <a:gd name="T48" fmla="*/ 2147483647 w 428"/>
                    <a:gd name="T49" fmla="*/ 2147483647 h 336"/>
                    <a:gd name="T50" fmla="*/ 2147483647 w 428"/>
                    <a:gd name="T51" fmla="*/ 2147483647 h 336"/>
                    <a:gd name="T52" fmla="*/ 2147483647 w 428"/>
                    <a:gd name="T53" fmla="*/ 2147483647 h 336"/>
                    <a:gd name="T54" fmla="*/ 2147483647 w 428"/>
                    <a:gd name="T55" fmla="*/ 2147483647 h 336"/>
                    <a:gd name="T56" fmla="*/ 2147483647 w 428"/>
                    <a:gd name="T57" fmla="*/ 2147483647 h 336"/>
                    <a:gd name="T58" fmla="*/ 2147483647 w 428"/>
                    <a:gd name="T59" fmla="*/ 2147483647 h 336"/>
                    <a:gd name="T60" fmla="*/ 2147483647 w 428"/>
                    <a:gd name="T61" fmla="*/ 2147483647 h 336"/>
                    <a:gd name="T62" fmla="*/ 2147483647 w 428"/>
                    <a:gd name="T63" fmla="*/ 2147483647 h 336"/>
                    <a:gd name="T64" fmla="*/ 2147483647 w 428"/>
                    <a:gd name="T65" fmla="*/ 2147483647 h 336"/>
                    <a:gd name="T66" fmla="*/ 2147483647 w 428"/>
                    <a:gd name="T67" fmla="*/ 2147483647 h 336"/>
                    <a:gd name="T68" fmla="*/ 2147483647 w 428"/>
                    <a:gd name="T69" fmla="*/ 2147483647 h 336"/>
                    <a:gd name="T70" fmla="*/ 2147483647 w 428"/>
                    <a:gd name="T71" fmla="*/ 2147483647 h 336"/>
                    <a:gd name="T72" fmla="*/ 2147483647 w 428"/>
                    <a:gd name="T73" fmla="*/ 2147483647 h 336"/>
                    <a:gd name="T74" fmla="*/ 2147483647 w 428"/>
                    <a:gd name="T75" fmla="*/ 2147483647 h 336"/>
                    <a:gd name="T76" fmla="*/ 2147483647 w 428"/>
                    <a:gd name="T77" fmla="*/ 2147483647 h 336"/>
                    <a:gd name="T78" fmla="*/ 2147483647 w 428"/>
                    <a:gd name="T79" fmla="*/ 2147483647 h 336"/>
                    <a:gd name="T80" fmla="*/ 2147483647 w 428"/>
                    <a:gd name="T81" fmla="*/ 2147483647 h 336"/>
                    <a:gd name="T82" fmla="*/ 2147483647 w 428"/>
                    <a:gd name="T83" fmla="*/ 2147483647 h 336"/>
                    <a:gd name="T84" fmla="*/ 2147483647 w 428"/>
                    <a:gd name="T85" fmla="*/ 2147483647 h 336"/>
                    <a:gd name="T86" fmla="*/ 2147483647 w 428"/>
                    <a:gd name="T87" fmla="*/ 2147483647 h 336"/>
                    <a:gd name="T88" fmla="*/ 2147483647 w 428"/>
                    <a:gd name="T89" fmla="*/ 2147483647 h 336"/>
                    <a:gd name="T90" fmla="*/ 2147483647 w 428"/>
                    <a:gd name="T91" fmla="*/ 2147483647 h 336"/>
                    <a:gd name="T92" fmla="*/ 2147483647 w 428"/>
                    <a:gd name="T93" fmla="*/ 2147483647 h 336"/>
                    <a:gd name="T94" fmla="*/ 2147483647 w 428"/>
                    <a:gd name="T95" fmla="*/ 2147483647 h 336"/>
                    <a:gd name="T96" fmla="*/ 2147483647 w 428"/>
                    <a:gd name="T97" fmla="*/ 2147483647 h 336"/>
                    <a:gd name="T98" fmla="*/ 2147483647 w 428"/>
                    <a:gd name="T99" fmla="*/ 2147483647 h 336"/>
                    <a:gd name="T100" fmla="*/ 2147483647 w 428"/>
                    <a:gd name="T101" fmla="*/ 2147483647 h 336"/>
                    <a:gd name="T102" fmla="*/ 2147483647 w 428"/>
                    <a:gd name="T103" fmla="*/ 2147483647 h 336"/>
                    <a:gd name="T104" fmla="*/ 2147483647 w 428"/>
                    <a:gd name="T105" fmla="*/ 2147483647 h 336"/>
                    <a:gd name="T106" fmla="*/ 2147483647 w 428"/>
                    <a:gd name="T107" fmla="*/ 2147483647 h 336"/>
                    <a:gd name="T108" fmla="*/ 2147483647 w 428"/>
                    <a:gd name="T109" fmla="*/ 2147483647 h 336"/>
                    <a:gd name="T110" fmla="*/ 2147483647 w 428"/>
                    <a:gd name="T111" fmla="*/ 2147483647 h 3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428"/>
                    <a:gd name="T169" fmla="*/ 0 h 336"/>
                    <a:gd name="T170" fmla="*/ 428 w 428"/>
                    <a:gd name="T171" fmla="*/ 336 h 3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428" h="336">
                      <a:moveTo>
                        <a:pt x="400" y="274"/>
                      </a:moveTo>
                      <a:lnTo>
                        <a:pt x="402" y="270"/>
                      </a:lnTo>
                      <a:lnTo>
                        <a:pt x="408" y="260"/>
                      </a:lnTo>
                      <a:lnTo>
                        <a:pt x="410" y="250"/>
                      </a:lnTo>
                      <a:lnTo>
                        <a:pt x="416" y="234"/>
                      </a:lnTo>
                      <a:lnTo>
                        <a:pt x="418" y="228"/>
                      </a:lnTo>
                      <a:lnTo>
                        <a:pt x="422" y="222"/>
                      </a:lnTo>
                      <a:lnTo>
                        <a:pt x="428" y="210"/>
                      </a:lnTo>
                      <a:lnTo>
                        <a:pt x="426" y="206"/>
                      </a:lnTo>
                      <a:lnTo>
                        <a:pt x="426" y="202"/>
                      </a:lnTo>
                      <a:lnTo>
                        <a:pt x="422" y="202"/>
                      </a:lnTo>
                      <a:lnTo>
                        <a:pt x="410" y="202"/>
                      </a:lnTo>
                      <a:lnTo>
                        <a:pt x="394" y="204"/>
                      </a:lnTo>
                      <a:lnTo>
                        <a:pt x="378" y="208"/>
                      </a:lnTo>
                      <a:lnTo>
                        <a:pt x="372" y="212"/>
                      </a:lnTo>
                      <a:lnTo>
                        <a:pt x="368" y="216"/>
                      </a:lnTo>
                      <a:lnTo>
                        <a:pt x="364" y="224"/>
                      </a:lnTo>
                      <a:lnTo>
                        <a:pt x="358" y="234"/>
                      </a:lnTo>
                      <a:lnTo>
                        <a:pt x="352" y="246"/>
                      </a:lnTo>
                      <a:lnTo>
                        <a:pt x="346" y="254"/>
                      </a:lnTo>
                      <a:lnTo>
                        <a:pt x="334" y="256"/>
                      </a:lnTo>
                      <a:lnTo>
                        <a:pt x="320" y="260"/>
                      </a:lnTo>
                      <a:lnTo>
                        <a:pt x="310" y="262"/>
                      </a:lnTo>
                      <a:lnTo>
                        <a:pt x="298" y="264"/>
                      </a:lnTo>
                      <a:lnTo>
                        <a:pt x="288" y="262"/>
                      </a:lnTo>
                      <a:lnTo>
                        <a:pt x="280" y="256"/>
                      </a:lnTo>
                      <a:lnTo>
                        <a:pt x="272" y="248"/>
                      </a:lnTo>
                      <a:lnTo>
                        <a:pt x="266" y="238"/>
                      </a:lnTo>
                      <a:lnTo>
                        <a:pt x="260" y="226"/>
                      </a:lnTo>
                      <a:lnTo>
                        <a:pt x="258" y="216"/>
                      </a:lnTo>
                      <a:lnTo>
                        <a:pt x="256" y="204"/>
                      </a:lnTo>
                      <a:lnTo>
                        <a:pt x="256" y="194"/>
                      </a:lnTo>
                      <a:lnTo>
                        <a:pt x="258" y="178"/>
                      </a:lnTo>
                      <a:lnTo>
                        <a:pt x="260" y="160"/>
                      </a:lnTo>
                      <a:lnTo>
                        <a:pt x="268" y="142"/>
                      </a:lnTo>
                      <a:lnTo>
                        <a:pt x="276" y="128"/>
                      </a:lnTo>
                      <a:lnTo>
                        <a:pt x="256" y="122"/>
                      </a:lnTo>
                      <a:lnTo>
                        <a:pt x="248" y="116"/>
                      </a:lnTo>
                      <a:lnTo>
                        <a:pt x="244" y="114"/>
                      </a:lnTo>
                      <a:lnTo>
                        <a:pt x="242" y="110"/>
                      </a:lnTo>
                      <a:lnTo>
                        <a:pt x="240" y="94"/>
                      </a:lnTo>
                      <a:lnTo>
                        <a:pt x="236" y="76"/>
                      </a:lnTo>
                      <a:lnTo>
                        <a:pt x="232" y="68"/>
                      </a:lnTo>
                      <a:lnTo>
                        <a:pt x="230" y="60"/>
                      </a:lnTo>
                      <a:lnTo>
                        <a:pt x="224" y="56"/>
                      </a:lnTo>
                      <a:lnTo>
                        <a:pt x="216" y="56"/>
                      </a:lnTo>
                      <a:lnTo>
                        <a:pt x="210" y="56"/>
                      </a:lnTo>
                      <a:lnTo>
                        <a:pt x="208" y="56"/>
                      </a:lnTo>
                      <a:lnTo>
                        <a:pt x="204" y="62"/>
                      </a:lnTo>
                      <a:lnTo>
                        <a:pt x="198" y="66"/>
                      </a:lnTo>
                      <a:lnTo>
                        <a:pt x="192" y="68"/>
                      </a:lnTo>
                      <a:lnTo>
                        <a:pt x="188" y="68"/>
                      </a:lnTo>
                      <a:lnTo>
                        <a:pt x="184" y="66"/>
                      </a:lnTo>
                      <a:lnTo>
                        <a:pt x="180" y="62"/>
                      </a:lnTo>
                      <a:lnTo>
                        <a:pt x="178" y="58"/>
                      </a:lnTo>
                      <a:lnTo>
                        <a:pt x="174" y="38"/>
                      </a:lnTo>
                      <a:lnTo>
                        <a:pt x="170" y="34"/>
                      </a:lnTo>
                      <a:lnTo>
                        <a:pt x="166" y="30"/>
                      </a:lnTo>
                      <a:lnTo>
                        <a:pt x="160" y="26"/>
                      </a:lnTo>
                      <a:lnTo>
                        <a:pt x="158" y="18"/>
                      </a:lnTo>
                      <a:lnTo>
                        <a:pt x="152" y="20"/>
                      </a:lnTo>
                      <a:lnTo>
                        <a:pt x="148" y="20"/>
                      </a:lnTo>
                      <a:lnTo>
                        <a:pt x="132" y="18"/>
                      </a:lnTo>
                      <a:lnTo>
                        <a:pt x="128" y="28"/>
                      </a:lnTo>
                      <a:lnTo>
                        <a:pt x="78" y="28"/>
                      </a:lnTo>
                      <a:lnTo>
                        <a:pt x="34" y="2"/>
                      </a:lnTo>
                      <a:lnTo>
                        <a:pt x="28" y="0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2" y="14"/>
                      </a:lnTo>
                      <a:lnTo>
                        <a:pt x="2" y="36"/>
                      </a:lnTo>
                      <a:lnTo>
                        <a:pt x="2" y="38"/>
                      </a:lnTo>
                      <a:lnTo>
                        <a:pt x="2" y="42"/>
                      </a:lnTo>
                      <a:lnTo>
                        <a:pt x="4" y="48"/>
                      </a:lnTo>
                      <a:lnTo>
                        <a:pt x="4" y="54"/>
                      </a:lnTo>
                      <a:lnTo>
                        <a:pt x="8" y="56"/>
                      </a:lnTo>
                      <a:lnTo>
                        <a:pt x="12" y="62"/>
                      </a:lnTo>
                      <a:lnTo>
                        <a:pt x="20" y="70"/>
                      </a:lnTo>
                      <a:lnTo>
                        <a:pt x="22" y="74"/>
                      </a:lnTo>
                      <a:lnTo>
                        <a:pt x="22" y="78"/>
                      </a:lnTo>
                      <a:lnTo>
                        <a:pt x="20" y="82"/>
                      </a:lnTo>
                      <a:lnTo>
                        <a:pt x="14" y="84"/>
                      </a:lnTo>
                      <a:lnTo>
                        <a:pt x="12" y="88"/>
                      </a:lnTo>
                      <a:lnTo>
                        <a:pt x="8" y="92"/>
                      </a:lnTo>
                      <a:lnTo>
                        <a:pt x="8" y="96"/>
                      </a:lnTo>
                      <a:lnTo>
                        <a:pt x="12" y="102"/>
                      </a:lnTo>
                      <a:lnTo>
                        <a:pt x="16" y="108"/>
                      </a:lnTo>
                      <a:lnTo>
                        <a:pt x="24" y="110"/>
                      </a:lnTo>
                      <a:lnTo>
                        <a:pt x="32" y="112"/>
                      </a:lnTo>
                      <a:lnTo>
                        <a:pt x="34" y="118"/>
                      </a:lnTo>
                      <a:lnTo>
                        <a:pt x="38" y="120"/>
                      </a:lnTo>
                      <a:lnTo>
                        <a:pt x="40" y="124"/>
                      </a:lnTo>
                      <a:lnTo>
                        <a:pt x="40" y="130"/>
                      </a:lnTo>
                      <a:lnTo>
                        <a:pt x="40" y="134"/>
                      </a:lnTo>
                      <a:lnTo>
                        <a:pt x="40" y="138"/>
                      </a:lnTo>
                      <a:lnTo>
                        <a:pt x="38" y="140"/>
                      </a:lnTo>
                      <a:lnTo>
                        <a:pt x="38" y="144"/>
                      </a:lnTo>
                      <a:lnTo>
                        <a:pt x="38" y="148"/>
                      </a:lnTo>
                      <a:lnTo>
                        <a:pt x="40" y="150"/>
                      </a:lnTo>
                      <a:lnTo>
                        <a:pt x="42" y="154"/>
                      </a:lnTo>
                      <a:lnTo>
                        <a:pt x="48" y="158"/>
                      </a:lnTo>
                      <a:lnTo>
                        <a:pt x="54" y="164"/>
                      </a:lnTo>
                      <a:lnTo>
                        <a:pt x="66" y="182"/>
                      </a:lnTo>
                      <a:lnTo>
                        <a:pt x="68" y="180"/>
                      </a:lnTo>
                      <a:lnTo>
                        <a:pt x="72" y="178"/>
                      </a:lnTo>
                      <a:lnTo>
                        <a:pt x="74" y="176"/>
                      </a:lnTo>
                      <a:lnTo>
                        <a:pt x="76" y="172"/>
                      </a:lnTo>
                      <a:lnTo>
                        <a:pt x="74" y="164"/>
                      </a:lnTo>
                      <a:lnTo>
                        <a:pt x="68" y="158"/>
                      </a:lnTo>
                      <a:lnTo>
                        <a:pt x="66" y="152"/>
                      </a:lnTo>
                      <a:lnTo>
                        <a:pt x="60" y="146"/>
                      </a:lnTo>
                      <a:lnTo>
                        <a:pt x="62" y="142"/>
                      </a:lnTo>
                      <a:lnTo>
                        <a:pt x="60" y="138"/>
                      </a:lnTo>
                      <a:lnTo>
                        <a:pt x="56" y="128"/>
                      </a:lnTo>
                      <a:lnTo>
                        <a:pt x="54" y="116"/>
                      </a:lnTo>
                      <a:lnTo>
                        <a:pt x="50" y="108"/>
                      </a:lnTo>
                      <a:lnTo>
                        <a:pt x="48" y="106"/>
                      </a:lnTo>
                      <a:lnTo>
                        <a:pt x="46" y="104"/>
                      </a:lnTo>
                      <a:lnTo>
                        <a:pt x="46" y="102"/>
                      </a:lnTo>
                      <a:lnTo>
                        <a:pt x="44" y="90"/>
                      </a:lnTo>
                      <a:lnTo>
                        <a:pt x="42" y="82"/>
                      </a:lnTo>
                      <a:lnTo>
                        <a:pt x="36" y="62"/>
                      </a:lnTo>
                      <a:lnTo>
                        <a:pt x="34" y="60"/>
                      </a:lnTo>
                      <a:lnTo>
                        <a:pt x="34" y="58"/>
                      </a:lnTo>
                      <a:lnTo>
                        <a:pt x="32" y="56"/>
                      </a:lnTo>
                      <a:lnTo>
                        <a:pt x="30" y="56"/>
                      </a:lnTo>
                      <a:lnTo>
                        <a:pt x="28" y="56"/>
                      </a:lnTo>
                      <a:lnTo>
                        <a:pt x="26" y="48"/>
                      </a:lnTo>
                      <a:lnTo>
                        <a:pt x="28" y="30"/>
                      </a:lnTo>
                      <a:lnTo>
                        <a:pt x="30" y="24"/>
                      </a:lnTo>
                      <a:lnTo>
                        <a:pt x="30" y="22"/>
                      </a:lnTo>
                      <a:lnTo>
                        <a:pt x="32" y="20"/>
                      </a:lnTo>
                      <a:lnTo>
                        <a:pt x="38" y="22"/>
                      </a:lnTo>
                      <a:lnTo>
                        <a:pt x="42" y="24"/>
                      </a:lnTo>
                      <a:lnTo>
                        <a:pt x="46" y="28"/>
                      </a:lnTo>
                      <a:lnTo>
                        <a:pt x="48" y="32"/>
                      </a:lnTo>
                      <a:lnTo>
                        <a:pt x="52" y="44"/>
                      </a:lnTo>
                      <a:lnTo>
                        <a:pt x="54" y="56"/>
                      </a:lnTo>
                      <a:lnTo>
                        <a:pt x="54" y="58"/>
                      </a:lnTo>
                      <a:lnTo>
                        <a:pt x="52" y="64"/>
                      </a:lnTo>
                      <a:lnTo>
                        <a:pt x="50" y="70"/>
                      </a:lnTo>
                      <a:lnTo>
                        <a:pt x="50" y="72"/>
                      </a:lnTo>
                      <a:lnTo>
                        <a:pt x="52" y="74"/>
                      </a:lnTo>
                      <a:lnTo>
                        <a:pt x="58" y="74"/>
                      </a:lnTo>
                      <a:lnTo>
                        <a:pt x="58" y="80"/>
                      </a:lnTo>
                      <a:lnTo>
                        <a:pt x="62" y="84"/>
                      </a:lnTo>
                      <a:lnTo>
                        <a:pt x="66" y="88"/>
                      </a:lnTo>
                      <a:lnTo>
                        <a:pt x="68" y="88"/>
                      </a:lnTo>
                      <a:lnTo>
                        <a:pt x="72" y="100"/>
                      </a:lnTo>
                      <a:lnTo>
                        <a:pt x="76" y="106"/>
                      </a:lnTo>
                      <a:lnTo>
                        <a:pt x="80" y="110"/>
                      </a:lnTo>
                      <a:lnTo>
                        <a:pt x="84" y="112"/>
                      </a:lnTo>
                      <a:lnTo>
                        <a:pt x="86" y="114"/>
                      </a:lnTo>
                      <a:lnTo>
                        <a:pt x="88" y="116"/>
                      </a:lnTo>
                      <a:lnTo>
                        <a:pt x="86" y="120"/>
                      </a:lnTo>
                      <a:lnTo>
                        <a:pt x="84" y="126"/>
                      </a:lnTo>
                      <a:lnTo>
                        <a:pt x="86" y="132"/>
                      </a:lnTo>
                      <a:lnTo>
                        <a:pt x="92" y="140"/>
                      </a:lnTo>
                      <a:lnTo>
                        <a:pt x="104" y="154"/>
                      </a:lnTo>
                      <a:lnTo>
                        <a:pt x="112" y="162"/>
                      </a:lnTo>
                      <a:lnTo>
                        <a:pt x="118" y="168"/>
                      </a:lnTo>
                      <a:lnTo>
                        <a:pt x="122" y="178"/>
                      </a:lnTo>
                      <a:lnTo>
                        <a:pt x="130" y="188"/>
                      </a:lnTo>
                      <a:lnTo>
                        <a:pt x="130" y="202"/>
                      </a:lnTo>
                      <a:lnTo>
                        <a:pt x="132" y="206"/>
                      </a:lnTo>
                      <a:lnTo>
                        <a:pt x="132" y="210"/>
                      </a:lnTo>
                      <a:lnTo>
                        <a:pt x="132" y="216"/>
                      </a:lnTo>
                      <a:lnTo>
                        <a:pt x="130" y="220"/>
                      </a:lnTo>
                      <a:lnTo>
                        <a:pt x="128" y="220"/>
                      </a:lnTo>
                      <a:lnTo>
                        <a:pt x="128" y="226"/>
                      </a:lnTo>
                      <a:lnTo>
                        <a:pt x="124" y="226"/>
                      </a:lnTo>
                      <a:lnTo>
                        <a:pt x="124" y="232"/>
                      </a:lnTo>
                      <a:lnTo>
                        <a:pt x="126" y="238"/>
                      </a:lnTo>
                      <a:lnTo>
                        <a:pt x="130" y="244"/>
                      </a:lnTo>
                      <a:lnTo>
                        <a:pt x="138" y="250"/>
                      </a:lnTo>
                      <a:lnTo>
                        <a:pt x="148" y="256"/>
                      </a:lnTo>
                      <a:lnTo>
                        <a:pt x="150" y="262"/>
                      </a:lnTo>
                      <a:lnTo>
                        <a:pt x="154" y="266"/>
                      </a:lnTo>
                      <a:lnTo>
                        <a:pt x="158" y="270"/>
                      </a:lnTo>
                      <a:lnTo>
                        <a:pt x="166" y="270"/>
                      </a:lnTo>
                      <a:lnTo>
                        <a:pt x="174" y="272"/>
                      </a:lnTo>
                      <a:lnTo>
                        <a:pt x="178" y="274"/>
                      </a:lnTo>
                      <a:lnTo>
                        <a:pt x="190" y="284"/>
                      </a:lnTo>
                      <a:lnTo>
                        <a:pt x="198" y="290"/>
                      </a:lnTo>
                      <a:lnTo>
                        <a:pt x="204" y="294"/>
                      </a:lnTo>
                      <a:lnTo>
                        <a:pt x="218" y="300"/>
                      </a:lnTo>
                      <a:lnTo>
                        <a:pt x="232" y="306"/>
                      </a:lnTo>
                      <a:lnTo>
                        <a:pt x="246" y="312"/>
                      </a:lnTo>
                      <a:lnTo>
                        <a:pt x="254" y="314"/>
                      </a:lnTo>
                      <a:lnTo>
                        <a:pt x="260" y="314"/>
                      </a:lnTo>
                      <a:lnTo>
                        <a:pt x="266" y="314"/>
                      </a:lnTo>
                      <a:lnTo>
                        <a:pt x="274" y="308"/>
                      </a:lnTo>
                      <a:lnTo>
                        <a:pt x="280" y="304"/>
                      </a:lnTo>
                      <a:lnTo>
                        <a:pt x="286" y="302"/>
                      </a:lnTo>
                      <a:lnTo>
                        <a:pt x="290" y="304"/>
                      </a:lnTo>
                      <a:lnTo>
                        <a:pt x="296" y="306"/>
                      </a:lnTo>
                      <a:lnTo>
                        <a:pt x="306" y="312"/>
                      </a:lnTo>
                      <a:lnTo>
                        <a:pt x="314" y="320"/>
                      </a:lnTo>
                      <a:lnTo>
                        <a:pt x="318" y="328"/>
                      </a:lnTo>
                      <a:lnTo>
                        <a:pt x="324" y="336"/>
                      </a:lnTo>
                      <a:lnTo>
                        <a:pt x="328" y="324"/>
                      </a:lnTo>
                      <a:lnTo>
                        <a:pt x="330" y="318"/>
                      </a:lnTo>
                      <a:lnTo>
                        <a:pt x="334" y="312"/>
                      </a:lnTo>
                      <a:lnTo>
                        <a:pt x="354" y="312"/>
                      </a:lnTo>
                      <a:lnTo>
                        <a:pt x="354" y="306"/>
                      </a:lnTo>
                      <a:lnTo>
                        <a:pt x="352" y="302"/>
                      </a:lnTo>
                      <a:lnTo>
                        <a:pt x="348" y="300"/>
                      </a:lnTo>
                      <a:lnTo>
                        <a:pt x="346" y="296"/>
                      </a:lnTo>
                      <a:lnTo>
                        <a:pt x="344" y="292"/>
                      </a:lnTo>
                      <a:lnTo>
                        <a:pt x="348" y="284"/>
                      </a:lnTo>
                      <a:lnTo>
                        <a:pt x="352" y="280"/>
                      </a:lnTo>
                      <a:lnTo>
                        <a:pt x="356" y="278"/>
                      </a:lnTo>
                      <a:lnTo>
                        <a:pt x="380" y="278"/>
                      </a:lnTo>
                      <a:lnTo>
                        <a:pt x="384" y="278"/>
                      </a:lnTo>
                      <a:lnTo>
                        <a:pt x="386" y="276"/>
                      </a:lnTo>
                      <a:lnTo>
                        <a:pt x="388" y="274"/>
                      </a:lnTo>
                      <a:lnTo>
                        <a:pt x="390" y="270"/>
                      </a:lnTo>
                      <a:lnTo>
                        <a:pt x="392" y="268"/>
                      </a:lnTo>
                      <a:lnTo>
                        <a:pt x="396" y="268"/>
                      </a:lnTo>
                      <a:lnTo>
                        <a:pt x="398" y="270"/>
                      </a:lnTo>
                      <a:lnTo>
                        <a:pt x="398" y="274"/>
                      </a:lnTo>
                      <a:lnTo>
                        <a:pt x="400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3" name="îśḻîdé">
                  <a:extLst>
                    <a:ext uri="{FF2B5EF4-FFF2-40B4-BE49-F238E27FC236}">
                      <a16:creationId xmlns:a16="http://schemas.microsoft.com/office/drawing/2014/main" id="{1BFB630B-F609-4ED6-9467-CA32CF9E2191}"/>
                    </a:ext>
                  </a:extLst>
                </p:cNvPr>
                <p:cNvSpPr/>
                <p:nvPr/>
              </p:nvSpPr>
              <p:spPr bwMode="auto">
                <a:xfrm>
                  <a:off x="2027256" y="3158738"/>
                  <a:ext cx="282329" cy="106481"/>
                </a:xfrm>
                <a:custGeom>
                  <a:avLst/>
                  <a:gdLst>
                    <a:gd name="T0" fmla="*/ 2147483647 w 162"/>
                    <a:gd name="T1" fmla="*/ 2147483647 h 64"/>
                    <a:gd name="T2" fmla="*/ 2147483647 w 162"/>
                    <a:gd name="T3" fmla="*/ 2147483647 h 64"/>
                    <a:gd name="T4" fmla="*/ 2147483647 w 162"/>
                    <a:gd name="T5" fmla="*/ 2147483647 h 64"/>
                    <a:gd name="T6" fmla="*/ 2147483647 w 162"/>
                    <a:gd name="T7" fmla="*/ 2147483647 h 64"/>
                    <a:gd name="T8" fmla="*/ 2147483647 w 162"/>
                    <a:gd name="T9" fmla="*/ 2147483647 h 64"/>
                    <a:gd name="T10" fmla="*/ 2147483647 w 162"/>
                    <a:gd name="T11" fmla="*/ 2147483647 h 64"/>
                    <a:gd name="T12" fmla="*/ 2147483647 w 162"/>
                    <a:gd name="T13" fmla="*/ 2147483647 h 64"/>
                    <a:gd name="T14" fmla="*/ 2147483647 w 162"/>
                    <a:gd name="T15" fmla="*/ 2147483647 h 64"/>
                    <a:gd name="T16" fmla="*/ 2147483647 w 162"/>
                    <a:gd name="T17" fmla="*/ 2147483647 h 64"/>
                    <a:gd name="T18" fmla="*/ 2147483647 w 162"/>
                    <a:gd name="T19" fmla="*/ 2147483647 h 64"/>
                    <a:gd name="T20" fmla="*/ 2147483647 w 162"/>
                    <a:gd name="T21" fmla="*/ 2147483647 h 64"/>
                    <a:gd name="T22" fmla="*/ 2147483647 w 162"/>
                    <a:gd name="T23" fmla="*/ 2147483647 h 64"/>
                    <a:gd name="T24" fmla="*/ 2147483647 w 162"/>
                    <a:gd name="T25" fmla="*/ 2147483647 h 64"/>
                    <a:gd name="T26" fmla="*/ 0 w 162"/>
                    <a:gd name="T27" fmla="*/ 2147483647 h 64"/>
                    <a:gd name="T28" fmla="*/ 2147483647 w 162"/>
                    <a:gd name="T29" fmla="*/ 2147483647 h 64"/>
                    <a:gd name="T30" fmla="*/ 2147483647 w 162"/>
                    <a:gd name="T31" fmla="*/ 2147483647 h 64"/>
                    <a:gd name="T32" fmla="*/ 2147483647 w 162"/>
                    <a:gd name="T33" fmla="*/ 2147483647 h 64"/>
                    <a:gd name="T34" fmla="*/ 2147483647 w 162"/>
                    <a:gd name="T35" fmla="*/ 2147483647 h 64"/>
                    <a:gd name="T36" fmla="*/ 2147483647 w 162"/>
                    <a:gd name="T37" fmla="*/ 2147483647 h 64"/>
                    <a:gd name="T38" fmla="*/ 2147483647 w 162"/>
                    <a:gd name="T39" fmla="*/ 2147483647 h 64"/>
                    <a:gd name="T40" fmla="*/ 2147483647 w 162"/>
                    <a:gd name="T41" fmla="*/ 0 h 64"/>
                    <a:gd name="T42" fmla="*/ 2147483647 w 162"/>
                    <a:gd name="T43" fmla="*/ 0 h 64"/>
                    <a:gd name="T44" fmla="*/ 2147483647 w 162"/>
                    <a:gd name="T45" fmla="*/ 0 h 64"/>
                    <a:gd name="T46" fmla="*/ 2147483647 w 162"/>
                    <a:gd name="T47" fmla="*/ 2147483647 h 64"/>
                    <a:gd name="T48" fmla="*/ 2147483647 w 162"/>
                    <a:gd name="T49" fmla="*/ 2147483647 h 64"/>
                    <a:gd name="T50" fmla="*/ 2147483647 w 162"/>
                    <a:gd name="T51" fmla="*/ 2147483647 h 64"/>
                    <a:gd name="T52" fmla="*/ 2147483647 w 162"/>
                    <a:gd name="T53" fmla="*/ 2147483647 h 64"/>
                    <a:gd name="T54" fmla="*/ 2147483647 w 162"/>
                    <a:gd name="T55" fmla="*/ 2147483647 h 64"/>
                    <a:gd name="T56" fmla="*/ 2147483647 w 162"/>
                    <a:gd name="T57" fmla="*/ 2147483647 h 64"/>
                    <a:gd name="T58" fmla="*/ 2147483647 w 162"/>
                    <a:gd name="T59" fmla="*/ 2147483647 h 64"/>
                    <a:gd name="T60" fmla="*/ 2147483647 w 162"/>
                    <a:gd name="T61" fmla="*/ 2147483647 h 64"/>
                    <a:gd name="T62" fmla="*/ 2147483647 w 162"/>
                    <a:gd name="T63" fmla="*/ 2147483647 h 64"/>
                    <a:gd name="T64" fmla="*/ 2147483647 w 162"/>
                    <a:gd name="T65" fmla="*/ 2147483647 h 64"/>
                    <a:gd name="T66" fmla="*/ 2147483647 w 162"/>
                    <a:gd name="T67" fmla="*/ 2147483647 h 64"/>
                    <a:gd name="T68" fmla="*/ 2147483647 w 162"/>
                    <a:gd name="T69" fmla="*/ 2147483647 h 64"/>
                    <a:gd name="T70" fmla="*/ 2147483647 w 162"/>
                    <a:gd name="T71" fmla="*/ 2147483647 h 64"/>
                    <a:gd name="T72" fmla="*/ 2147483647 w 162"/>
                    <a:gd name="T73" fmla="*/ 2147483647 h 64"/>
                    <a:gd name="T74" fmla="*/ 2147483647 w 162"/>
                    <a:gd name="T75" fmla="*/ 2147483647 h 64"/>
                    <a:gd name="T76" fmla="*/ 2147483647 w 162"/>
                    <a:gd name="T77" fmla="*/ 2147483647 h 64"/>
                    <a:gd name="T78" fmla="*/ 2147483647 w 162"/>
                    <a:gd name="T79" fmla="*/ 2147483647 h 64"/>
                    <a:gd name="T80" fmla="*/ 2147483647 w 162"/>
                    <a:gd name="T81" fmla="*/ 2147483647 h 64"/>
                    <a:gd name="T82" fmla="*/ 2147483647 w 162"/>
                    <a:gd name="T83" fmla="*/ 2147483647 h 64"/>
                    <a:gd name="T84" fmla="*/ 2147483647 w 162"/>
                    <a:gd name="T85" fmla="*/ 2147483647 h 64"/>
                    <a:gd name="T86" fmla="*/ 2147483647 w 162"/>
                    <a:gd name="T87" fmla="*/ 2147483647 h 64"/>
                    <a:gd name="T88" fmla="*/ 2147483647 w 162"/>
                    <a:gd name="T89" fmla="*/ 2147483647 h 64"/>
                    <a:gd name="T90" fmla="*/ 2147483647 w 162"/>
                    <a:gd name="T91" fmla="*/ 2147483647 h 64"/>
                    <a:gd name="T92" fmla="*/ 2147483647 w 162"/>
                    <a:gd name="T93" fmla="*/ 2147483647 h 64"/>
                    <a:gd name="T94" fmla="*/ 2147483647 w 162"/>
                    <a:gd name="T95" fmla="*/ 2147483647 h 64"/>
                    <a:gd name="T96" fmla="*/ 2147483647 w 162"/>
                    <a:gd name="T97" fmla="*/ 2147483647 h 64"/>
                    <a:gd name="T98" fmla="*/ 2147483647 w 162"/>
                    <a:gd name="T99" fmla="*/ 2147483647 h 64"/>
                    <a:gd name="T100" fmla="*/ 2147483647 w 162"/>
                    <a:gd name="T101" fmla="*/ 2147483647 h 64"/>
                    <a:gd name="T102" fmla="*/ 2147483647 w 162"/>
                    <a:gd name="T103" fmla="*/ 2147483647 h 64"/>
                    <a:gd name="T104" fmla="*/ 2147483647 w 162"/>
                    <a:gd name="T105" fmla="*/ 2147483647 h 64"/>
                    <a:gd name="T106" fmla="*/ 2147483647 w 162"/>
                    <a:gd name="T107" fmla="*/ 2147483647 h 64"/>
                    <a:gd name="T108" fmla="*/ 2147483647 w 162"/>
                    <a:gd name="T109" fmla="*/ 2147483647 h 64"/>
                    <a:gd name="T110" fmla="*/ 2147483647 w 162"/>
                    <a:gd name="T111" fmla="*/ 2147483647 h 64"/>
                    <a:gd name="T112" fmla="*/ 2147483647 w 162"/>
                    <a:gd name="T113" fmla="*/ 2147483647 h 64"/>
                    <a:gd name="T114" fmla="*/ 2147483647 w 162"/>
                    <a:gd name="T115" fmla="*/ 2147483647 h 64"/>
                    <a:gd name="T116" fmla="*/ 2147483647 w 162"/>
                    <a:gd name="T117" fmla="*/ 2147483647 h 64"/>
                    <a:gd name="T118" fmla="*/ 2147483647 w 162"/>
                    <a:gd name="T119" fmla="*/ 2147483647 h 64"/>
                    <a:gd name="T120" fmla="*/ 2147483647 w 162"/>
                    <a:gd name="T121" fmla="*/ 2147483647 h 64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62"/>
                    <a:gd name="T184" fmla="*/ 0 h 64"/>
                    <a:gd name="T185" fmla="*/ 162 w 162"/>
                    <a:gd name="T186" fmla="*/ 64 h 64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62" h="64">
                      <a:moveTo>
                        <a:pt x="44" y="18"/>
                      </a:moveTo>
                      <a:lnTo>
                        <a:pt x="44" y="16"/>
                      </a:lnTo>
                      <a:lnTo>
                        <a:pt x="48" y="16"/>
                      </a:lnTo>
                      <a:lnTo>
                        <a:pt x="48" y="12"/>
                      </a:lnTo>
                      <a:lnTo>
                        <a:pt x="44" y="10"/>
                      </a:lnTo>
                      <a:lnTo>
                        <a:pt x="44" y="12"/>
                      </a:lnTo>
                      <a:lnTo>
                        <a:pt x="36" y="12"/>
                      </a:lnTo>
                      <a:lnTo>
                        <a:pt x="30" y="16"/>
                      </a:lnTo>
                      <a:lnTo>
                        <a:pt x="22" y="18"/>
                      </a:lnTo>
                      <a:lnTo>
                        <a:pt x="16" y="20"/>
                      </a:lnTo>
                      <a:lnTo>
                        <a:pt x="14" y="22"/>
                      </a:lnTo>
                      <a:lnTo>
                        <a:pt x="12" y="24"/>
                      </a:lnTo>
                      <a:lnTo>
                        <a:pt x="6" y="26"/>
                      </a:lnTo>
                      <a:lnTo>
                        <a:pt x="0" y="26"/>
                      </a:lnTo>
                      <a:lnTo>
                        <a:pt x="4" y="24"/>
                      </a:lnTo>
                      <a:lnTo>
                        <a:pt x="6" y="24"/>
                      </a:lnTo>
                      <a:lnTo>
                        <a:pt x="8" y="18"/>
                      </a:lnTo>
                      <a:lnTo>
                        <a:pt x="12" y="14"/>
                      </a:lnTo>
                      <a:lnTo>
                        <a:pt x="18" y="10"/>
                      </a:lnTo>
                      <a:lnTo>
                        <a:pt x="24" y="6"/>
                      </a:lnTo>
                      <a:lnTo>
                        <a:pt x="42" y="0"/>
                      </a:lnTo>
                      <a:lnTo>
                        <a:pt x="56" y="0"/>
                      </a:lnTo>
                      <a:lnTo>
                        <a:pt x="60" y="0"/>
                      </a:lnTo>
                      <a:lnTo>
                        <a:pt x="62" y="2"/>
                      </a:lnTo>
                      <a:lnTo>
                        <a:pt x="66" y="4"/>
                      </a:lnTo>
                      <a:lnTo>
                        <a:pt x="78" y="8"/>
                      </a:lnTo>
                      <a:lnTo>
                        <a:pt x="86" y="16"/>
                      </a:lnTo>
                      <a:lnTo>
                        <a:pt x="90" y="16"/>
                      </a:lnTo>
                      <a:lnTo>
                        <a:pt x="96" y="16"/>
                      </a:lnTo>
                      <a:lnTo>
                        <a:pt x="102" y="18"/>
                      </a:lnTo>
                      <a:lnTo>
                        <a:pt x="114" y="24"/>
                      </a:lnTo>
                      <a:lnTo>
                        <a:pt x="122" y="32"/>
                      </a:lnTo>
                      <a:lnTo>
                        <a:pt x="130" y="38"/>
                      </a:lnTo>
                      <a:lnTo>
                        <a:pt x="142" y="42"/>
                      </a:lnTo>
                      <a:lnTo>
                        <a:pt x="140" y="44"/>
                      </a:lnTo>
                      <a:lnTo>
                        <a:pt x="154" y="48"/>
                      </a:lnTo>
                      <a:lnTo>
                        <a:pt x="160" y="52"/>
                      </a:lnTo>
                      <a:lnTo>
                        <a:pt x="162" y="58"/>
                      </a:lnTo>
                      <a:lnTo>
                        <a:pt x="154" y="60"/>
                      </a:lnTo>
                      <a:lnTo>
                        <a:pt x="152" y="60"/>
                      </a:lnTo>
                      <a:lnTo>
                        <a:pt x="152" y="62"/>
                      </a:lnTo>
                      <a:lnTo>
                        <a:pt x="142" y="64"/>
                      </a:lnTo>
                      <a:lnTo>
                        <a:pt x="130" y="64"/>
                      </a:lnTo>
                      <a:lnTo>
                        <a:pt x="108" y="62"/>
                      </a:lnTo>
                      <a:lnTo>
                        <a:pt x="112" y="58"/>
                      </a:lnTo>
                      <a:lnTo>
                        <a:pt x="118" y="52"/>
                      </a:lnTo>
                      <a:lnTo>
                        <a:pt x="118" y="48"/>
                      </a:lnTo>
                      <a:lnTo>
                        <a:pt x="110" y="48"/>
                      </a:lnTo>
                      <a:lnTo>
                        <a:pt x="102" y="46"/>
                      </a:lnTo>
                      <a:lnTo>
                        <a:pt x="100" y="44"/>
                      </a:lnTo>
                      <a:lnTo>
                        <a:pt x="98" y="38"/>
                      </a:lnTo>
                      <a:lnTo>
                        <a:pt x="98" y="34"/>
                      </a:lnTo>
                      <a:lnTo>
                        <a:pt x="96" y="32"/>
                      </a:lnTo>
                      <a:lnTo>
                        <a:pt x="92" y="30"/>
                      </a:lnTo>
                      <a:lnTo>
                        <a:pt x="78" y="30"/>
                      </a:lnTo>
                      <a:lnTo>
                        <a:pt x="76" y="28"/>
                      </a:lnTo>
                      <a:lnTo>
                        <a:pt x="72" y="26"/>
                      </a:lnTo>
                      <a:lnTo>
                        <a:pt x="60" y="22"/>
                      </a:lnTo>
                      <a:lnTo>
                        <a:pt x="50" y="18"/>
                      </a:lnTo>
                      <a:lnTo>
                        <a:pt x="44" y="16"/>
                      </a:lnTo>
                      <a:lnTo>
                        <a:pt x="44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4" name="iṧ1ïdè">
                  <a:extLst>
                    <a:ext uri="{FF2B5EF4-FFF2-40B4-BE49-F238E27FC236}">
                      <a16:creationId xmlns:a16="http://schemas.microsoft.com/office/drawing/2014/main" id="{93E0A2BB-5FED-44F4-946E-434C0EC2EEF1}"/>
                    </a:ext>
                  </a:extLst>
                </p:cNvPr>
                <p:cNvSpPr/>
                <p:nvPr/>
              </p:nvSpPr>
              <p:spPr bwMode="auto">
                <a:xfrm>
                  <a:off x="2193899" y="3300244"/>
                  <a:ext cx="55088" cy="25219"/>
                </a:xfrm>
                <a:custGeom>
                  <a:avLst/>
                  <a:gdLst>
                    <a:gd name="T0" fmla="*/ 0 w 30"/>
                    <a:gd name="T1" fmla="*/ 2147483647 h 14"/>
                    <a:gd name="T2" fmla="*/ 0 w 30"/>
                    <a:gd name="T3" fmla="*/ 2147483647 h 14"/>
                    <a:gd name="T4" fmla="*/ 2147483647 w 30"/>
                    <a:gd name="T5" fmla="*/ 2147483647 h 14"/>
                    <a:gd name="T6" fmla="*/ 2147483647 w 30"/>
                    <a:gd name="T7" fmla="*/ 0 h 14"/>
                    <a:gd name="T8" fmla="*/ 2147483647 w 30"/>
                    <a:gd name="T9" fmla="*/ 0 h 14"/>
                    <a:gd name="T10" fmla="*/ 2147483647 w 30"/>
                    <a:gd name="T11" fmla="*/ 2147483647 h 14"/>
                    <a:gd name="T12" fmla="*/ 2147483647 w 30"/>
                    <a:gd name="T13" fmla="*/ 2147483647 h 14"/>
                    <a:gd name="T14" fmla="*/ 2147483647 w 30"/>
                    <a:gd name="T15" fmla="*/ 2147483647 h 14"/>
                    <a:gd name="T16" fmla="*/ 2147483647 w 30"/>
                    <a:gd name="T17" fmla="*/ 2147483647 h 14"/>
                    <a:gd name="T18" fmla="*/ 2147483647 w 30"/>
                    <a:gd name="T19" fmla="*/ 2147483647 h 14"/>
                    <a:gd name="T20" fmla="*/ 2147483647 w 30"/>
                    <a:gd name="T21" fmla="*/ 2147483647 h 14"/>
                    <a:gd name="T22" fmla="*/ 0 w 30"/>
                    <a:gd name="T23" fmla="*/ 2147483647 h 14"/>
                    <a:gd name="T24" fmla="*/ 0 w 30"/>
                    <a:gd name="T25" fmla="*/ 2147483647 h 1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0"/>
                    <a:gd name="T40" fmla="*/ 0 h 14"/>
                    <a:gd name="T41" fmla="*/ 30 w 30"/>
                    <a:gd name="T42" fmla="*/ 14 h 1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0" h="14">
                      <a:moveTo>
                        <a:pt x="0" y="8"/>
                      </a:move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12" y="0"/>
                      </a:lnTo>
                      <a:lnTo>
                        <a:pt x="20" y="4"/>
                      </a:lnTo>
                      <a:lnTo>
                        <a:pt x="30" y="12"/>
                      </a:lnTo>
                      <a:lnTo>
                        <a:pt x="26" y="12"/>
                      </a:lnTo>
                      <a:lnTo>
                        <a:pt x="20" y="14"/>
                      </a:lnTo>
                      <a:lnTo>
                        <a:pt x="8" y="12"/>
                      </a:lnTo>
                      <a:lnTo>
                        <a:pt x="4" y="10"/>
                      </a:lnTo>
                      <a:lnTo>
                        <a:pt x="0" y="6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5" name="ï$ļïďé">
                  <a:extLst>
                    <a:ext uri="{FF2B5EF4-FFF2-40B4-BE49-F238E27FC236}">
                      <a16:creationId xmlns:a16="http://schemas.microsoft.com/office/drawing/2014/main" id="{C688533B-835C-4267-9CF3-21093EB49514}"/>
                    </a:ext>
                  </a:extLst>
                </p:cNvPr>
                <p:cNvSpPr/>
                <p:nvPr/>
              </p:nvSpPr>
              <p:spPr bwMode="auto">
                <a:xfrm>
                  <a:off x="2492755" y="3300244"/>
                  <a:ext cx="45449" cy="22417"/>
                </a:xfrm>
                <a:custGeom>
                  <a:avLst/>
                  <a:gdLst>
                    <a:gd name="T0" fmla="*/ 2147483647 w 26"/>
                    <a:gd name="T1" fmla="*/ 2147483647 h 12"/>
                    <a:gd name="T2" fmla="*/ 2147483647 w 26"/>
                    <a:gd name="T3" fmla="*/ 0 h 12"/>
                    <a:gd name="T4" fmla="*/ 2147483647 w 26"/>
                    <a:gd name="T5" fmla="*/ 2147483647 h 12"/>
                    <a:gd name="T6" fmla="*/ 2147483647 w 26"/>
                    <a:gd name="T7" fmla="*/ 2147483647 h 12"/>
                    <a:gd name="T8" fmla="*/ 2147483647 w 26"/>
                    <a:gd name="T9" fmla="*/ 2147483647 h 12"/>
                    <a:gd name="T10" fmla="*/ 2147483647 w 26"/>
                    <a:gd name="T11" fmla="*/ 2147483647 h 12"/>
                    <a:gd name="T12" fmla="*/ 2147483647 w 26"/>
                    <a:gd name="T13" fmla="*/ 2147483647 h 12"/>
                    <a:gd name="T14" fmla="*/ 2147483647 w 26"/>
                    <a:gd name="T15" fmla="*/ 2147483647 h 12"/>
                    <a:gd name="T16" fmla="*/ 0 w 26"/>
                    <a:gd name="T17" fmla="*/ 2147483647 h 12"/>
                    <a:gd name="T18" fmla="*/ 0 w 26"/>
                    <a:gd name="T19" fmla="*/ 2147483647 h 12"/>
                    <a:gd name="T20" fmla="*/ 2147483647 w 26"/>
                    <a:gd name="T21" fmla="*/ 2147483647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6"/>
                    <a:gd name="T34" fmla="*/ 0 h 12"/>
                    <a:gd name="T35" fmla="*/ 26 w 26"/>
                    <a:gd name="T36" fmla="*/ 12 h 1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6" h="12">
                      <a:moveTo>
                        <a:pt x="10" y="2"/>
                      </a:moveTo>
                      <a:lnTo>
                        <a:pt x="24" y="0"/>
                      </a:lnTo>
                      <a:lnTo>
                        <a:pt x="24" y="2"/>
                      </a:lnTo>
                      <a:lnTo>
                        <a:pt x="26" y="6"/>
                      </a:lnTo>
                      <a:lnTo>
                        <a:pt x="24" y="8"/>
                      </a:lnTo>
                      <a:lnTo>
                        <a:pt x="22" y="10"/>
                      </a:lnTo>
                      <a:lnTo>
                        <a:pt x="12" y="12"/>
                      </a:lnTo>
                      <a:lnTo>
                        <a:pt x="4" y="10"/>
                      </a:lnTo>
                      <a:lnTo>
                        <a:pt x="0" y="8"/>
                      </a:lnTo>
                      <a:lnTo>
                        <a:pt x="0" y="2"/>
                      </a:lnTo>
                      <a:lnTo>
                        <a:pt x="10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6" name="íšliḑé">
                  <a:extLst>
                    <a:ext uri="{FF2B5EF4-FFF2-40B4-BE49-F238E27FC236}">
                      <a16:creationId xmlns:a16="http://schemas.microsoft.com/office/drawing/2014/main" id="{AC83F1C1-4BEF-41E8-8FDE-0F3F217D30EA}"/>
                    </a:ext>
                  </a:extLst>
                </p:cNvPr>
                <p:cNvSpPr/>
                <p:nvPr/>
              </p:nvSpPr>
              <p:spPr bwMode="auto">
                <a:xfrm>
                  <a:off x="2217311" y="3105497"/>
                  <a:ext cx="16526" cy="23818"/>
                </a:xfrm>
                <a:custGeom>
                  <a:avLst/>
                  <a:gdLst>
                    <a:gd name="T0" fmla="*/ 2147483647 w 10"/>
                    <a:gd name="T1" fmla="*/ 2147483647 h 14"/>
                    <a:gd name="T2" fmla="*/ 2147483647 w 10"/>
                    <a:gd name="T3" fmla="*/ 2147483647 h 14"/>
                    <a:gd name="T4" fmla="*/ 2147483647 w 10"/>
                    <a:gd name="T5" fmla="*/ 2147483647 h 14"/>
                    <a:gd name="T6" fmla="*/ 2147483647 w 10"/>
                    <a:gd name="T7" fmla="*/ 2147483647 h 14"/>
                    <a:gd name="T8" fmla="*/ 0 w 10"/>
                    <a:gd name="T9" fmla="*/ 2147483647 h 14"/>
                    <a:gd name="T10" fmla="*/ 2147483647 w 10"/>
                    <a:gd name="T11" fmla="*/ 2147483647 h 14"/>
                    <a:gd name="T12" fmla="*/ 2147483647 w 10"/>
                    <a:gd name="T13" fmla="*/ 0 h 14"/>
                    <a:gd name="T14" fmla="*/ 2147483647 w 10"/>
                    <a:gd name="T15" fmla="*/ 2147483647 h 14"/>
                    <a:gd name="T16" fmla="*/ 2147483647 w 10"/>
                    <a:gd name="T17" fmla="*/ 2147483647 h 1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0"/>
                    <a:gd name="T28" fmla="*/ 0 h 14"/>
                    <a:gd name="T29" fmla="*/ 10 w 10"/>
                    <a:gd name="T30" fmla="*/ 14 h 1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0" h="14">
                      <a:moveTo>
                        <a:pt x="10" y="8"/>
                      </a:moveTo>
                      <a:lnTo>
                        <a:pt x="8" y="12"/>
                      </a:lnTo>
                      <a:lnTo>
                        <a:pt x="4" y="14"/>
                      </a:lnTo>
                      <a:lnTo>
                        <a:pt x="2" y="12"/>
                      </a:lnTo>
                      <a:lnTo>
                        <a:pt x="0" y="8"/>
                      </a:lnTo>
                      <a:lnTo>
                        <a:pt x="2" y="4"/>
                      </a:lnTo>
                      <a:lnTo>
                        <a:pt x="4" y="0"/>
                      </a:lnTo>
                      <a:lnTo>
                        <a:pt x="8" y="2"/>
                      </a:lnTo>
                      <a:lnTo>
                        <a:pt x="1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7" name="ïṩḻíďè">
                  <a:extLst>
                    <a:ext uri="{FF2B5EF4-FFF2-40B4-BE49-F238E27FC236}">
                      <a16:creationId xmlns:a16="http://schemas.microsoft.com/office/drawing/2014/main" id="{704FEA2F-DBB0-4AEE-817F-1361911BB7D7}"/>
                    </a:ext>
                  </a:extLst>
                </p:cNvPr>
                <p:cNvSpPr/>
                <p:nvPr/>
              </p:nvSpPr>
              <p:spPr bwMode="auto">
                <a:xfrm>
                  <a:off x="2039651" y="3573451"/>
                  <a:ext cx="151494" cy="68651"/>
                </a:xfrm>
                <a:custGeom>
                  <a:avLst/>
                  <a:gdLst>
                    <a:gd name="T0" fmla="*/ 0 w 88"/>
                    <a:gd name="T1" fmla="*/ 2147483647 h 42"/>
                    <a:gd name="T2" fmla="*/ 0 w 88"/>
                    <a:gd name="T3" fmla="*/ 2147483647 h 42"/>
                    <a:gd name="T4" fmla="*/ 0 w 88"/>
                    <a:gd name="T5" fmla="*/ 2147483647 h 42"/>
                    <a:gd name="T6" fmla="*/ 0 w 88"/>
                    <a:gd name="T7" fmla="*/ 2147483647 h 42"/>
                    <a:gd name="T8" fmla="*/ 2147483647 w 88"/>
                    <a:gd name="T9" fmla="*/ 2147483647 h 42"/>
                    <a:gd name="T10" fmla="*/ 2147483647 w 88"/>
                    <a:gd name="T11" fmla="*/ 2147483647 h 42"/>
                    <a:gd name="T12" fmla="*/ 2147483647 w 88"/>
                    <a:gd name="T13" fmla="*/ 2147483647 h 42"/>
                    <a:gd name="T14" fmla="*/ 2147483647 w 88"/>
                    <a:gd name="T15" fmla="*/ 2147483647 h 42"/>
                    <a:gd name="T16" fmla="*/ 2147483647 w 88"/>
                    <a:gd name="T17" fmla="*/ 2147483647 h 42"/>
                    <a:gd name="T18" fmla="*/ 2147483647 w 88"/>
                    <a:gd name="T19" fmla="*/ 2147483647 h 42"/>
                    <a:gd name="T20" fmla="*/ 2147483647 w 88"/>
                    <a:gd name="T21" fmla="*/ 2147483647 h 42"/>
                    <a:gd name="T22" fmla="*/ 2147483647 w 88"/>
                    <a:gd name="T23" fmla="*/ 2147483647 h 42"/>
                    <a:gd name="T24" fmla="*/ 2147483647 w 88"/>
                    <a:gd name="T25" fmla="*/ 2147483647 h 42"/>
                    <a:gd name="T26" fmla="*/ 2147483647 w 88"/>
                    <a:gd name="T27" fmla="*/ 2147483647 h 42"/>
                    <a:gd name="T28" fmla="*/ 2147483647 w 88"/>
                    <a:gd name="T29" fmla="*/ 0 h 42"/>
                    <a:gd name="T30" fmla="*/ 2147483647 w 88"/>
                    <a:gd name="T31" fmla="*/ 0 h 42"/>
                    <a:gd name="T32" fmla="*/ 2147483647 w 88"/>
                    <a:gd name="T33" fmla="*/ 2147483647 h 42"/>
                    <a:gd name="T34" fmla="*/ 2147483647 w 88"/>
                    <a:gd name="T35" fmla="*/ 2147483647 h 42"/>
                    <a:gd name="T36" fmla="*/ 2147483647 w 88"/>
                    <a:gd name="T37" fmla="*/ 2147483647 h 42"/>
                    <a:gd name="T38" fmla="*/ 2147483647 w 88"/>
                    <a:gd name="T39" fmla="*/ 2147483647 h 42"/>
                    <a:gd name="T40" fmla="*/ 2147483647 w 88"/>
                    <a:gd name="T41" fmla="*/ 2147483647 h 42"/>
                    <a:gd name="T42" fmla="*/ 2147483647 w 88"/>
                    <a:gd name="T43" fmla="*/ 2147483647 h 42"/>
                    <a:gd name="T44" fmla="*/ 2147483647 w 88"/>
                    <a:gd name="T45" fmla="*/ 2147483647 h 42"/>
                    <a:gd name="T46" fmla="*/ 2147483647 w 88"/>
                    <a:gd name="T47" fmla="*/ 2147483647 h 42"/>
                    <a:gd name="T48" fmla="*/ 2147483647 w 88"/>
                    <a:gd name="T49" fmla="*/ 2147483647 h 42"/>
                    <a:gd name="T50" fmla="*/ 2147483647 w 88"/>
                    <a:gd name="T51" fmla="*/ 2147483647 h 42"/>
                    <a:gd name="T52" fmla="*/ 2147483647 w 88"/>
                    <a:gd name="T53" fmla="*/ 2147483647 h 42"/>
                    <a:gd name="T54" fmla="*/ 2147483647 w 88"/>
                    <a:gd name="T55" fmla="*/ 2147483647 h 42"/>
                    <a:gd name="T56" fmla="*/ 2147483647 w 88"/>
                    <a:gd name="T57" fmla="*/ 2147483647 h 42"/>
                    <a:gd name="T58" fmla="*/ 2147483647 w 88"/>
                    <a:gd name="T59" fmla="*/ 2147483647 h 42"/>
                    <a:gd name="T60" fmla="*/ 2147483647 w 88"/>
                    <a:gd name="T61" fmla="*/ 2147483647 h 42"/>
                    <a:gd name="T62" fmla="*/ 2147483647 w 88"/>
                    <a:gd name="T63" fmla="*/ 2147483647 h 42"/>
                    <a:gd name="T64" fmla="*/ 2147483647 w 88"/>
                    <a:gd name="T65" fmla="*/ 2147483647 h 42"/>
                    <a:gd name="T66" fmla="*/ 2147483647 w 88"/>
                    <a:gd name="T67" fmla="*/ 2147483647 h 42"/>
                    <a:gd name="T68" fmla="*/ 2147483647 w 88"/>
                    <a:gd name="T69" fmla="*/ 2147483647 h 42"/>
                    <a:gd name="T70" fmla="*/ 2147483647 w 88"/>
                    <a:gd name="T71" fmla="*/ 2147483647 h 42"/>
                    <a:gd name="T72" fmla="*/ 2147483647 w 88"/>
                    <a:gd name="T73" fmla="*/ 2147483647 h 42"/>
                    <a:gd name="T74" fmla="*/ 2147483647 w 88"/>
                    <a:gd name="T75" fmla="*/ 2147483647 h 42"/>
                    <a:gd name="T76" fmla="*/ 2147483647 w 88"/>
                    <a:gd name="T77" fmla="*/ 2147483647 h 42"/>
                    <a:gd name="T78" fmla="*/ 2147483647 w 88"/>
                    <a:gd name="T79" fmla="*/ 2147483647 h 42"/>
                    <a:gd name="T80" fmla="*/ 2147483647 w 88"/>
                    <a:gd name="T81" fmla="*/ 2147483647 h 42"/>
                    <a:gd name="T82" fmla="*/ 2147483647 w 88"/>
                    <a:gd name="T83" fmla="*/ 2147483647 h 42"/>
                    <a:gd name="T84" fmla="*/ 2147483647 w 88"/>
                    <a:gd name="T85" fmla="*/ 2147483647 h 42"/>
                    <a:gd name="T86" fmla="*/ 2147483647 w 88"/>
                    <a:gd name="T87" fmla="*/ 2147483647 h 42"/>
                    <a:gd name="T88" fmla="*/ 2147483647 w 88"/>
                    <a:gd name="T89" fmla="*/ 2147483647 h 42"/>
                    <a:gd name="T90" fmla="*/ 2147483647 w 88"/>
                    <a:gd name="T91" fmla="*/ 2147483647 h 42"/>
                    <a:gd name="T92" fmla="*/ 2147483647 w 88"/>
                    <a:gd name="T93" fmla="*/ 2147483647 h 42"/>
                    <a:gd name="T94" fmla="*/ 2147483647 w 88"/>
                    <a:gd name="T95" fmla="*/ 2147483647 h 42"/>
                    <a:gd name="T96" fmla="*/ 2147483647 w 88"/>
                    <a:gd name="T97" fmla="*/ 2147483647 h 42"/>
                    <a:gd name="T98" fmla="*/ 0 w 88"/>
                    <a:gd name="T99" fmla="*/ 2147483647 h 42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88"/>
                    <a:gd name="T151" fmla="*/ 0 h 42"/>
                    <a:gd name="T152" fmla="*/ 88 w 88"/>
                    <a:gd name="T153" fmla="*/ 42 h 42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88" h="42">
                      <a:moveTo>
                        <a:pt x="0" y="22"/>
                      </a:moveTo>
                      <a:lnTo>
                        <a:pt x="0" y="18"/>
                      </a:lnTo>
                      <a:lnTo>
                        <a:pt x="0" y="14"/>
                      </a:lnTo>
                      <a:lnTo>
                        <a:pt x="0" y="6"/>
                      </a:lnTo>
                      <a:lnTo>
                        <a:pt x="2" y="6"/>
                      </a:lnTo>
                      <a:lnTo>
                        <a:pt x="8" y="6"/>
                      </a:lnTo>
                      <a:lnTo>
                        <a:pt x="12" y="10"/>
                      </a:lnTo>
                      <a:lnTo>
                        <a:pt x="16" y="10"/>
                      </a:lnTo>
                      <a:lnTo>
                        <a:pt x="20" y="14"/>
                      </a:lnTo>
                      <a:lnTo>
                        <a:pt x="26" y="14"/>
                      </a:lnTo>
                      <a:lnTo>
                        <a:pt x="30" y="14"/>
                      </a:lnTo>
                      <a:lnTo>
                        <a:pt x="36" y="12"/>
                      </a:lnTo>
                      <a:lnTo>
                        <a:pt x="38" y="8"/>
                      </a:lnTo>
                      <a:lnTo>
                        <a:pt x="44" y="2"/>
                      </a:lnTo>
                      <a:lnTo>
                        <a:pt x="48" y="0"/>
                      </a:lnTo>
                      <a:lnTo>
                        <a:pt x="52" y="0"/>
                      </a:lnTo>
                      <a:lnTo>
                        <a:pt x="62" y="2"/>
                      </a:lnTo>
                      <a:lnTo>
                        <a:pt x="70" y="8"/>
                      </a:lnTo>
                      <a:lnTo>
                        <a:pt x="80" y="14"/>
                      </a:lnTo>
                      <a:lnTo>
                        <a:pt x="86" y="18"/>
                      </a:lnTo>
                      <a:lnTo>
                        <a:pt x="88" y="18"/>
                      </a:lnTo>
                      <a:lnTo>
                        <a:pt x="86" y="20"/>
                      </a:lnTo>
                      <a:lnTo>
                        <a:pt x="86" y="26"/>
                      </a:lnTo>
                      <a:lnTo>
                        <a:pt x="88" y="32"/>
                      </a:lnTo>
                      <a:lnTo>
                        <a:pt x="86" y="34"/>
                      </a:lnTo>
                      <a:lnTo>
                        <a:pt x="82" y="38"/>
                      </a:lnTo>
                      <a:lnTo>
                        <a:pt x="76" y="42"/>
                      </a:lnTo>
                      <a:lnTo>
                        <a:pt x="70" y="30"/>
                      </a:lnTo>
                      <a:lnTo>
                        <a:pt x="70" y="26"/>
                      </a:lnTo>
                      <a:lnTo>
                        <a:pt x="76" y="26"/>
                      </a:lnTo>
                      <a:lnTo>
                        <a:pt x="68" y="16"/>
                      </a:lnTo>
                      <a:lnTo>
                        <a:pt x="64" y="14"/>
                      </a:lnTo>
                      <a:lnTo>
                        <a:pt x="56" y="14"/>
                      </a:lnTo>
                      <a:lnTo>
                        <a:pt x="52" y="14"/>
                      </a:lnTo>
                      <a:lnTo>
                        <a:pt x="46" y="20"/>
                      </a:lnTo>
                      <a:lnTo>
                        <a:pt x="38" y="30"/>
                      </a:lnTo>
                      <a:lnTo>
                        <a:pt x="40" y="32"/>
                      </a:lnTo>
                      <a:lnTo>
                        <a:pt x="44" y="32"/>
                      </a:lnTo>
                      <a:lnTo>
                        <a:pt x="44" y="38"/>
                      </a:lnTo>
                      <a:lnTo>
                        <a:pt x="42" y="42"/>
                      </a:lnTo>
                      <a:lnTo>
                        <a:pt x="38" y="42"/>
                      </a:lnTo>
                      <a:lnTo>
                        <a:pt x="36" y="42"/>
                      </a:lnTo>
                      <a:lnTo>
                        <a:pt x="32" y="42"/>
                      </a:lnTo>
                      <a:lnTo>
                        <a:pt x="30" y="42"/>
                      </a:lnTo>
                      <a:lnTo>
                        <a:pt x="30" y="36"/>
                      </a:lnTo>
                      <a:lnTo>
                        <a:pt x="24" y="34"/>
                      </a:lnTo>
                      <a:lnTo>
                        <a:pt x="20" y="32"/>
                      </a:lnTo>
                      <a:lnTo>
                        <a:pt x="16" y="30"/>
                      </a:lnTo>
                      <a:lnTo>
                        <a:pt x="12" y="26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8" name="í$lïḋé">
                  <a:extLst>
                    <a:ext uri="{FF2B5EF4-FFF2-40B4-BE49-F238E27FC236}">
                      <a16:creationId xmlns:a16="http://schemas.microsoft.com/office/drawing/2014/main" id="{F0A315F4-2B29-45F8-98FF-DBA6BC79D8D8}"/>
                    </a:ext>
                  </a:extLst>
                </p:cNvPr>
                <p:cNvSpPr/>
                <p:nvPr/>
              </p:nvSpPr>
              <p:spPr bwMode="auto">
                <a:xfrm>
                  <a:off x="1958394" y="3535622"/>
                  <a:ext cx="93650" cy="74256"/>
                </a:xfrm>
                <a:custGeom>
                  <a:avLst/>
                  <a:gdLst>
                    <a:gd name="T0" fmla="*/ 2147483647 w 54"/>
                    <a:gd name="T1" fmla="*/ 2147483647 h 44"/>
                    <a:gd name="T2" fmla="*/ 2147483647 w 54"/>
                    <a:gd name="T3" fmla="*/ 2147483647 h 44"/>
                    <a:gd name="T4" fmla="*/ 2147483647 w 54"/>
                    <a:gd name="T5" fmla="*/ 2147483647 h 44"/>
                    <a:gd name="T6" fmla="*/ 2147483647 w 54"/>
                    <a:gd name="T7" fmla="*/ 2147483647 h 44"/>
                    <a:gd name="T8" fmla="*/ 2147483647 w 54"/>
                    <a:gd name="T9" fmla="*/ 2147483647 h 44"/>
                    <a:gd name="T10" fmla="*/ 2147483647 w 54"/>
                    <a:gd name="T11" fmla="*/ 2147483647 h 44"/>
                    <a:gd name="T12" fmla="*/ 2147483647 w 54"/>
                    <a:gd name="T13" fmla="*/ 2147483647 h 44"/>
                    <a:gd name="T14" fmla="*/ 2147483647 w 54"/>
                    <a:gd name="T15" fmla="*/ 2147483647 h 44"/>
                    <a:gd name="T16" fmla="*/ 2147483647 w 54"/>
                    <a:gd name="T17" fmla="*/ 2147483647 h 44"/>
                    <a:gd name="T18" fmla="*/ 2147483647 w 54"/>
                    <a:gd name="T19" fmla="*/ 2147483647 h 44"/>
                    <a:gd name="T20" fmla="*/ 2147483647 w 54"/>
                    <a:gd name="T21" fmla="*/ 2147483647 h 44"/>
                    <a:gd name="T22" fmla="*/ 2147483647 w 54"/>
                    <a:gd name="T23" fmla="*/ 2147483647 h 44"/>
                    <a:gd name="T24" fmla="*/ 2147483647 w 54"/>
                    <a:gd name="T25" fmla="*/ 2147483647 h 44"/>
                    <a:gd name="T26" fmla="*/ 2147483647 w 54"/>
                    <a:gd name="T27" fmla="*/ 2147483647 h 44"/>
                    <a:gd name="T28" fmla="*/ 2147483647 w 54"/>
                    <a:gd name="T29" fmla="*/ 2147483647 h 44"/>
                    <a:gd name="T30" fmla="*/ 2147483647 w 54"/>
                    <a:gd name="T31" fmla="*/ 2147483647 h 44"/>
                    <a:gd name="T32" fmla="*/ 0 w 54"/>
                    <a:gd name="T33" fmla="*/ 2147483647 h 44"/>
                    <a:gd name="T34" fmla="*/ 2147483647 w 54"/>
                    <a:gd name="T35" fmla="*/ 2147483647 h 44"/>
                    <a:gd name="T36" fmla="*/ 2147483647 w 54"/>
                    <a:gd name="T37" fmla="*/ 2147483647 h 44"/>
                    <a:gd name="T38" fmla="*/ 2147483647 w 54"/>
                    <a:gd name="T39" fmla="*/ 2147483647 h 44"/>
                    <a:gd name="T40" fmla="*/ 2147483647 w 54"/>
                    <a:gd name="T41" fmla="*/ 0 h 44"/>
                    <a:gd name="T42" fmla="*/ 2147483647 w 54"/>
                    <a:gd name="T43" fmla="*/ 2147483647 h 44"/>
                    <a:gd name="T44" fmla="*/ 2147483647 w 54"/>
                    <a:gd name="T45" fmla="*/ 2147483647 h 4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54"/>
                    <a:gd name="T70" fmla="*/ 0 h 44"/>
                    <a:gd name="T71" fmla="*/ 54 w 54"/>
                    <a:gd name="T72" fmla="*/ 44 h 44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54" h="44">
                      <a:moveTo>
                        <a:pt x="38" y="6"/>
                      </a:moveTo>
                      <a:lnTo>
                        <a:pt x="46" y="18"/>
                      </a:lnTo>
                      <a:lnTo>
                        <a:pt x="54" y="28"/>
                      </a:lnTo>
                      <a:lnTo>
                        <a:pt x="46" y="28"/>
                      </a:lnTo>
                      <a:lnTo>
                        <a:pt x="46" y="44"/>
                      </a:lnTo>
                      <a:lnTo>
                        <a:pt x="32" y="40"/>
                      </a:lnTo>
                      <a:lnTo>
                        <a:pt x="34" y="36"/>
                      </a:lnTo>
                      <a:lnTo>
                        <a:pt x="34" y="34"/>
                      </a:lnTo>
                      <a:lnTo>
                        <a:pt x="24" y="22"/>
                      </a:lnTo>
                      <a:lnTo>
                        <a:pt x="18" y="16"/>
                      </a:lnTo>
                      <a:lnTo>
                        <a:pt x="12" y="14"/>
                      </a:lnTo>
                      <a:lnTo>
                        <a:pt x="16" y="22"/>
                      </a:lnTo>
                      <a:lnTo>
                        <a:pt x="12" y="22"/>
                      </a:lnTo>
                      <a:lnTo>
                        <a:pt x="8" y="22"/>
                      </a:lnTo>
                      <a:lnTo>
                        <a:pt x="4" y="20"/>
                      </a:lnTo>
                      <a:lnTo>
                        <a:pt x="2" y="16"/>
                      </a:lnTo>
                      <a:lnTo>
                        <a:pt x="0" y="12"/>
                      </a:lnTo>
                      <a:lnTo>
                        <a:pt x="2" y="8"/>
                      </a:lnTo>
                      <a:lnTo>
                        <a:pt x="2" y="6"/>
                      </a:lnTo>
                      <a:lnTo>
                        <a:pt x="2" y="4"/>
                      </a:lnTo>
                      <a:lnTo>
                        <a:pt x="4" y="0"/>
                      </a:lnTo>
                      <a:lnTo>
                        <a:pt x="20" y="4"/>
                      </a:lnTo>
                      <a:lnTo>
                        <a:pt x="38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9" name="iṣḻíḑê">
                  <a:extLst>
                    <a:ext uri="{FF2B5EF4-FFF2-40B4-BE49-F238E27FC236}">
                      <a16:creationId xmlns:a16="http://schemas.microsoft.com/office/drawing/2014/main" id="{543FA140-F30C-4675-8735-1DB9B239C07A}"/>
                    </a:ext>
                  </a:extLst>
                </p:cNvPr>
                <p:cNvSpPr/>
                <p:nvPr/>
              </p:nvSpPr>
              <p:spPr bwMode="auto">
                <a:xfrm>
                  <a:off x="1919832" y="3416532"/>
                  <a:ext cx="125327" cy="130299"/>
                </a:xfrm>
                <a:custGeom>
                  <a:avLst/>
                  <a:gdLst>
                    <a:gd name="T0" fmla="*/ 2147483647 w 72"/>
                    <a:gd name="T1" fmla="*/ 0 h 78"/>
                    <a:gd name="T2" fmla="*/ 2147483647 w 72"/>
                    <a:gd name="T3" fmla="*/ 2147483647 h 78"/>
                    <a:gd name="T4" fmla="*/ 2147483647 w 72"/>
                    <a:gd name="T5" fmla="*/ 2147483647 h 78"/>
                    <a:gd name="T6" fmla="*/ 2147483647 w 72"/>
                    <a:gd name="T7" fmla="*/ 2147483647 h 78"/>
                    <a:gd name="T8" fmla="*/ 2147483647 w 72"/>
                    <a:gd name="T9" fmla="*/ 2147483647 h 78"/>
                    <a:gd name="T10" fmla="*/ 2147483647 w 72"/>
                    <a:gd name="T11" fmla="*/ 2147483647 h 78"/>
                    <a:gd name="T12" fmla="*/ 2147483647 w 72"/>
                    <a:gd name="T13" fmla="*/ 2147483647 h 78"/>
                    <a:gd name="T14" fmla="*/ 2147483647 w 72"/>
                    <a:gd name="T15" fmla="*/ 2147483647 h 78"/>
                    <a:gd name="T16" fmla="*/ 2147483647 w 72"/>
                    <a:gd name="T17" fmla="*/ 2147483647 h 78"/>
                    <a:gd name="T18" fmla="*/ 2147483647 w 72"/>
                    <a:gd name="T19" fmla="*/ 2147483647 h 78"/>
                    <a:gd name="T20" fmla="*/ 2147483647 w 72"/>
                    <a:gd name="T21" fmla="*/ 2147483647 h 78"/>
                    <a:gd name="T22" fmla="*/ 2147483647 w 72"/>
                    <a:gd name="T23" fmla="*/ 2147483647 h 78"/>
                    <a:gd name="T24" fmla="*/ 2147483647 w 72"/>
                    <a:gd name="T25" fmla="*/ 2147483647 h 78"/>
                    <a:gd name="T26" fmla="*/ 2147483647 w 72"/>
                    <a:gd name="T27" fmla="*/ 2147483647 h 78"/>
                    <a:gd name="T28" fmla="*/ 2147483647 w 72"/>
                    <a:gd name="T29" fmla="*/ 2147483647 h 78"/>
                    <a:gd name="T30" fmla="*/ 2147483647 w 72"/>
                    <a:gd name="T31" fmla="*/ 2147483647 h 78"/>
                    <a:gd name="T32" fmla="*/ 2147483647 w 72"/>
                    <a:gd name="T33" fmla="*/ 2147483647 h 78"/>
                    <a:gd name="T34" fmla="*/ 2147483647 w 72"/>
                    <a:gd name="T35" fmla="*/ 2147483647 h 78"/>
                    <a:gd name="T36" fmla="*/ 2147483647 w 72"/>
                    <a:gd name="T37" fmla="*/ 2147483647 h 78"/>
                    <a:gd name="T38" fmla="*/ 2147483647 w 72"/>
                    <a:gd name="T39" fmla="*/ 2147483647 h 78"/>
                    <a:gd name="T40" fmla="*/ 0 w 72"/>
                    <a:gd name="T41" fmla="*/ 2147483647 h 78"/>
                    <a:gd name="T42" fmla="*/ 2147483647 w 72"/>
                    <a:gd name="T43" fmla="*/ 2147483647 h 78"/>
                    <a:gd name="T44" fmla="*/ 2147483647 w 72"/>
                    <a:gd name="T45" fmla="*/ 2147483647 h 78"/>
                    <a:gd name="T46" fmla="*/ 2147483647 w 72"/>
                    <a:gd name="T47" fmla="*/ 2147483647 h 78"/>
                    <a:gd name="T48" fmla="*/ 2147483647 w 72"/>
                    <a:gd name="T49" fmla="*/ 2147483647 h 78"/>
                    <a:gd name="T50" fmla="*/ 2147483647 w 72"/>
                    <a:gd name="T51" fmla="*/ 2147483647 h 78"/>
                    <a:gd name="T52" fmla="*/ 2147483647 w 72"/>
                    <a:gd name="T53" fmla="*/ 2147483647 h 78"/>
                    <a:gd name="T54" fmla="*/ 2147483647 w 72"/>
                    <a:gd name="T55" fmla="*/ 2147483647 h 78"/>
                    <a:gd name="T56" fmla="*/ 2147483647 w 72"/>
                    <a:gd name="T57" fmla="*/ 2147483647 h 78"/>
                    <a:gd name="T58" fmla="*/ 2147483647 w 72"/>
                    <a:gd name="T59" fmla="*/ 2147483647 h 78"/>
                    <a:gd name="T60" fmla="*/ 2147483647 w 72"/>
                    <a:gd name="T61" fmla="*/ 2147483647 h 78"/>
                    <a:gd name="T62" fmla="*/ 2147483647 w 72"/>
                    <a:gd name="T63" fmla="*/ 2147483647 h 78"/>
                    <a:gd name="T64" fmla="*/ 2147483647 w 72"/>
                    <a:gd name="T65" fmla="*/ 2147483647 h 78"/>
                    <a:gd name="T66" fmla="*/ 2147483647 w 72"/>
                    <a:gd name="T67" fmla="*/ 2147483647 h 78"/>
                    <a:gd name="T68" fmla="*/ 2147483647 w 72"/>
                    <a:gd name="T69" fmla="*/ 2147483647 h 78"/>
                    <a:gd name="T70" fmla="*/ 2147483647 w 72"/>
                    <a:gd name="T71" fmla="*/ 2147483647 h 78"/>
                    <a:gd name="T72" fmla="*/ 2147483647 w 72"/>
                    <a:gd name="T73" fmla="*/ 2147483647 h 78"/>
                    <a:gd name="T74" fmla="*/ 2147483647 w 72"/>
                    <a:gd name="T75" fmla="*/ 2147483647 h 78"/>
                    <a:gd name="T76" fmla="*/ 2147483647 w 72"/>
                    <a:gd name="T77" fmla="*/ 0 h 7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72"/>
                    <a:gd name="T118" fmla="*/ 0 h 78"/>
                    <a:gd name="T119" fmla="*/ 72 w 72"/>
                    <a:gd name="T120" fmla="*/ 78 h 7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72" h="78">
                      <a:moveTo>
                        <a:pt x="72" y="0"/>
                      </a:moveTo>
                      <a:lnTo>
                        <a:pt x="72" y="2"/>
                      </a:lnTo>
                      <a:lnTo>
                        <a:pt x="70" y="10"/>
                      </a:lnTo>
                      <a:lnTo>
                        <a:pt x="68" y="20"/>
                      </a:lnTo>
                      <a:lnTo>
                        <a:pt x="66" y="26"/>
                      </a:lnTo>
                      <a:lnTo>
                        <a:pt x="64" y="36"/>
                      </a:lnTo>
                      <a:lnTo>
                        <a:pt x="64" y="44"/>
                      </a:lnTo>
                      <a:lnTo>
                        <a:pt x="60" y="50"/>
                      </a:lnTo>
                      <a:lnTo>
                        <a:pt x="56" y="54"/>
                      </a:lnTo>
                      <a:lnTo>
                        <a:pt x="56" y="60"/>
                      </a:lnTo>
                      <a:lnTo>
                        <a:pt x="56" y="66"/>
                      </a:lnTo>
                      <a:lnTo>
                        <a:pt x="58" y="74"/>
                      </a:lnTo>
                      <a:lnTo>
                        <a:pt x="60" y="78"/>
                      </a:lnTo>
                      <a:lnTo>
                        <a:pt x="42" y="76"/>
                      </a:lnTo>
                      <a:lnTo>
                        <a:pt x="26" y="72"/>
                      </a:lnTo>
                      <a:lnTo>
                        <a:pt x="24" y="66"/>
                      </a:lnTo>
                      <a:lnTo>
                        <a:pt x="24" y="62"/>
                      </a:lnTo>
                      <a:lnTo>
                        <a:pt x="16" y="58"/>
                      </a:lnTo>
                      <a:lnTo>
                        <a:pt x="8" y="50"/>
                      </a:lnTo>
                      <a:lnTo>
                        <a:pt x="4" y="44"/>
                      </a:lnTo>
                      <a:lnTo>
                        <a:pt x="0" y="36"/>
                      </a:lnTo>
                      <a:lnTo>
                        <a:pt x="6" y="36"/>
                      </a:lnTo>
                      <a:lnTo>
                        <a:pt x="10" y="30"/>
                      </a:lnTo>
                      <a:lnTo>
                        <a:pt x="12" y="26"/>
                      </a:lnTo>
                      <a:lnTo>
                        <a:pt x="14" y="24"/>
                      </a:lnTo>
                      <a:lnTo>
                        <a:pt x="16" y="22"/>
                      </a:lnTo>
                      <a:lnTo>
                        <a:pt x="22" y="20"/>
                      </a:lnTo>
                      <a:lnTo>
                        <a:pt x="26" y="20"/>
                      </a:lnTo>
                      <a:lnTo>
                        <a:pt x="32" y="18"/>
                      </a:lnTo>
                      <a:lnTo>
                        <a:pt x="40" y="8"/>
                      </a:lnTo>
                      <a:lnTo>
                        <a:pt x="44" y="4"/>
                      </a:lnTo>
                      <a:lnTo>
                        <a:pt x="48" y="4"/>
                      </a:lnTo>
                      <a:lnTo>
                        <a:pt x="50" y="4"/>
                      </a:lnTo>
                      <a:lnTo>
                        <a:pt x="52" y="4"/>
                      </a:lnTo>
                      <a:lnTo>
                        <a:pt x="52" y="6"/>
                      </a:lnTo>
                      <a:lnTo>
                        <a:pt x="58" y="4"/>
                      </a:lnTo>
                      <a:lnTo>
                        <a:pt x="62" y="2"/>
                      </a:lnTo>
                      <a:lnTo>
                        <a:pt x="66" y="2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0" name="îŝľiḍê">
                  <a:extLst>
                    <a:ext uri="{FF2B5EF4-FFF2-40B4-BE49-F238E27FC236}">
                      <a16:creationId xmlns:a16="http://schemas.microsoft.com/office/drawing/2014/main" id="{6DED054B-E991-4780-918C-B10D0382E392}"/>
                    </a:ext>
                  </a:extLst>
                </p:cNvPr>
                <p:cNvSpPr/>
                <p:nvPr/>
              </p:nvSpPr>
              <p:spPr bwMode="auto">
                <a:xfrm>
                  <a:off x="1849595" y="3437549"/>
                  <a:ext cx="67484" cy="25219"/>
                </a:xfrm>
                <a:custGeom>
                  <a:avLst/>
                  <a:gdLst>
                    <a:gd name="T0" fmla="*/ 2147483647 w 38"/>
                    <a:gd name="T1" fmla="*/ 2147483647 h 16"/>
                    <a:gd name="T2" fmla="*/ 2147483647 w 38"/>
                    <a:gd name="T3" fmla="*/ 2147483647 h 16"/>
                    <a:gd name="T4" fmla="*/ 2147483647 w 38"/>
                    <a:gd name="T5" fmla="*/ 2147483647 h 16"/>
                    <a:gd name="T6" fmla="*/ 2147483647 w 38"/>
                    <a:gd name="T7" fmla="*/ 2147483647 h 16"/>
                    <a:gd name="T8" fmla="*/ 2147483647 w 38"/>
                    <a:gd name="T9" fmla="*/ 2147483647 h 16"/>
                    <a:gd name="T10" fmla="*/ 0 w 38"/>
                    <a:gd name="T11" fmla="*/ 2147483647 h 16"/>
                    <a:gd name="T12" fmla="*/ 2147483647 w 38"/>
                    <a:gd name="T13" fmla="*/ 2147483647 h 16"/>
                    <a:gd name="T14" fmla="*/ 2147483647 w 38"/>
                    <a:gd name="T15" fmla="*/ 0 h 16"/>
                    <a:gd name="T16" fmla="*/ 2147483647 w 38"/>
                    <a:gd name="T17" fmla="*/ 0 h 16"/>
                    <a:gd name="T18" fmla="*/ 2147483647 w 38"/>
                    <a:gd name="T19" fmla="*/ 2147483647 h 16"/>
                    <a:gd name="T20" fmla="*/ 2147483647 w 38"/>
                    <a:gd name="T21" fmla="*/ 2147483647 h 16"/>
                    <a:gd name="T22" fmla="*/ 2147483647 w 38"/>
                    <a:gd name="T23" fmla="*/ 2147483647 h 16"/>
                    <a:gd name="T24" fmla="*/ 2147483647 w 38"/>
                    <a:gd name="T25" fmla="*/ 2147483647 h 16"/>
                    <a:gd name="T26" fmla="*/ 2147483647 w 38"/>
                    <a:gd name="T27" fmla="*/ 2147483647 h 16"/>
                    <a:gd name="T28" fmla="*/ 2147483647 w 38"/>
                    <a:gd name="T29" fmla="*/ 2147483647 h 16"/>
                    <a:gd name="T30" fmla="*/ 2147483647 w 38"/>
                    <a:gd name="T31" fmla="*/ 2147483647 h 16"/>
                    <a:gd name="T32" fmla="*/ 2147483647 w 38"/>
                    <a:gd name="T33" fmla="*/ 2147483647 h 16"/>
                    <a:gd name="T34" fmla="*/ 2147483647 w 38"/>
                    <a:gd name="T35" fmla="*/ 2147483647 h 1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8"/>
                    <a:gd name="T55" fmla="*/ 0 h 16"/>
                    <a:gd name="T56" fmla="*/ 38 w 38"/>
                    <a:gd name="T57" fmla="*/ 16 h 1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8" h="16">
                      <a:moveTo>
                        <a:pt x="36" y="16"/>
                      </a:moveTo>
                      <a:lnTo>
                        <a:pt x="30" y="16"/>
                      </a:lnTo>
                      <a:lnTo>
                        <a:pt x="24" y="16"/>
                      </a:lnTo>
                      <a:lnTo>
                        <a:pt x="10" y="14"/>
                      </a:lnTo>
                      <a:lnTo>
                        <a:pt x="4" y="12"/>
                      </a:lnTo>
                      <a:lnTo>
                        <a:pt x="0" y="8"/>
                      </a:lnTo>
                      <a:lnTo>
                        <a:pt x="6" y="6"/>
                      </a:lnTo>
                      <a:lnTo>
                        <a:pt x="8" y="0"/>
                      </a:lnTo>
                      <a:lnTo>
                        <a:pt x="12" y="0"/>
                      </a:lnTo>
                      <a:lnTo>
                        <a:pt x="16" y="2"/>
                      </a:lnTo>
                      <a:lnTo>
                        <a:pt x="20" y="4"/>
                      </a:lnTo>
                      <a:lnTo>
                        <a:pt x="24" y="8"/>
                      </a:lnTo>
                      <a:lnTo>
                        <a:pt x="30" y="10"/>
                      </a:lnTo>
                      <a:lnTo>
                        <a:pt x="34" y="10"/>
                      </a:lnTo>
                      <a:lnTo>
                        <a:pt x="36" y="12"/>
                      </a:lnTo>
                      <a:lnTo>
                        <a:pt x="38" y="14"/>
                      </a:lnTo>
                      <a:lnTo>
                        <a:pt x="38" y="16"/>
                      </a:lnTo>
                      <a:lnTo>
                        <a:pt x="3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1" name="iṣľïdè">
                  <a:extLst>
                    <a:ext uri="{FF2B5EF4-FFF2-40B4-BE49-F238E27FC236}">
                      <a16:creationId xmlns:a16="http://schemas.microsoft.com/office/drawing/2014/main" id="{B8981F14-96E6-4844-96FB-37D542C4183E}"/>
                    </a:ext>
                  </a:extLst>
                </p:cNvPr>
                <p:cNvSpPr/>
                <p:nvPr/>
              </p:nvSpPr>
              <p:spPr bwMode="auto">
                <a:xfrm>
                  <a:off x="1870253" y="3375901"/>
                  <a:ext cx="174906" cy="99476"/>
                </a:xfrm>
                <a:custGeom>
                  <a:avLst/>
                  <a:gdLst>
                    <a:gd name="T0" fmla="*/ 2147483647 w 100"/>
                    <a:gd name="T1" fmla="*/ 2147483647 h 60"/>
                    <a:gd name="T2" fmla="*/ 2147483647 w 100"/>
                    <a:gd name="T3" fmla="*/ 2147483647 h 60"/>
                    <a:gd name="T4" fmla="*/ 2147483647 w 100"/>
                    <a:gd name="T5" fmla="*/ 2147483647 h 60"/>
                    <a:gd name="T6" fmla="*/ 2147483647 w 100"/>
                    <a:gd name="T7" fmla="*/ 2147483647 h 60"/>
                    <a:gd name="T8" fmla="*/ 2147483647 w 100"/>
                    <a:gd name="T9" fmla="*/ 2147483647 h 60"/>
                    <a:gd name="T10" fmla="*/ 2147483647 w 100"/>
                    <a:gd name="T11" fmla="*/ 2147483647 h 60"/>
                    <a:gd name="T12" fmla="*/ 2147483647 w 100"/>
                    <a:gd name="T13" fmla="*/ 2147483647 h 60"/>
                    <a:gd name="T14" fmla="*/ 2147483647 w 100"/>
                    <a:gd name="T15" fmla="*/ 2147483647 h 60"/>
                    <a:gd name="T16" fmla="*/ 2147483647 w 100"/>
                    <a:gd name="T17" fmla="*/ 2147483647 h 60"/>
                    <a:gd name="T18" fmla="*/ 2147483647 w 100"/>
                    <a:gd name="T19" fmla="*/ 2147483647 h 60"/>
                    <a:gd name="T20" fmla="*/ 2147483647 w 100"/>
                    <a:gd name="T21" fmla="*/ 2147483647 h 60"/>
                    <a:gd name="T22" fmla="*/ 2147483647 w 100"/>
                    <a:gd name="T23" fmla="*/ 2147483647 h 60"/>
                    <a:gd name="T24" fmla="*/ 2147483647 w 100"/>
                    <a:gd name="T25" fmla="*/ 2147483647 h 60"/>
                    <a:gd name="T26" fmla="*/ 2147483647 w 100"/>
                    <a:gd name="T27" fmla="*/ 2147483647 h 60"/>
                    <a:gd name="T28" fmla="*/ 2147483647 w 100"/>
                    <a:gd name="T29" fmla="*/ 2147483647 h 60"/>
                    <a:gd name="T30" fmla="*/ 2147483647 w 100"/>
                    <a:gd name="T31" fmla="*/ 2147483647 h 60"/>
                    <a:gd name="T32" fmla="*/ 2147483647 w 100"/>
                    <a:gd name="T33" fmla="*/ 2147483647 h 60"/>
                    <a:gd name="T34" fmla="*/ 2147483647 w 100"/>
                    <a:gd name="T35" fmla="*/ 2147483647 h 60"/>
                    <a:gd name="T36" fmla="*/ 2147483647 w 100"/>
                    <a:gd name="T37" fmla="*/ 2147483647 h 60"/>
                    <a:gd name="T38" fmla="*/ 2147483647 w 100"/>
                    <a:gd name="T39" fmla="*/ 2147483647 h 60"/>
                    <a:gd name="T40" fmla="*/ 2147483647 w 100"/>
                    <a:gd name="T41" fmla="*/ 2147483647 h 60"/>
                    <a:gd name="T42" fmla="*/ 2147483647 w 100"/>
                    <a:gd name="T43" fmla="*/ 2147483647 h 60"/>
                    <a:gd name="T44" fmla="*/ 2147483647 w 100"/>
                    <a:gd name="T45" fmla="*/ 2147483647 h 60"/>
                    <a:gd name="T46" fmla="*/ 2147483647 w 100"/>
                    <a:gd name="T47" fmla="*/ 2147483647 h 60"/>
                    <a:gd name="T48" fmla="*/ 2147483647 w 100"/>
                    <a:gd name="T49" fmla="*/ 2147483647 h 60"/>
                    <a:gd name="T50" fmla="*/ 2147483647 w 100"/>
                    <a:gd name="T51" fmla="*/ 2147483647 h 60"/>
                    <a:gd name="T52" fmla="*/ 2147483647 w 100"/>
                    <a:gd name="T53" fmla="*/ 2147483647 h 60"/>
                    <a:gd name="T54" fmla="*/ 0 w 100"/>
                    <a:gd name="T55" fmla="*/ 2147483647 h 60"/>
                    <a:gd name="T56" fmla="*/ 2147483647 w 100"/>
                    <a:gd name="T57" fmla="*/ 2147483647 h 60"/>
                    <a:gd name="T58" fmla="*/ 2147483647 w 100"/>
                    <a:gd name="T59" fmla="*/ 2147483647 h 60"/>
                    <a:gd name="T60" fmla="*/ 2147483647 w 100"/>
                    <a:gd name="T61" fmla="*/ 2147483647 h 60"/>
                    <a:gd name="T62" fmla="*/ 2147483647 w 100"/>
                    <a:gd name="T63" fmla="*/ 2147483647 h 60"/>
                    <a:gd name="T64" fmla="*/ 2147483647 w 100"/>
                    <a:gd name="T65" fmla="*/ 2147483647 h 60"/>
                    <a:gd name="T66" fmla="*/ 2147483647 w 100"/>
                    <a:gd name="T67" fmla="*/ 0 h 60"/>
                    <a:gd name="T68" fmla="*/ 2147483647 w 100"/>
                    <a:gd name="T69" fmla="*/ 0 h 60"/>
                    <a:gd name="T70" fmla="*/ 2147483647 w 100"/>
                    <a:gd name="T71" fmla="*/ 2147483647 h 60"/>
                    <a:gd name="T72" fmla="*/ 2147483647 w 100"/>
                    <a:gd name="T73" fmla="*/ 2147483647 h 60"/>
                    <a:gd name="T74" fmla="*/ 2147483647 w 100"/>
                    <a:gd name="T75" fmla="*/ 2147483647 h 60"/>
                    <a:gd name="T76" fmla="*/ 2147483647 w 100"/>
                    <a:gd name="T77" fmla="*/ 2147483647 h 6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0"/>
                    <a:gd name="T118" fmla="*/ 0 h 60"/>
                    <a:gd name="T119" fmla="*/ 100 w 100"/>
                    <a:gd name="T120" fmla="*/ 60 h 6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0" h="60">
                      <a:moveTo>
                        <a:pt x="100" y="24"/>
                      </a:moveTo>
                      <a:lnTo>
                        <a:pt x="94" y="26"/>
                      </a:lnTo>
                      <a:lnTo>
                        <a:pt x="90" y="26"/>
                      </a:lnTo>
                      <a:lnTo>
                        <a:pt x="86" y="28"/>
                      </a:lnTo>
                      <a:lnTo>
                        <a:pt x="80" y="30"/>
                      </a:lnTo>
                      <a:lnTo>
                        <a:pt x="80" y="28"/>
                      </a:lnTo>
                      <a:lnTo>
                        <a:pt x="78" y="28"/>
                      </a:lnTo>
                      <a:lnTo>
                        <a:pt x="76" y="28"/>
                      </a:lnTo>
                      <a:lnTo>
                        <a:pt x="72" y="28"/>
                      </a:lnTo>
                      <a:lnTo>
                        <a:pt x="68" y="32"/>
                      </a:lnTo>
                      <a:lnTo>
                        <a:pt x="60" y="42"/>
                      </a:lnTo>
                      <a:lnTo>
                        <a:pt x="54" y="44"/>
                      </a:lnTo>
                      <a:lnTo>
                        <a:pt x="50" y="44"/>
                      </a:lnTo>
                      <a:lnTo>
                        <a:pt x="44" y="46"/>
                      </a:lnTo>
                      <a:lnTo>
                        <a:pt x="42" y="48"/>
                      </a:lnTo>
                      <a:lnTo>
                        <a:pt x="40" y="50"/>
                      </a:lnTo>
                      <a:lnTo>
                        <a:pt x="38" y="54"/>
                      </a:lnTo>
                      <a:lnTo>
                        <a:pt x="34" y="60"/>
                      </a:lnTo>
                      <a:lnTo>
                        <a:pt x="28" y="60"/>
                      </a:lnTo>
                      <a:lnTo>
                        <a:pt x="26" y="52"/>
                      </a:lnTo>
                      <a:lnTo>
                        <a:pt x="26" y="50"/>
                      </a:lnTo>
                      <a:lnTo>
                        <a:pt x="24" y="48"/>
                      </a:lnTo>
                      <a:lnTo>
                        <a:pt x="22" y="46"/>
                      </a:lnTo>
                      <a:lnTo>
                        <a:pt x="18" y="46"/>
                      </a:lnTo>
                      <a:lnTo>
                        <a:pt x="12" y="44"/>
                      </a:lnTo>
                      <a:lnTo>
                        <a:pt x="8" y="40"/>
                      </a:lnTo>
                      <a:lnTo>
                        <a:pt x="4" y="38"/>
                      </a:lnTo>
                      <a:lnTo>
                        <a:pt x="0" y="36"/>
                      </a:lnTo>
                      <a:lnTo>
                        <a:pt x="4" y="28"/>
                      </a:lnTo>
                      <a:lnTo>
                        <a:pt x="8" y="22"/>
                      </a:lnTo>
                      <a:lnTo>
                        <a:pt x="18" y="16"/>
                      </a:lnTo>
                      <a:lnTo>
                        <a:pt x="22" y="8"/>
                      </a:lnTo>
                      <a:lnTo>
                        <a:pt x="26" y="2"/>
                      </a:lnTo>
                      <a:lnTo>
                        <a:pt x="34" y="0"/>
                      </a:lnTo>
                      <a:lnTo>
                        <a:pt x="80" y="0"/>
                      </a:lnTo>
                      <a:lnTo>
                        <a:pt x="84" y="6"/>
                      </a:lnTo>
                      <a:lnTo>
                        <a:pt x="90" y="12"/>
                      </a:lnTo>
                      <a:lnTo>
                        <a:pt x="96" y="18"/>
                      </a:lnTo>
                      <a:lnTo>
                        <a:pt x="100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2" name="îṥḷiḑé">
                  <a:extLst>
                    <a:ext uri="{FF2B5EF4-FFF2-40B4-BE49-F238E27FC236}">
                      <a16:creationId xmlns:a16="http://schemas.microsoft.com/office/drawing/2014/main" id="{E5CFDBC8-242C-413E-89FD-3F09AD7F8637}"/>
                    </a:ext>
                  </a:extLst>
                </p:cNvPr>
                <p:cNvSpPr/>
                <p:nvPr/>
              </p:nvSpPr>
              <p:spPr bwMode="auto">
                <a:xfrm>
                  <a:off x="1882648" y="3312854"/>
                  <a:ext cx="41317" cy="68651"/>
                </a:xfrm>
                <a:custGeom>
                  <a:avLst/>
                  <a:gdLst>
                    <a:gd name="T0" fmla="*/ 2147483647 w 24"/>
                    <a:gd name="T1" fmla="*/ 2147483647 h 42"/>
                    <a:gd name="T2" fmla="*/ 2147483647 w 24"/>
                    <a:gd name="T3" fmla="*/ 2147483647 h 42"/>
                    <a:gd name="T4" fmla="*/ 2147483647 w 24"/>
                    <a:gd name="T5" fmla="*/ 2147483647 h 42"/>
                    <a:gd name="T6" fmla="*/ 2147483647 w 24"/>
                    <a:gd name="T7" fmla="*/ 2147483647 h 42"/>
                    <a:gd name="T8" fmla="*/ 2147483647 w 24"/>
                    <a:gd name="T9" fmla="*/ 2147483647 h 42"/>
                    <a:gd name="T10" fmla="*/ 2147483647 w 24"/>
                    <a:gd name="T11" fmla="*/ 2147483647 h 42"/>
                    <a:gd name="T12" fmla="*/ 2147483647 w 24"/>
                    <a:gd name="T13" fmla="*/ 2147483647 h 42"/>
                    <a:gd name="T14" fmla="*/ 0 w 24"/>
                    <a:gd name="T15" fmla="*/ 2147483647 h 42"/>
                    <a:gd name="T16" fmla="*/ 2147483647 w 24"/>
                    <a:gd name="T17" fmla="*/ 2147483647 h 42"/>
                    <a:gd name="T18" fmla="*/ 2147483647 w 24"/>
                    <a:gd name="T19" fmla="*/ 2147483647 h 42"/>
                    <a:gd name="T20" fmla="*/ 2147483647 w 24"/>
                    <a:gd name="T21" fmla="*/ 2147483647 h 42"/>
                    <a:gd name="T22" fmla="*/ 2147483647 w 24"/>
                    <a:gd name="T23" fmla="*/ 2147483647 h 42"/>
                    <a:gd name="T24" fmla="*/ 2147483647 w 24"/>
                    <a:gd name="T25" fmla="*/ 2147483647 h 42"/>
                    <a:gd name="T26" fmla="*/ 2147483647 w 24"/>
                    <a:gd name="T27" fmla="*/ 0 h 42"/>
                    <a:gd name="T28" fmla="*/ 2147483647 w 24"/>
                    <a:gd name="T29" fmla="*/ 0 h 42"/>
                    <a:gd name="T30" fmla="*/ 2147483647 w 24"/>
                    <a:gd name="T31" fmla="*/ 2147483647 h 42"/>
                    <a:gd name="T32" fmla="*/ 2147483647 w 24"/>
                    <a:gd name="T33" fmla="*/ 2147483647 h 42"/>
                    <a:gd name="T34" fmla="*/ 2147483647 w 24"/>
                    <a:gd name="T35" fmla="*/ 2147483647 h 4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4"/>
                    <a:gd name="T55" fmla="*/ 0 h 42"/>
                    <a:gd name="T56" fmla="*/ 24 w 24"/>
                    <a:gd name="T57" fmla="*/ 42 h 42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4" h="42">
                      <a:moveTo>
                        <a:pt x="24" y="6"/>
                      </a:moveTo>
                      <a:lnTo>
                        <a:pt x="18" y="10"/>
                      </a:lnTo>
                      <a:lnTo>
                        <a:pt x="18" y="18"/>
                      </a:lnTo>
                      <a:lnTo>
                        <a:pt x="16" y="26"/>
                      </a:lnTo>
                      <a:lnTo>
                        <a:pt x="14" y="32"/>
                      </a:lnTo>
                      <a:lnTo>
                        <a:pt x="10" y="36"/>
                      </a:lnTo>
                      <a:lnTo>
                        <a:pt x="10" y="42"/>
                      </a:lnTo>
                      <a:lnTo>
                        <a:pt x="0" y="42"/>
                      </a:lnTo>
                      <a:lnTo>
                        <a:pt x="4" y="10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4" y="2"/>
                      </a:lnTo>
                      <a:lnTo>
                        <a:pt x="16" y="0"/>
                      </a:lnTo>
                      <a:lnTo>
                        <a:pt x="20" y="0"/>
                      </a:lnTo>
                      <a:lnTo>
                        <a:pt x="22" y="2"/>
                      </a:lnTo>
                      <a:lnTo>
                        <a:pt x="22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3" name="îşḻîḍê">
                  <a:extLst>
                    <a:ext uri="{FF2B5EF4-FFF2-40B4-BE49-F238E27FC236}">
                      <a16:creationId xmlns:a16="http://schemas.microsoft.com/office/drawing/2014/main" id="{2388A918-D0D7-40F9-814F-0A14D482DBF4}"/>
                    </a:ext>
                  </a:extLst>
                </p:cNvPr>
                <p:cNvSpPr/>
                <p:nvPr/>
              </p:nvSpPr>
              <p:spPr bwMode="auto">
                <a:xfrm>
                  <a:off x="1791752" y="3328265"/>
                  <a:ext cx="125327" cy="121893"/>
                </a:xfrm>
                <a:custGeom>
                  <a:avLst/>
                  <a:gdLst>
                    <a:gd name="T0" fmla="*/ 2147483647 w 72"/>
                    <a:gd name="T1" fmla="*/ 2147483647 h 72"/>
                    <a:gd name="T2" fmla="*/ 2147483647 w 72"/>
                    <a:gd name="T3" fmla="*/ 2147483647 h 72"/>
                    <a:gd name="T4" fmla="*/ 2147483647 w 72"/>
                    <a:gd name="T5" fmla="*/ 2147483647 h 72"/>
                    <a:gd name="T6" fmla="*/ 2147483647 w 72"/>
                    <a:gd name="T7" fmla="*/ 2147483647 h 72"/>
                    <a:gd name="T8" fmla="*/ 2147483647 w 72"/>
                    <a:gd name="T9" fmla="*/ 0 h 72"/>
                    <a:gd name="T10" fmla="*/ 2147483647 w 72"/>
                    <a:gd name="T11" fmla="*/ 0 h 72"/>
                    <a:gd name="T12" fmla="*/ 2147483647 w 72"/>
                    <a:gd name="T13" fmla="*/ 2147483647 h 72"/>
                    <a:gd name="T14" fmla="*/ 2147483647 w 72"/>
                    <a:gd name="T15" fmla="*/ 2147483647 h 72"/>
                    <a:gd name="T16" fmla="*/ 2147483647 w 72"/>
                    <a:gd name="T17" fmla="*/ 2147483647 h 72"/>
                    <a:gd name="T18" fmla="*/ 2147483647 w 72"/>
                    <a:gd name="T19" fmla="*/ 2147483647 h 72"/>
                    <a:gd name="T20" fmla="*/ 2147483647 w 72"/>
                    <a:gd name="T21" fmla="*/ 2147483647 h 72"/>
                    <a:gd name="T22" fmla="*/ 2147483647 w 72"/>
                    <a:gd name="T23" fmla="*/ 2147483647 h 72"/>
                    <a:gd name="T24" fmla="*/ 2147483647 w 72"/>
                    <a:gd name="T25" fmla="*/ 2147483647 h 72"/>
                    <a:gd name="T26" fmla="*/ 2147483647 w 72"/>
                    <a:gd name="T27" fmla="*/ 2147483647 h 72"/>
                    <a:gd name="T28" fmla="*/ 2147483647 w 72"/>
                    <a:gd name="T29" fmla="*/ 2147483647 h 72"/>
                    <a:gd name="T30" fmla="*/ 2147483647 w 72"/>
                    <a:gd name="T31" fmla="*/ 2147483647 h 72"/>
                    <a:gd name="T32" fmla="*/ 2147483647 w 72"/>
                    <a:gd name="T33" fmla="*/ 2147483647 h 72"/>
                    <a:gd name="T34" fmla="*/ 0 w 72"/>
                    <a:gd name="T35" fmla="*/ 2147483647 h 72"/>
                    <a:gd name="T36" fmla="*/ 2147483647 w 72"/>
                    <a:gd name="T37" fmla="*/ 2147483647 h 72"/>
                    <a:gd name="T38" fmla="*/ 2147483647 w 72"/>
                    <a:gd name="T39" fmla="*/ 2147483647 h 72"/>
                    <a:gd name="T40" fmla="*/ 2147483647 w 72"/>
                    <a:gd name="T41" fmla="*/ 2147483647 h 72"/>
                    <a:gd name="T42" fmla="*/ 2147483647 w 72"/>
                    <a:gd name="T43" fmla="*/ 2147483647 h 72"/>
                    <a:gd name="T44" fmla="*/ 2147483647 w 72"/>
                    <a:gd name="T45" fmla="*/ 2147483647 h 72"/>
                    <a:gd name="T46" fmla="*/ 2147483647 w 72"/>
                    <a:gd name="T47" fmla="*/ 2147483647 h 72"/>
                    <a:gd name="T48" fmla="*/ 2147483647 w 72"/>
                    <a:gd name="T49" fmla="*/ 2147483647 h 72"/>
                    <a:gd name="T50" fmla="*/ 2147483647 w 72"/>
                    <a:gd name="T51" fmla="*/ 2147483647 h 72"/>
                    <a:gd name="T52" fmla="*/ 2147483647 w 72"/>
                    <a:gd name="T53" fmla="*/ 2147483647 h 72"/>
                    <a:gd name="T54" fmla="*/ 2147483647 w 72"/>
                    <a:gd name="T55" fmla="*/ 2147483647 h 72"/>
                    <a:gd name="T56" fmla="*/ 2147483647 w 72"/>
                    <a:gd name="T57" fmla="*/ 2147483647 h 72"/>
                    <a:gd name="T58" fmla="*/ 2147483647 w 72"/>
                    <a:gd name="T59" fmla="*/ 2147483647 h 72"/>
                    <a:gd name="T60" fmla="*/ 2147483647 w 72"/>
                    <a:gd name="T61" fmla="*/ 2147483647 h 72"/>
                    <a:gd name="T62" fmla="*/ 2147483647 w 72"/>
                    <a:gd name="T63" fmla="*/ 2147483647 h 72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72"/>
                    <a:gd name="T97" fmla="*/ 0 h 72"/>
                    <a:gd name="T98" fmla="*/ 72 w 72"/>
                    <a:gd name="T99" fmla="*/ 72 h 72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72" h="72">
                      <a:moveTo>
                        <a:pt x="72" y="30"/>
                      </a:moveTo>
                      <a:lnTo>
                        <a:pt x="68" y="32"/>
                      </a:lnTo>
                      <a:lnTo>
                        <a:pt x="62" y="32"/>
                      </a:lnTo>
                      <a:lnTo>
                        <a:pt x="52" y="32"/>
                      </a:lnTo>
                      <a:lnTo>
                        <a:pt x="56" y="0"/>
                      </a:lnTo>
                      <a:lnTo>
                        <a:pt x="32" y="0"/>
                      </a:lnTo>
                      <a:lnTo>
                        <a:pt x="28" y="2"/>
                      </a:lnTo>
                      <a:lnTo>
                        <a:pt x="24" y="6"/>
                      </a:lnTo>
                      <a:lnTo>
                        <a:pt x="20" y="14"/>
                      </a:lnTo>
                      <a:lnTo>
                        <a:pt x="22" y="18"/>
                      </a:lnTo>
                      <a:lnTo>
                        <a:pt x="24" y="22"/>
                      </a:lnTo>
                      <a:lnTo>
                        <a:pt x="28" y="24"/>
                      </a:lnTo>
                      <a:lnTo>
                        <a:pt x="30" y="28"/>
                      </a:lnTo>
                      <a:lnTo>
                        <a:pt x="30" y="34"/>
                      </a:lnTo>
                      <a:lnTo>
                        <a:pt x="10" y="34"/>
                      </a:lnTo>
                      <a:lnTo>
                        <a:pt x="6" y="40"/>
                      </a:lnTo>
                      <a:lnTo>
                        <a:pt x="4" y="46"/>
                      </a:lnTo>
                      <a:lnTo>
                        <a:pt x="0" y="58"/>
                      </a:lnTo>
                      <a:lnTo>
                        <a:pt x="8" y="66"/>
                      </a:lnTo>
                      <a:lnTo>
                        <a:pt x="14" y="68"/>
                      </a:lnTo>
                      <a:lnTo>
                        <a:pt x="16" y="70"/>
                      </a:lnTo>
                      <a:lnTo>
                        <a:pt x="26" y="70"/>
                      </a:lnTo>
                      <a:lnTo>
                        <a:pt x="30" y="70"/>
                      </a:lnTo>
                      <a:lnTo>
                        <a:pt x="34" y="72"/>
                      </a:lnTo>
                      <a:lnTo>
                        <a:pt x="40" y="70"/>
                      </a:lnTo>
                      <a:lnTo>
                        <a:pt x="42" y="64"/>
                      </a:lnTo>
                      <a:lnTo>
                        <a:pt x="46" y="64"/>
                      </a:lnTo>
                      <a:lnTo>
                        <a:pt x="50" y="56"/>
                      </a:lnTo>
                      <a:lnTo>
                        <a:pt x="54" y="50"/>
                      </a:lnTo>
                      <a:lnTo>
                        <a:pt x="64" y="44"/>
                      </a:lnTo>
                      <a:lnTo>
                        <a:pt x="68" y="36"/>
                      </a:lnTo>
                      <a:lnTo>
                        <a:pt x="72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4" name="iSḻïḑè">
                  <a:extLst>
                    <a:ext uri="{FF2B5EF4-FFF2-40B4-BE49-F238E27FC236}">
                      <a16:creationId xmlns:a16="http://schemas.microsoft.com/office/drawing/2014/main" id="{1692842F-BAF9-40D7-993A-606B0E7EFF0F}"/>
                    </a:ext>
                  </a:extLst>
                </p:cNvPr>
                <p:cNvSpPr/>
                <p:nvPr/>
              </p:nvSpPr>
              <p:spPr bwMode="auto">
                <a:xfrm>
                  <a:off x="2297190" y="3258212"/>
                  <a:ext cx="77124" cy="61646"/>
                </a:xfrm>
                <a:custGeom>
                  <a:avLst/>
                  <a:gdLst>
                    <a:gd name="T0" fmla="*/ 2147483647 w 44"/>
                    <a:gd name="T1" fmla="*/ 2147483647 h 36"/>
                    <a:gd name="T2" fmla="*/ 2147483647 w 44"/>
                    <a:gd name="T3" fmla="*/ 2147483647 h 36"/>
                    <a:gd name="T4" fmla="*/ 2147483647 w 44"/>
                    <a:gd name="T5" fmla="*/ 2147483647 h 36"/>
                    <a:gd name="T6" fmla="*/ 2147483647 w 44"/>
                    <a:gd name="T7" fmla="*/ 2147483647 h 36"/>
                    <a:gd name="T8" fmla="*/ 2147483647 w 44"/>
                    <a:gd name="T9" fmla="*/ 2147483647 h 36"/>
                    <a:gd name="T10" fmla="*/ 0 w 44"/>
                    <a:gd name="T11" fmla="*/ 2147483647 h 36"/>
                    <a:gd name="T12" fmla="*/ 2147483647 w 44"/>
                    <a:gd name="T13" fmla="*/ 2147483647 h 36"/>
                    <a:gd name="T14" fmla="*/ 2147483647 w 44"/>
                    <a:gd name="T15" fmla="*/ 2147483647 h 36"/>
                    <a:gd name="T16" fmla="*/ 2147483647 w 44"/>
                    <a:gd name="T17" fmla="*/ 2147483647 h 36"/>
                    <a:gd name="T18" fmla="*/ 2147483647 w 44"/>
                    <a:gd name="T19" fmla="*/ 2147483647 h 36"/>
                    <a:gd name="T20" fmla="*/ 2147483647 w 44"/>
                    <a:gd name="T21" fmla="*/ 2147483647 h 36"/>
                    <a:gd name="T22" fmla="*/ 2147483647 w 44"/>
                    <a:gd name="T23" fmla="*/ 2147483647 h 36"/>
                    <a:gd name="T24" fmla="*/ 2147483647 w 44"/>
                    <a:gd name="T25" fmla="*/ 2147483647 h 36"/>
                    <a:gd name="T26" fmla="*/ 2147483647 w 44"/>
                    <a:gd name="T27" fmla="*/ 2147483647 h 36"/>
                    <a:gd name="T28" fmla="*/ 2147483647 w 44"/>
                    <a:gd name="T29" fmla="*/ 2147483647 h 36"/>
                    <a:gd name="T30" fmla="*/ 2147483647 w 44"/>
                    <a:gd name="T31" fmla="*/ 2147483647 h 36"/>
                    <a:gd name="T32" fmla="*/ 2147483647 w 44"/>
                    <a:gd name="T33" fmla="*/ 2147483647 h 36"/>
                    <a:gd name="T34" fmla="*/ 2147483647 w 44"/>
                    <a:gd name="T35" fmla="*/ 2147483647 h 36"/>
                    <a:gd name="T36" fmla="*/ 2147483647 w 44"/>
                    <a:gd name="T37" fmla="*/ 0 h 36"/>
                    <a:gd name="T38" fmla="*/ 2147483647 w 44"/>
                    <a:gd name="T39" fmla="*/ 2147483647 h 36"/>
                    <a:gd name="T40" fmla="*/ 2147483647 w 44"/>
                    <a:gd name="T41" fmla="*/ 2147483647 h 36"/>
                    <a:gd name="T42" fmla="*/ 2147483647 w 44"/>
                    <a:gd name="T43" fmla="*/ 2147483647 h 36"/>
                    <a:gd name="T44" fmla="*/ 2147483647 w 44"/>
                    <a:gd name="T45" fmla="*/ 2147483647 h 36"/>
                    <a:gd name="T46" fmla="*/ 2147483647 w 44"/>
                    <a:gd name="T47" fmla="*/ 2147483647 h 36"/>
                    <a:gd name="T48" fmla="*/ 2147483647 w 44"/>
                    <a:gd name="T49" fmla="*/ 2147483647 h 36"/>
                    <a:gd name="T50" fmla="*/ 2147483647 w 44"/>
                    <a:gd name="T51" fmla="*/ 2147483647 h 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44"/>
                    <a:gd name="T79" fmla="*/ 0 h 36"/>
                    <a:gd name="T80" fmla="*/ 44 w 44"/>
                    <a:gd name="T81" fmla="*/ 36 h 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44" h="36">
                      <a:moveTo>
                        <a:pt x="42" y="36"/>
                      </a:moveTo>
                      <a:lnTo>
                        <a:pt x="42" y="34"/>
                      </a:lnTo>
                      <a:lnTo>
                        <a:pt x="14" y="34"/>
                      </a:lnTo>
                      <a:lnTo>
                        <a:pt x="4" y="32"/>
                      </a:lnTo>
                      <a:lnTo>
                        <a:pt x="2" y="30"/>
                      </a:lnTo>
                      <a:lnTo>
                        <a:pt x="0" y="26"/>
                      </a:lnTo>
                      <a:lnTo>
                        <a:pt x="14" y="22"/>
                      </a:lnTo>
                      <a:lnTo>
                        <a:pt x="20" y="24"/>
                      </a:lnTo>
                      <a:lnTo>
                        <a:pt x="26" y="26"/>
                      </a:lnTo>
                      <a:lnTo>
                        <a:pt x="28" y="24"/>
                      </a:lnTo>
                      <a:lnTo>
                        <a:pt x="30" y="20"/>
                      </a:lnTo>
                      <a:lnTo>
                        <a:pt x="28" y="18"/>
                      </a:lnTo>
                      <a:lnTo>
                        <a:pt x="28" y="14"/>
                      </a:lnTo>
                      <a:lnTo>
                        <a:pt x="28" y="10"/>
                      </a:lnTo>
                      <a:lnTo>
                        <a:pt x="24" y="8"/>
                      </a:lnTo>
                      <a:lnTo>
                        <a:pt x="22" y="6"/>
                      </a:lnTo>
                      <a:lnTo>
                        <a:pt x="22" y="2"/>
                      </a:lnTo>
                      <a:lnTo>
                        <a:pt x="26" y="2"/>
                      </a:lnTo>
                      <a:lnTo>
                        <a:pt x="28" y="0"/>
                      </a:lnTo>
                      <a:lnTo>
                        <a:pt x="44" y="2"/>
                      </a:lnTo>
                      <a:lnTo>
                        <a:pt x="44" y="6"/>
                      </a:lnTo>
                      <a:lnTo>
                        <a:pt x="42" y="8"/>
                      </a:lnTo>
                      <a:lnTo>
                        <a:pt x="42" y="18"/>
                      </a:lnTo>
                      <a:lnTo>
                        <a:pt x="40" y="28"/>
                      </a:lnTo>
                      <a:lnTo>
                        <a:pt x="40" y="34"/>
                      </a:lnTo>
                      <a:lnTo>
                        <a:pt x="42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5" name="îslíḋê">
                  <a:extLst>
                    <a:ext uri="{FF2B5EF4-FFF2-40B4-BE49-F238E27FC236}">
                      <a16:creationId xmlns:a16="http://schemas.microsoft.com/office/drawing/2014/main" id="{DAE2D75F-AB20-4010-8158-92774FD003FC}"/>
                    </a:ext>
                  </a:extLst>
                </p:cNvPr>
                <p:cNvSpPr/>
                <p:nvPr/>
              </p:nvSpPr>
              <p:spPr bwMode="auto">
                <a:xfrm>
                  <a:off x="2366051" y="3263817"/>
                  <a:ext cx="101914" cy="58844"/>
                </a:xfrm>
                <a:custGeom>
                  <a:avLst/>
                  <a:gdLst>
                    <a:gd name="T0" fmla="*/ 0 w 58"/>
                    <a:gd name="T1" fmla="*/ 2147483647 h 36"/>
                    <a:gd name="T2" fmla="*/ 0 w 58"/>
                    <a:gd name="T3" fmla="*/ 2147483647 h 36"/>
                    <a:gd name="T4" fmla="*/ 2147483647 w 58"/>
                    <a:gd name="T5" fmla="*/ 2147483647 h 36"/>
                    <a:gd name="T6" fmla="*/ 2147483647 w 58"/>
                    <a:gd name="T7" fmla="*/ 2147483647 h 36"/>
                    <a:gd name="T8" fmla="*/ 2147483647 w 58"/>
                    <a:gd name="T9" fmla="*/ 2147483647 h 36"/>
                    <a:gd name="T10" fmla="*/ 2147483647 w 58"/>
                    <a:gd name="T11" fmla="*/ 0 h 36"/>
                    <a:gd name="T12" fmla="*/ 2147483647 w 58"/>
                    <a:gd name="T13" fmla="*/ 2147483647 h 36"/>
                    <a:gd name="T14" fmla="*/ 2147483647 w 58"/>
                    <a:gd name="T15" fmla="*/ 2147483647 h 36"/>
                    <a:gd name="T16" fmla="*/ 2147483647 w 58"/>
                    <a:gd name="T17" fmla="*/ 2147483647 h 36"/>
                    <a:gd name="T18" fmla="*/ 2147483647 w 58"/>
                    <a:gd name="T19" fmla="*/ 2147483647 h 36"/>
                    <a:gd name="T20" fmla="*/ 2147483647 w 58"/>
                    <a:gd name="T21" fmla="*/ 2147483647 h 36"/>
                    <a:gd name="T22" fmla="*/ 2147483647 w 58"/>
                    <a:gd name="T23" fmla="*/ 2147483647 h 36"/>
                    <a:gd name="T24" fmla="*/ 2147483647 w 58"/>
                    <a:gd name="T25" fmla="*/ 2147483647 h 36"/>
                    <a:gd name="T26" fmla="*/ 2147483647 w 58"/>
                    <a:gd name="T27" fmla="*/ 2147483647 h 36"/>
                    <a:gd name="T28" fmla="*/ 2147483647 w 58"/>
                    <a:gd name="T29" fmla="*/ 2147483647 h 36"/>
                    <a:gd name="T30" fmla="*/ 2147483647 w 58"/>
                    <a:gd name="T31" fmla="*/ 2147483647 h 36"/>
                    <a:gd name="T32" fmla="*/ 2147483647 w 58"/>
                    <a:gd name="T33" fmla="*/ 2147483647 h 36"/>
                    <a:gd name="T34" fmla="*/ 2147483647 w 58"/>
                    <a:gd name="T35" fmla="*/ 2147483647 h 36"/>
                    <a:gd name="T36" fmla="*/ 2147483647 w 58"/>
                    <a:gd name="T37" fmla="*/ 2147483647 h 36"/>
                    <a:gd name="T38" fmla="*/ 2147483647 w 58"/>
                    <a:gd name="T39" fmla="*/ 2147483647 h 36"/>
                    <a:gd name="T40" fmla="*/ 2147483647 w 58"/>
                    <a:gd name="T41" fmla="*/ 2147483647 h 36"/>
                    <a:gd name="T42" fmla="*/ 2147483647 w 58"/>
                    <a:gd name="T43" fmla="*/ 2147483647 h 36"/>
                    <a:gd name="T44" fmla="*/ 2147483647 w 58"/>
                    <a:gd name="T45" fmla="*/ 2147483647 h 36"/>
                    <a:gd name="T46" fmla="*/ 2147483647 w 58"/>
                    <a:gd name="T47" fmla="*/ 2147483647 h 36"/>
                    <a:gd name="T48" fmla="*/ 2147483647 w 58"/>
                    <a:gd name="T49" fmla="*/ 2147483647 h 36"/>
                    <a:gd name="T50" fmla="*/ 2147483647 w 58"/>
                    <a:gd name="T51" fmla="*/ 2147483647 h 36"/>
                    <a:gd name="T52" fmla="*/ 2147483647 w 58"/>
                    <a:gd name="T53" fmla="*/ 2147483647 h 36"/>
                    <a:gd name="T54" fmla="*/ 2147483647 w 58"/>
                    <a:gd name="T55" fmla="*/ 2147483647 h 36"/>
                    <a:gd name="T56" fmla="*/ 2147483647 w 58"/>
                    <a:gd name="T57" fmla="*/ 2147483647 h 36"/>
                    <a:gd name="T58" fmla="*/ 2147483647 w 58"/>
                    <a:gd name="T59" fmla="*/ 2147483647 h 36"/>
                    <a:gd name="T60" fmla="*/ 2147483647 w 58"/>
                    <a:gd name="T61" fmla="*/ 2147483647 h 36"/>
                    <a:gd name="T62" fmla="*/ 2147483647 w 58"/>
                    <a:gd name="T63" fmla="*/ 2147483647 h 36"/>
                    <a:gd name="T64" fmla="*/ 2147483647 w 58"/>
                    <a:gd name="T65" fmla="*/ 2147483647 h 36"/>
                    <a:gd name="T66" fmla="*/ 2147483647 w 58"/>
                    <a:gd name="T67" fmla="*/ 2147483647 h 36"/>
                    <a:gd name="T68" fmla="*/ 0 w 58"/>
                    <a:gd name="T69" fmla="*/ 2147483647 h 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58"/>
                    <a:gd name="T106" fmla="*/ 0 h 36"/>
                    <a:gd name="T107" fmla="*/ 58 w 58"/>
                    <a:gd name="T108" fmla="*/ 36 h 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58" h="36">
                      <a:moveTo>
                        <a:pt x="0" y="32"/>
                      </a:move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6"/>
                      </a:lnTo>
                      <a:lnTo>
                        <a:pt x="4" y="4"/>
                      </a:lnTo>
                      <a:lnTo>
                        <a:pt x="4" y="0"/>
                      </a:lnTo>
                      <a:lnTo>
                        <a:pt x="14" y="2"/>
                      </a:lnTo>
                      <a:lnTo>
                        <a:pt x="26" y="2"/>
                      </a:lnTo>
                      <a:lnTo>
                        <a:pt x="26" y="4"/>
                      </a:lnTo>
                      <a:lnTo>
                        <a:pt x="28" y="4"/>
                      </a:lnTo>
                      <a:lnTo>
                        <a:pt x="34" y="4"/>
                      </a:lnTo>
                      <a:lnTo>
                        <a:pt x="36" y="4"/>
                      </a:lnTo>
                      <a:lnTo>
                        <a:pt x="38" y="6"/>
                      </a:lnTo>
                      <a:lnTo>
                        <a:pt x="40" y="8"/>
                      </a:lnTo>
                      <a:lnTo>
                        <a:pt x="42" y="8"/>
                      </a:lnTo>
                      <a:lnTo>
                        <a:pt x="42" y="10"/>
                      </a:lnTo>
                      <a:lnTo>
                        <a:pt x="42" y="12"/>
                      </a:lnTo>
                      <a:lnTo>
                        <a:pt x="48" y="14"/>
                      </a:lnTo>
                      <a:lnTo>
                        <a:pt x="52" y="16"/>
                      </a:lnTo>
                      <a:lnTo>
                        <a:pt x="54" y="18"/>
                      </a:lnTo>
                      <a:lnTo>
                        <a:pt x="58" y="26"/>
                      </a:lnTo>
                      <a:lnTo>
                        <a:pt x="52" y="28"/>
                      </a:lnTo>
                      <a:lnTo>
                        <a:pt x="50" y="32"/>
                      </a:lnTo>
                      <a:lnTo>
                        <a:pt x="48" y="30"/>
                      </a:lnTo>
                      <a:lnTo>
                        <a:pt x="46" y="28"/>
                      </a:lnTo>
                      <a:lnTo>
                        <a:pt x="30" y="28"/>
                      </a:lnTo>
                      <a:lnTo>
                        <a:pt x="28" y="30"/>
                      </a:lnTo>
                      <a:lnTo>
                        <a:pt x="26" y="30"/>
                      </a:lnTo>
                      <a:lnTo>
                        <a:pt x="18" y="30"/>
                      </a:lnTo>
                      <a:lnTo>
                        <a:pt x="14" y="30"/>
                      </a:lnTo>
                      <a:lnTo>
                        <a:pt x="12" y="34"/>
                      </a:lnTo>
                      <a:lnTo>
                        <a:pt x="8" y="36"/>
                      </a:lnTo>
                      <a:lnTo>
                        <a:pt x="2" y="36"/>
                      </a:lnTo>
                      <a:lnTo>
                        <a:pt x="2" y="34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6" name="iṧḻide">
                  <a:extLst>
                    <a:ext uri="{FF2B5EF4-FFF2-40B4-BE49-F238E27FC236}">
                      <a16:creationId xmlns:a16="http://schemas.microsoft.com/office/drawing/2014/main" id="{36D1FB88-C3C8-4B52-9609-9F07A7A71E27}"/>
                    </a:ext>
                  </a:extLst>
                </p:cNvPr>
                <p:cNvSpPr/>
                <p:nvPr/>
              </p:nvSpPr>
              <p:spPr bwMode="auto">
                <a:xfrm>
                  <a:off x="2629099" y="3535622"/>
                  <a:ext cx="19282" cy="21015"/>
                </a:xfrm>
                <a:custGeom>
                  <a:avLst/>
                  <a:gdLst>
                    <a:gd name="T0" fmla="*/ 2147483647 w 12"/>
                    <a:gd name="T1" fmla="*/ 2147483647 h 12"/>
                    <a:gd name="T2" fmla="*/ 2147483647 w 12"/>
                    <a:gd name="T3" fmla="*/ 2147483647 h 12"/>
                    <a:gd name="T4" fmla="*/ 2147483647 w 12"/>
                    <a:gd name="T5" fmla="*/ 2147483647 h 12"/>
                    <a:gd name="T6" fmla="*/ 2147483647 w 12"/>
                    <a:gd name="T7" fmla="*/ 2147483647 h 12"/>
                    <a:gd name="T8" fmla="*/ 2147483647 w 12"/>
                    <a:gd name="T9" fmla="*/ 2147483647 h 12"/>
                    <a:gd name="T10" fmla="*/ 2147483647 w 12"/>
                    <a:gd name="T11" fmla="*/ 0 h 12"/>
                    <a:gd name="T12" fmla="*/ 0 w 12"/>
                    <a:gd name="T13" fmla="*/ 2147483647 h 12"/>
                    <a:gd name="T14" fmla="*/ 2147483647 w 12"/>
                    <a:gd name="T15" fmla="*/ 2147483647 h 1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2"/>
                    <a:gd name="T25" fmla="*/ 0 h 12"/>
                    <a:gd name="T26" fmla="*/ 12 w 12"/>
                    <a:gd name="T27" fmla="*/ 12 h 1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2" h="12">
                      <a:moveTo>
                        <a:pt x="8" y="12"/>
                      </a:moveTo>
                      <a:lnTo>
                        <a:pt x="10" y="8"/>
                      </a:lnTo>
                      <a:lnTo>
                        <a:pt x="12" y="8"/>
                      </a:lnTo>
                      <a:lnTo>
                        <a:pt x="12" y="4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0" y="10"/>
                      </a:lnTo>
                      <a:lnTo>
                        <a:pt x="8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7" name="ïṩ1ïdê">
                  <a:extLst>
                    <a:ext uri="{FF2B5EF4-FFF2-40B4-BE49-F238E27FC236}">
                      <a16:creationId xmlns:a16="http://schemas.microsoft.com/office/drawing/2014/main" id="{2F14925F-BE41-4A31-B89E-FCBE2A95AA00}"/>
                    </a:ext>
                  </a:extLst>
                </p:cNvPr>
                <p:cNvSpPr/>
                <p:nvPr/>
              </p:nvSpPr>
              <p:spPr bwMode="auto">
                <a:xfrm>
                  <a:off x="2929332" y="3862068"/>
                  <a:ext cx="68861" cy="57443"/>
                </a:xfrm>
                <a:custGeom>
                  <a:avLst/>
                  <a:gdLst>
                    <a:gd name="T0" fmla="*/ 0 w 40"/>
                    <a:gd name="T1" fmla="*/ 2147483647 h 34"/>
                    <a:gd name="T2" fmla="*/ 2147483647 w 40"/>
                    <a:gd name="T3" fmla="*/ 2147483647 h 34"/>
                    <a:gd name="T4" fmla="*/ 2147483647 w 40"/>
                    <a:gd name="T5" fmla="*/ 2147483647 h 34"/>
                    <a:gd name="T6" fmla="*/ 2147483647 w 40"/>
                    <a:gd name="T7" fmla="*/ 2147483647 h 34"/>
                    <a:gd name="T8" fmla="*/ 2147483647 w 40"/>
                    <a:gd name="T9" fmla="*/ 2147483647 h 34"/>
                    <a:gd name="T10" fmla="*/ 2147483647 w 40"/>
                    <a:gd name="T11" fmla="*/ 2147483647 h 34"/>
                    <a:gd name="T12" fmla="*/ 2147483647 w 40"/>
                    <a:gd name="T13" fmla="*/ 2147483647 h 34"/>
                    <a:gd name="T14" fmla="*/ 2147483647 w 40"/>
                    <a:gd name="T15" fmla="*/ 2147483647 h 34"/>
                    <a:gd name="T16" fmla="*/ 2147483647 w 40"/>
                    <a:gd name="T17" fmla="*/ 2147483647 h 34"/>
                    <a:gd name="T18" fmla="*/ 2147483647 w 40"/>
                    <a:gd name="T19" fmla="*/ 2147483647 h 34"/>
                    <a:gd name="T20" fmla="*/ 2147483647 w 40"/>
                    <a:gd name="T21" fmla="*/ 2147483647 h 34"/>
                    <a:gd name="T22" fmla="*/ 2147483647 w 40"/>
                    <a:gd name="T23" fmla="*/ 0 h 34"/>
                    <a:gd name="T24" fmla="*/ 2147483647 w 40"/>
                    <a:gd name="T25" fmla="*/ 0 h 34"/>
                    <a:gd name="T26" fmla="*/ 2147483647 w 40"/>
                    <a:gd name="T27" fmla="*/ 0 h 34"/>
                    <a:gd name="T28" fmla="*/ 2147483647 w 40"/>
                    <a:gd name="T29" fmla="*/ 2147483647 h 34"/>
                    <a:gd name="T30" fmla="*/ 2147483647 w 40"/>
                    <a:gd name="T31" fmla="*/ 2147483647 h 34"/>
                    <a:gd name="T32" fmla="*/ 2147483647 w 40"/>
                    <a:gd name="T33" fmla="*/ 2147483647 h 34"/>
                    <a:gd name="T34" fmla="*/ 0 w 40"/>
                    <a:gd name="T35" fmla="*/ 2147483647 h 3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0"/>
                    <a:gd name="T55" fmla="*/ 0 h 34"/>
                    <a:gd name="T56" fmla="*/ 40 w 40"/>
                    <a:gd name="T57" fmla="*/ 34 h 3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0" h="34">
                      <a:moveTo>
                        <a:pt x="0" y="22"/>
                      </a:moveTo>
                      <a:lnTo>
                        <a:pt x="4" y="30"/>
                      </a:lnTo>
                      <a:lnTo>
                        <a:pt x="18" y="32"/>
                      </a:lnTo>
                      <a:lnTo>
                        <a:pt x="26" y="34"/>
                      </a:lnTo>
                      <a:lnTo>
                        <a:pt x="28" y="32"/>
                      </a:lnTo>
                      <a:lnTo>
                        <a:pt x="32" y="32"/>
                      </a:lnTo>
                      <a:lnTo>
                        <a:pt x="36" y="22"/>
                      </a:lnTo>
                      <a:lnTo>
                        <a:pt x="38" y="12"/>
                      </a:lnTo>
                      <a:lnTo>
                        <a:pt x="40" y="6"/>
                      </a:lnTo>
                      <a:lnTo>
                        <a:pt x="30" y="4"/>
                      </a:lnTo>
                      <a:lnTo>
                        <a:pt x="22" y="4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4" y="4"/>
                      </a:lnTo>
                      <a:lnTo>
                        <a:pt x="2" y="14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8" name="ïşḻíḓé">
                  <a:extLst>
                    <a:ext uri="{FF2B5EF4-FFF2-40B4-BE49-F238E27FC236}">
                      <a16:creationId xmlns:a16="http://schemas.microsoft.com/office/drawing/2014/main" id="{1607A28E-BE13-4B47-9FEA-BA03E67CC762}"/>
                    </a:ext>
                  </a:extLst>
                </p:cNvPr>
                <p:cNvSpPr/>
                <p:nvPr/>
              </p:nvSpPr>
              <p:spPr bwMode="auto">
                <a:xfrm>
                  <a:off x="2889393" y="5428451"/>
                  <a:ext cx="71616" cy="26620"/>
                </a:xfrm>
                <a:custGeom>
                  <a:avLst/>
                  <a:gdLst>
                    <a:gd name="T0" fmla="*/ 2147483647 w 40"/>
                    <a:gd name="T1" fmla="*/ 2147483647 h 16"/>
                    <a:gd name="T2" fmla="*/ 2147483647 w 40"/>
                    <a:gd name="T3" fmla="*/ 2147483647 h 16"/>
                    <a:gd name="T4" fmla="*/ 2147483647 w 40"/>
                    <a:gd name="T5" fmla="*/ 2147483647 h 16"/>
                    <a:gd name="T6" fmla="*/ 2147483647 w 40"/>
                    <a:gd name="T7" fmla="*/ 2147483647 h 16"/>
                    <a:gd name="T8" fmla="*/ 2147483647 w 40"/>
                    <a:gd name="T9" fmla="*/ 2147483647 h 16"/>
                    <a:gd name="T10" fmla="*/ 2147483647 w 40"/>
                    <a:gd name="T11" fmla="*/ 2147483647 h 16"/>
                    <a:gd name="T12" fmla="*/ 2147483647 w 40"/>
                    <a:gd name="T13" fmla="*/ 2147483647 h 16"/>
                    <a:gd name="T14" fmla="*/ 2147483647 w 40"/>
                    <a:gd name="T15" fmla="*/ 2147483647 h 16"/>
                    <a:gd name="T16" fmla="*/ 2147483647 w 40"/>
                    <a:gd name="T17" fmla="*/ 2147483647 h 16"/>
                    <a:gd name="T18" fmla="*/ 2147483647 w 40"/>
                    <a:gd name="T19" fmla="*/ 2147483647 h 16"/>
                    <a:gd name="T20" fmla="*/ 2147483647 w 40"/>
                    <a:gd name="T21" fmla="*/ 2147483647 h 16"/>
                    <a:gd name="T22" fmla="*/ 2147483647 w 40"/>
                    <a:gd name="T23" fmla="*/ 0 h 16"/>
                    <a:gd name="T24" fmla="*/ 2147483647 w 40"/>
                    <a:gd name="T25" fmla="*/ 0 h 16"/>
                    <a:gd name="T26" fmla="*/ 2147483647 w 40"/>
                    <a:gd name="T27" fmla="*/ 0 h 16"/>
                    <a:gd name="T28" fmla="*/ 2147483647 w 40"/>
                    <a:gd name="T29" fmla="*/ 2147483647 h 16"/>
                    <a:gd name="T30" fmla="*/ 2147483647 w 40"/>
                    <a:gd name="T31" fmla="*/ 2147483647 h 16"/>
                    <a:gd name="T32" fmla="*/ 2147483647 w 40"/>
                    <a:gd name="T33" fmla="*/ 2147483647 h 16"/>
                    <a:gd name="T34" fmla="*/ 0 w 40"/>
                    <a:gd name="T35" fmla="*/ 2147483647 h 16"/>
                    <a:gd name="T36" fmla="*/ 2147483647 w 40"/>
                    <a:gd name="T37" fmla="*/ 2147483647 h 16"/>
                    <a:gd name="T38" fmla="*/ 2147483647 w 40"/>
                    <a:gd name="T39" fmla="*/ 2147483647 h 1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40"/>
                    <a:gd name="T61" fmla="*/ 0 h 16"/>
                    <a:gd name="T62" fmla="*/ 40 w 40"/>
                    <a:gd name="T63" fmla="*/ 16 h 1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40" h="16">
                      <a:moveTo>
                        <a:pt x="12" y="14"/>
                      </a:moveTo>
                      <a:lnTo>
                        <a:pt x="14" y="14"/>
                      </a:lnTo>
                      <a:lnTo>
                        <a:pt x="14" y="12"/>
                      </a:lnTo>
                      <a:lnTo>
                        <a:pt x="16" y="8"/>
                      </a:lnTo>
                      <a:lnTo>
                        <a:pt x="16" y="14"/>
                      </a:lnTo>
                      <a:lnTo>
                        <a:pt x="18" y="16"/>
                      </a:lnTo>
                      <a:lnTo>
                        <a:pt x="20" y="16"/>
                      </a:lnTo>
                      <a:lnTo>
                        <a:pt x="22" y="14"/>
                      </a:lnTo>
                      <a:lnTo>
                        <a:pt x="28" y="14"/>
                      </a:lnTo>
                      <a:lnTo>
                        <a:pt x="32" y="10"/>
                      </a:lnTo>
                      <a:lnTo>
                        <a:pt x="38" y="6"/>
                      </a:lnTo>
                      <a:lnTo>
                        <a:pt x="40" y="0"/>
                      </a:lnTo>
                      <a:lnTo>
                        <a:pt x="28" y="0"/>
                      </a:lnTo>
                      <a:lnTo>
                        <a:pt x="24" y="0"/>
                      </a:lnTo>
                      <a:lnTo>
                        <a:pt x="20" y="2"/>
                      </a:lnTo>
                      <a:lnTo>
                        <a:pt x="18" y="2"/>
                      </a:lnTo>
                      <a:lnTo>
                        <a:pt x="8" y="2"/>
                      </a:lnTo>
                      <a:lnTo>
                        <a:pt x="0" y="12"/>
                      </a:lnTo>
                      <a:lnTo>
                        <a:pt x="4" y="14"/>
                      </a:lnTo>
                      <a:lnTo>
                        <a:pt x="12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9" name="ïslîdè">
                  <a:extLst>
                    <a:ext uri="{FF2B5EF4-FFF2-40B4-BE49-F238E27FC236}">
                      <a16:creationId xmlns:a16="http://schemas.microsoft.com/office/drawing/2014/main" id="{F5D6A277-5CF4-4924-B58E-D84E82EB2925}"/>
                    </a:ext>
                  </a:extLst>
                </p:cNvPr>
                <p:cNvSpPr/>
                <p:nvPr/>
              </p:nvSpPr>
              <p:spPr bwMode="auto">
                <a:xfrm>
                  <a:off x="2631853" y="3602874"/>
                  <a:ext cx="122572" cy="231174"/>
                </a:xfrm>
                <a:custGeom>
                  <a:avLst/>
                  <a:gdLst>
                    <a:gd name="T0" fmla="*/ 2147483647 w 70"/>
                    <a:gd name="T1" fmla="*/ 0 h 138"/>
                    <a:gd name="T2" fmla="*/ 2147483647 w 70"/>
                    <a:gd name="T3" fmla="*/ 2147483647 h 138"/>
                    <a:gd name="T4" fmla="*/ 2147483647 w 70"/>
                    <a:gd name="T5" fmla="*/ 2147483647 h 138"/>
                    <a:gd name="T6" fmla="*/ 2147483647 w 70"/>
                    <a:gd name="T7" fmla="*/ 2147483647 h 138"/>
                    <a:gd name="T8" fmla="*/ 2147483647 w 70"/>
                    <a:gd name="T9" fmla="*/ 2147483647 h 138"/>
                    <a:gd name="T10" fmla="*/ 2147483647 w 70"/>
                    <a:gd name="T11" fmla="*/ 2147483647 h 138"/>
                    <a:gd name="T12" fmla="*/ 2147483647 w 70"/>
                    <a:gd name="T13" fmla="*/ 2147483647 h 138"/>
                    <a:gd name="T14" fmla="*/ 0 w 70"/>
                    <a:gd name="T15" fmla="*/ 2147483647 h 138"/>
                    <a:gd name="T16" fmla="*/ 0 w 70"/>
                    <a:gd name="T17" fmla="*/ 2147483647 h 138"/>
                    <a:gd name="T18" fmla="*/ 2147483647 w 70"/>
                    <a:gd name="T19" fmla="*/ 2147483647 h 138"/>
                    <a:gd name="T20" fmla="*/ 2147483647 w 70"/>
                    <a:gd name="T21" fmla="*/ 2147483647 h 138"/>
                    <a:gd name="T22" fmla="*/ 2147483647 w 70"/>
                    <a:gd name="T23" fmla="*/ 2147483647 h 138"/>
                    <a:gd name="T24" fmla="*/ 2147483647 w 70"/>
                    <a:gd name="T25" fmla="*/ 2147483647 h 138"/>
                    <a:gd name="T26" fmla="*/ 2147483647 w 70"/>
                    <a:gd name="T27" fmla="*/ 2147483647 h 138"/>
                    <a:gd name="T28" fmla="*/ 2147483647 w 70"/>
                    <a:gd name="T29" fmla="*/ 2147483647 h 138"/>
                    <a:gd name="T30" fmla="*/ 2147483647 w 70"/>
                    <a:gd name="T31" fmla="*/ 2147483647 h 138"/>
                    <a:gd name="T32" fmla="*/ 2147483647 w 70"/>
                    <a:gd name="T33" fmla="*/ 2147483647 h 138"/>
                    <a:gd name="T34" fmla="*/ 2147483647 w 70"/>
                    <a:gd name="T35" fmla="*/ 2147483647 h 138"/>
                    <a:gd name="T36" fmla="*/ 2147483647 w 70"/>
                    <a:gd name="T37" fmla="*/ 2147483647 h 138"/>
                    <a:gd name="T38" fmla="*/ 2147483647 w 70"/>
                    <a:gd name="T39" fmla="*/ 2147483647 h 138"/>
                    <a:gd name="T40" fmla="*/ 2147483647 w 70"/>
                    <a:gd name="T41" fmla="*/ 2147483647 h 138"/>
                    <a:gd name="T42" fmla="*/ 2147483647 w 70"/>
                    <a:gd name="T43" fmla="*/ 2147483647 h 138"/>
                    <a:gd name="T44" fmla="*/ 2147483647 w 70"/>
                    <a:gd name="T45" fmla="*/ 2147483647 h 138"/>
                    <a:gd name="T46" fmla="*/ 2147483647 w 70"/>
                    <a:gd name="T47" fmla="*/ 2147483647 h 138"/>
                    <a:gd name="T48" fmla="*/ 2147483647 w 70"/>
                    <a:gd name="T49" fmla="*/ 2147483647 h 138"/>
                    <a:gd name="T50" fmla="*/ 2147483647 w 70"/>
                    <a:gd name="T51" fmla="*/ 2147483647 h 138"/>
                    <a:gd name="T52" fmla="*/ 2147483647 w 70"/>
                    <a:gd name="T53" fmla="*/ 2147483647 h 138"/>
                    <a:gd name="T54" fmla="*/ 2147483647 w 70"/>
                    <a:gd name="T55" fmla="*/ 2147483647 h 138"/>
                    <a:gd name="T56" fmla="*/ 2147483647 w 70"/>
                    <a:gd name="T57" fmla="*/ 2147483647 h 138"/>
                    <a:gd name="T58" fmla="*/ 2147483647 w 70"/>
                    <a:gd name="T59" fmla="*/ 2147483647 h 138"/>
                    <a:gd name="T60" fmla="*/ 2147483647 w 70"/>
                    <a:gd name="T61" fmla="*/ 2147483647 h 138"/>
                    <a:gd name="T62" fmla="*/ 2147483647 w 70"/>
                    <a:gd name="T63" fmla="*/ 2147483647 h 138"/>
                    <a:gd name="T64" fmla="*/ 2147483647 w 70"/>
                    <a:gd name="T65" fmla="*/ 2147483647 h 138"/>
                    <a:gd name="T66" fmla="*/ 2147483647 w 70"/>
                    <a:gd name="T67" fmla="*/ 2147483647 h 138"/>
                    <a:gd name="T68" fmla="*/ 2147483647 w 70"/>
                    <a:gd name="T69" fmla="*/ 2147483647 h 138"/>
                    <a:gd name="T70" fmla="*/ 2147483647 w 70"/>
                    <a:gd name="T71" fmla="*/ 2147483647 h 138"/>
                    <a:gd name="T72" fmla="*/ 2147483647 w 70"/>
                    <a:gd name="T73" fmla="*/ 2147483647 h 138"/>
                    <a:gd name="T74" fmla="*/ 2147483647 w 70"/>
                    <a:gd name="T75" fmla="*/ 2147483647 h 138"/>
                    <a:gd name="T76" fmla="*/ 2147483647 w 70"/>
                    <a:gd name="T77" fmla="*/ 2147483647 h 138"/>
                    <a:gd name="T78" fmla="*/ 2147483647 w 70"/>
                    <a:gd name="T79" fmla="*/ 2147483647 h 138"/>
                    <a:gd name="T80" fmla="*/ 2147483647 w 70"/>
                    <a:gd name="T81" fmla="*/ 2147483647 h 138"/>
                    <a:gd name="T82" fmla="*/ 2147483647 w 70"/>
                    <a:gd name="T83" fmla="*/ 2147483647 h 138"/>
                    <a:gd name="T84" fmla="*/ 2147483647 w 70"/>
                    <a:gd name="T85" fmla="*/ 2147483647 h 138"/>
                    <a:gd name="T86" fmla="*/ 2147483647 w 70"/>
                    <a:gd name="T87" fmla="*/ 2147483647 h 138"/>
                    <a:gd name="T88" fmla="*/ 2147483647 w 70"/>
                    <a:gd name="T89" fmla="*/ 2147483647 h 138"/>
                    <a:gd name="T90" fmla="*/ 2147483647 w 70"/>
                    <a:gd name="T91" fmla="*/ 2147483647 h 138"/>
                    <a:gd name="T92" fmla="*/ 2147483647 w 70"/>
                    <a:gd name="T93" fmla="*/ 2147483647 h 138"/>
                    <a:gd name="T94" fmla="*/ 2147483647 w 70"/>
                    <a:gd name="T95" fmla="*/ 2147483647 h 138"/>
                    <a:gd name="T96" fmla="*/ 2147483647 w 70"/>
                    <a:gd name="T97" fmla="*/ 2147483647 h 138"/>
                    <a:gd name="T98" fmla="*/ 2147483647 w 70"/>
                    <a:gd name="T99" fmla="*/ 2147483647 h 138"/>
                    <a:gd name="T100" fmla="*/ 2147483647 w 70"/>
                    <a:gd name="T101" fmla="*/ 2147483647 h 138"/>
                    <a:gd name="T102" fmla="*/ 2147483647 w 70"/>
                    <a:gd name="T103" fmla="*/ 2147483647 h 138"/>
                    <a:gd name="T104" fmla="*/ 2147483647 w 70"/>
                    <a:gd name="T105" fmla="*/ 2147483647 h 138"/>
                    <a:gd name="T106" fmla="*/ 2147483647 w 70"/>
                    <a:gd name="T107" fmla="*/ 2147483647 h 138"/>
                    <a:gd name="T108" fmla="*/ 2147483647 w 70"/>
                    <a:gd name="T109" fmla="*/ 0 h 138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70"/>
                    <a:gd name="T166" fmla="*/ 0 h 138"/>
                    <a:gd name="T167" fmla="*/ 70 w 70"/>
                    <a:gd name="T168" fmla="*/ 138 h 138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70" h="138">
                      <a:moveTo>
                        <a:pt x="26" y="0"/>
                      </a:moveTo>
                      <a:lnTo>
                        <a:pt x="22" y="8"/>
                      </a:lnTo>
                      <a:lnTo>
                        <a:pt x="18" y="14"/>
                      </a:lnTo>
                      <a:lnTo>
                        <a:pt x="12" y="18"/>
                      </a:lnTo>
                      <a:lnTo>
                        <a:pt x="10" y="24"/>
                      </a:lnTo>
                      <a:lnTo>
                        <a:pt x="12" y="28"/>
                      </a:lnTo>
                      <a:lnTo>
                        <a:pt x="18" y="32"/>
                      </a:lnTo>
                      <a:lnTo>
                        <a:pt x="0" y="42"/>
                      </a:lnTo>
                      <a:lnTo>
                        <a:pt x="0" y="54"/>
                      </a:lnTo>
                      <a:lnTo>
                        <a:pt x="2" y="58"/>
                      </a:lnTo>
                      <a:lnTo>
                        <a:pt x="4" y="60"/>
                      </a:lnTo>
                      <a:lnTo>
                        <a:pt x="8" y="64"/>
                      </a:lnTo>
                      <a:lnTo>
                        <a:pt x="8" y="68"/>
                      </a:lnTo>
                      <a:lnTo>
                        <a:pt x="20" y="68"/>
                      </a:lnTo>
                      <a:lnTo>
                        <a:pt x="20" y="76"/>
                      </a:lnTo>
                      <a:lnTo>
                        <a:pt x="20" y="78"/>
                      </a:lnTo>
                      <a:lnTo>
                        <a:pt x="24" y="82"/>
                      </a:lnTo>
                      <a:lnTo>
                        <a:pt x="26" y="88"/>
                      </a:lnTo>
                      <a:lnTo>
                        <a:pt x="26" y="94"/>
                      </a:lnTo>
                      <a:lnTo>
                        <a:pt x="26" y="98"/>
                      </a:lnTo>
                      <a:lnTo>
                        <a:pt x="26" y="102"/>
                      </a:lnTo>
                      <a:lnTo>
                        <a:pt x="24" y="106"/>
                      </a:lnTo>
                      <a:lnTo>
                        <a:pt x="22" y="112"/>
                      </a:lnTo>
                      <a:lnTo>
                        <a:pt x="24" y="122"/>
                      </a:lnTo>
                      <a:lnTo>
                        <a:pt x="26" y="130"/>
                      </a:lnTo>
                      <a:lnTo>
                        <a:pt x="32" y="136"/>
                      </a:lnTo>
                      <a:lnTo>
                        <a:pt x="34" y="138"/>
                      </a:lnTo>
                      <a:lnTo>
                        <a:pt x="38" y="138"/>
                      </a:lnTo>
                      <a:lnTo>
                        <a:pt x="44" y="138"/>
                      </a:lnTo>
                      <a:lnTo>
                        <a:pt x="48" y="136"/>
                      </a:lnTo>
                      <a:lnTo>
                        <a:pt x="54" y="132"/>
                      </a:lnTo>
                      <a:lnTo>
                        <a:pt x="60" y="126"/>
                      </a:lnTo>
                      <a:lnTo>
                        <a:pt x="64" y="124"/>
                      </a:lnTo>
                      <a:lnTo>
                        <a:pt x="70" y="124"/>
                      </a:lnTo>
                      <a:lnTo>
                        <a:pt x="68" y="118"/>
                      </a:lnTo>
                      <a:lnTo>
                        <a:pt x="66" y="112"/>
                      </a:lnTo>
                      <a:lnTo>
                        <a:pt x="60" y="104"/>
                      </a:lnTo>
                      <a:lnTo>
                        <a:pt x="54" y="96"/>
                      </a:lnTo>
                      <a:lnTo>
                        <a:pt x="54" y="92"/>
                      </a:lnTo>
                      <a:lnTo>
                        <a:pt x="54" y="86"/>
                      </a:lnTo>
                      <a:lnTo>
                        <a:pt x="54" y="82"/>
                      </a:lnTo>
                      <a:lnTo>
                        <a:pt x="54" y="78"/>
                      </a:lnTo>
                      <a:lnTo>
                        <a:pt x="58" y="74"/>
                      </a:lnTo>
                      <a:lnTo>
                        <a:pt x="64" y="70"/>
                      </a:lnTo>
                      <a:lnTo>
                        <a:pt x="68" y="64"/>
                      </a:lnTo>
                      <a:lnTo>
                        <a:pt x="70" y="44"/>
                      </a:lnTo>
                      <a:lnTo>
                        <a:pt x="60" y="36"/>
                      </a:lnTo>
                      <a:lnTo>
                        <a:pt x="56" y="32"/>
                      </a:lnTo>
                      <a:lnTo>
                        <a:pt x="52" y="32"/>
                      </a:lnTo>
                      <a:lnTo>
                        <a:pt x="46" y="32"/>
                      </a:lnTo>
                      <a:lnTo>
                        <a:pt x="46" y="24"/>
                      </a:lnTo>
                      <a:lnTo>
                        <a:pt x="44" y="20"/>
                      </a:lnTo>
                      <a:lnTo>
                        <a:pt x="40" y="12"/>
                      </a:lnTo>
                      <a:lnTo>
                        <a:pt x="32" y="4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0" name="is1iḍê">
                  <a:extLst>
                    <a:ext uri="{FF2B5EF4-FFF2-40B4-BE49-F238E27FC236}">
                      <a16:creationId xmlns:a16="http://schemas.microsoft.com/office/drawing/2014/main" id="{03E94792-7DB2-4292-ABD4-C5502BED6A0E}"/>
                    </a:ext>
                  </a:extLst>
                </p:cNvPr>
                <p:cNvSpPr/>
                <p:nvPr/>
              </p:nvSpPr>
              <p:spPr bwMode="auto">
                <a:xfrm>
                  <a:off x="2725503" y="3677129"/>
                  <a:ext cx="115686" cy="142908"/>
                </a:xfrm>
                <a:custGeom>
                  <a:avLst/>
                  <a:gdLst>
                    <a:gd name="T0" fmla="*/ 2147483647 w 66"/>
                    <a:gd name="T1" fmla="*/ 2147483647 h 86"/>
                    <a:gd name="T2" fmla="*/ 2147483647 w 66"/>
                    <a:gd name="T3" fmla="*/ 2147483647 h 86"/>
                    <a:gd name="T4" fmla="*/ 2147483647 w 66"/>
                    <a:gd name="T5" fmla="*/ 2147483647 h 86"/>
                    <a:gd name="T6" fmla="*/ 2147483647 w 66"/>
                    <a:gd name="T7" fmla="*/ 2147483647 h 86"/>
                    <a:gd name="T8" fmla="*/ 2147483647 w 66"/>
                    <a:gd name="T9" fmla="*/ 2147483647 h 86"/>
                    <a:gd name="T10" fmla="*/ 2147483647 w 66"/>
                    <a:gd name="T11" fmla="*/ 2147483647 h 86"/>
                    <a:gd name="T12" fmla="*/ 2147483647 w 66"/>
                    <a:gd name="T13" fmla="*/ 2147483647 h 86"/>
                    <a:gd name="T14" fmla="*/ 2147483647 w 66"/>
                    <a:gd name="T15" fmla="*/ 2147483647 h 86"/>
                    <a:gd name="T16" fmla="*/ 2147483647 w 66"/>
                    <a:gd name="T17" fmla="*/ 2147483647 h 86"/>
                    <a:gd name="T18" fmla="*/ 2147483647 w 66"/>
                    <a:gd name="T19" fmla="*/ 2147483647 h 86"/>
                    <a:gd name="T20" fmla="*/ 2147483647 w 66"/>
                    <a:gd name="T21" fmla="*/ 2147483647 h 86"/>
                    <a:gd name="T22" fmla="*/ 2147483647 w 66"/>
                    <a:gd name="T23" fmla="*/ 2147483647 h 86"/>
                    <a:gd name="T24" fmla="*/ 2147483647 w 66"/>
                    <a:gd name="T25" fmla="*/ 2147483647 h 86"/>
                    <a:gd name="T26" fmla="*/ 2147483647 w 66"/>
                    <a:gd name="T27" fmla="*/ 2147483647 h 86"/>
                    <a:gd name="T28" fmla="*/ 2147483647 w 66"/>
                    <a:gd name="T29" fmla="*/ 2147483647 h 86"/>
                    <a:gd name="T30" fmla="*/ 2147483647 w 66"/>
                    <a:gd name="T31" fmla="*/ 2147483647 h 86"/>
                    <a:gd name="T32" fmla="*/ 2147483647 w 66"/>
                    <a:gd name="T33" fmla="*/ 2147483647 h 86"/>
                    <a:gd name="T34" fmla="*/ 2147483647 w 66"/>
                    <a:gd name="T35" fmla="*/ 2147483647 h 86"/>
                    <a:gd name="T36" fmla="*/ 2147483647 w 66"/>
                    <a:gd name="T37" fmla="*/ 2147483647 h 86"/>
                    <a:gd name="T38" fmla="*/ 2147483647 w 66"/>
                    <a:gd name="T39" fmla="*/ 2147483647 h 86"/>
                    <a:gd name="T40" fmla="*/ 2147483647 w 66"/>
                    <a:gd name="T41" fmla="*/ 2147483647 h 86"/>
                    <a:gd name="T42" fmla="*/ 2147483647 w 66"/>
                    <a:gd name="T43" fmla="*/ 2147483647 h 86"/>
                    <a:gd name="T44" fmla="*/ 2147483647 w 66"/>
                    <a:gd name="T45" fmla="*/ 2147483647 h 86"/>
                    <a:gd name="T46" fmla="*/ 2147483647 w 66"/>
                    <a:gd name="T47" fmla="*/ 2147483647 h 86"/>
                    <a:gd name="T48" fmla="*/ 0 w 66"/>
                    <a:gd name="T49" fmla="*/ 2147483647 h 86"/>
                    <a:gd name="T50" fmla="*/ 0 w 66"/>
                    <a:gd name="T51" fmla="*/ 2147483647 h 86"/>
                    <a:gd name="T52" fmla="*/ 0 w 66"/>
                    <a:gd name="T53" fmla="*/ 2147483647 h 86"/>
                    <a:gd name="T54" fmla="*/ 0 w 66"/>
                    <a:gd name="T55" fmla="*/ 2147483647 h 86"/>
                    <a:gd name="T56" fmla="*/ 0 w 66"/>
                    <a:gd name="T57" fmla="*/ 2147483647 h 86"/>
                    <a:gd name="T58" fmla="*/ 2147483647 w 66"/>
                    <a:gd name="T59" fmla="*/ 2147483647 h 86"/>
                    <a:gd name="T60" fmla="*/ 2147483647 w 66"/>
                    <a:gd name="T61" fmla="*/ 2147483647 h 86"/>
                    <a:gd name="T62" fmla="*/ 2147483647 w 66"/>
                    <a:gd name="T63" fmla="*/ 2147483647 h 86"/>
                    <a:gd name="T64" fmla="*/ 2147483647 w 66"/>
                    <a:gd name="T65" fmla="*/ 0 h 86"/>
                    <a:gd name="T66" fmla="*/ 2147483647 w 66"/>
                    <a:gd name="T67" fmla="*/ 2147483647 h 86"/>
                    <a:gd name="T68" fmla="*/ 2147483647 w 66"/>
                    <a:gd name="T69" fmla="*/ 2147483647 h 86"/>
                    <a:gd name="T70" fmla="*/ 2147483647 w 66"/>
                    <a:gd name="T71" fmla="*/ 2147483647 h 86"/>
                    <a:gd name="T72" fmla="*/ 2147483647 w 66"/>
                    <a:gd name="T73" fmla="*/ 2147483647 h 86"/>
                    <a:gd name="T74" fmla="*/ 2147483647 w 66"/>
                    <a:gd name="T75" fmla="*/ 2147483647 h 8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66"/>
                    <a:gd name="T115" fmla="*/ 0 h 86"/>
                    <a:gd name="T116" fmla="*/ 66 w 66"/>
                    <a:gd name="T117" fmla="*/ 86 h 8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66" h="86">
                      <a:moveTo>
                        <a:pt x="66" y="10"/>
                      </a:moveTo>
                      <a:lnTo>
                        <a:pt x="64" y="18"/>
                      </a:lnTo>
                      <a:lnTo>
                        <a:pt x="60" y="24"/>
                      </a:lnTo>
                      <a:lnTo>
                        <a:pt x="58" y="30"/>
                      </a:lnTo>
                      <a:lnTo>
                        <a:pt x="56" y="36"/>
                      </a:lnTo>
                      <a:lnTo>
                        <a:pt x="58" y="42"/>
                      </a:lnTo>
                      <a:lnTo>
                        <a:pt x="60" y="46"/>
                      </a:lnTo>
                      <a:lnTo>
                        <a:pt x="62" y="52"/>
                      </a:lnTo>
                      <a:lnTo>
                        <a:pt x="64" y="58"/>
                      </a:lnTo>
                      <a:lnTo>
                        <a:pt x="62" y="62"/>
                      </a:lnTo>
                      <a:lnTo>
                        <a:pt x="58" y="66"/>
                      </a:lnTo>
                      <a:lnTo>
                        <a:pt x="54" y="76"/>
                      </a:lnTo>
                      <a:lnTo>
                        <a:pt x="52" y="74"/>
                      </a:lnTo>
                      <a:lnTo>
                        <a:pt x="50" y="68"/>
                      </a:lnTo>
                      <a:lnTo>
                        <a:pt x="40" y="72"/>
                      </a:lnTo>
                      <a:lnTo>
                        <a:pt x="28" y="76"/>
                      </a:lnTo>
                      <a:lnTo>
                        <a:pt x="28" y="86"/>
                      </a:lnTo>
                      <a:lnTo>
                        <a:pt x="26" y="84"/>
                      </a:lnTo>
                      <a:lnTo>
                        <a:pt x="22" y="82"/>
                      </a:lnTo>
                      <a:lnTo>
                        <a:pt x="20" y="80"/>
                      </a:lnTo>
                      <a:lnTo>
                        <a:pt x="16" y="80"/>
                      </a:lnTo>
                      <a:lnTo>
                        <a:pt x="14" y="74"/>
                      </a:lnTo>
                      <a:lnTo>
                        <a:pt x="12" y="68"/>
                      </a:lnTo>
                      <a:lnTo>
                        <a:pt x="6" y="60"/>
                      </a:lnTo>
                      <a:lnTo>
                        <a:pt x="0" y="52"/>
                      </a:lnTo>
                      <a:lnTo>
                        <a:pt x="0" y="48"/>
                      </a:lnTo>
                      <a:lnTo>
                        <a:pt x="0" y="42"/>
                      </a:lnTo>
                      <a:lnTo>
                        <a:pt x="0" y="38"/>
                      </a:lnTo>
                      <a:lnTo>
                        <a:pt x="0" y="34"/>
                      </a:lnTo>
                      <a:lnTo>
                        <a:pt x="4" y="30"/>
                      </a:lnTo>
                      <a:lnTo>
                        <a:pt x="10" y="26"/>
                      </a:lnTo>
                      <a:lnTo>
                        <a:pt x="14" y="20"/>
                      </a:lnTo>
                      <a:lnTo>
                        <a:pt x="16" y="0"/>
                      </a:lnTo>
                      <a:lnTo>
                        <a:pt x="24" y="6"/>
                      </a:lnTo>
                      <a:lnTo>
                        <a:pt x="28" y="6"/>
                      </a:lnTo>
                      <a:lnTo>
                        <a:pt x="44" y="6"/>
                      </a:lnTo>
                      <a:lnTo>
                        <a:pt x="48" y="8"/>
                      </a:lnTo>
                      <a:lnTo>
                        <a:pt x="66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1" name="i$lïdê">
                  <a:extLst>
                    <a:ext uri="{FF2B5EF4-FFF2-40B4-BE49-F238E27FC236}">
                      <a16:creationId xmlns:a16="http://schemas.microsoft.com/office/drawing/2014/main" id="{44AE1E99-7267-49D4-AB1B-A941674146B1}"/>
                    </a:ext>
                  </a:extLst>
                </p:cNvPr>
                <p:cNvSpPr/>
                <p:nvPr/>
              </p:nvSpPr>
              <p:spPr bwMode="auto">
                <a:xfrm>
                  <a:off x="2820532" y="3693942"/>
                  <a:ext cx="99160" cy="112085"/>
                </a:xfrm>
                <a:custGeom>
                  <a:avLst/>
                  <a:gdLst>
                    <a:gd name="T0" fmla="*/ 2147483647 w 56"/>
                    <a:gd name="T1" fmla="*/ 2147483647 h 68"/>
                    <a:gd name="T2" fmla="*/ 2147483647 w 56"/>
                    <a:gd name="T3" fmla="*/ 2147483647 h 68"/>
                    <a:gd name="T4" fmla="*/ 2147483647 w 56"/>
                    <a:gd name="T5" fmla="*/ 2147483647 h 68"/>
                    <a:gd name="T6" fmla="*/ 2147483647 w 56"/>
                    <a:gd name="T7" fmla="*/ 2147483647 h 68"/>
                    <a:gd name="T8" fmla="*/ 2147483647 w 56"/>
                    <a:gd name="T9" fmla="*/ 2147483647 h 68"/>
                    <a:gd name="T10" fmla="*/ 2147483647 w 56"/>
                    <a:gd name="T11" fmla="*/ 2147483647 h 68"/>
                    <a:gd name="T12" fmla="*/ 2147483647 w 56"/>
                    <a:gd name="T13" fmla="*/ 2147483647 h 68"/>
                    <a:gd name="T14" fmla="*/ 2147483647 w 56"/>
                    <a:gd name="T15" fmla="*/ 2147483647 h 68"/>
                    <a:gd name="T16" fmla="*/ 2147483647 w 56"/>
                    <a:gd name="T17" fmla="*/ 2147483647 h 68"/>
                    <a:gd name="T18" fmla="*/ 0 w 56"/>
                    <a:gd name="T19" fmla="*/ 2147483647 h 68"/>
                    <a:gd name="T20" fmla="*/ 2147483647 w 56"/>
                    <a:gd name="T21" fmla="*/ 2147483647 h 68"/>
                    <a:gd name="T22" fmla="*/ 2147483647 w 56"/>
                    <a:gd name="T23" fmla="*/ 2147483647 h 68"/>
                    <a:gd name="T24" fmla="*/ 2147483647 w 56"/>
                    <a:gd name="T25" fmla="*/ 2147483647 h 68"/>
                    <a:gd name="T26" fmla="*/ 2147483647 w 56"/>
                    <a:gd name="T27" fmla="*/ 2147483647 h 68"/>
                    <a:gd name="T28" fmla="*/ 2147483647 w 56"/>
                    <a:gd name="T29" fmla="*/ 2147483647 h 68"/>
                    <a:gd name="T30" fmla="*/ 2147483647 w 56"/>
                    <a:gd name="T31" fmla="*/ 2147483647 h 68"/>
                    <a:gd name="T32" fmla="*/ 2147483647 w 56"/>
                    <a:gd name="T33" fmla="*/ 2147483647 h 68"/>
                    <a:gd name="T34" fmla="*/ 2147483647 w 56"/>
                    <a:gd name="T35" fmla="*/ 2147483647 h 68"/>
                    <a:gd name="T36" fmla="*/ 2147483647 w 56"/>
                    <a:gd name="T37" fmla="*/ 2147483647 h 68"/>
                    <a:gd name="T38" fmla="*/ 2147483647 w 56"/>
                    <a:gd name="T39" fmla="*/ 2147483647 h 68"/>
                    <a:gd name="T40" fmla="*/ 2147483647 w 56"/>
                    <a:gd name="T41" fmla="*/ 0 h 68"/>
                    <a:gd name="T42" fmla="*/ 2147483647 w 56"/>
                    <a:gd name="T43" fmla="*/ 2147483647 h 68"/>
                    <a:gd name="T44" fmla="*/ 2147483647 w 56"/>
                    <a:gd name="T45" fmla="*/ 2147483647 h 68"/>
                    <a:gd name="T46" fmla="*/ 2147483647 w 56"/>
                    <a:gd name="T47" fmla="*/ 2147483647 h 68"/>
                    <a:gd name="T48" fmla="*/ 2147483647 w 56"/>
                    <a:gd name="T49" fmla="*/ 2147483647 h 68"/>
                    <a:gd name="T50" fmla="*/ 2147483647 w 56"/>
                    <a:gd name="T51" fmla="*/ 2147483647 h 68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56"/>
                    <a:gd name="T79" fmla="*/ 0 h 68"/>
                    <a:gd name="T80" fmla="*/ 56 w 56"/>
                    <a:gd name="T81" fmla="*/ 68 h 68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56" h="68">
                      <a:moveTo>
                        <a:pt x="56" y="28"/>
                      </a:moveTo>
                      <a:lnTo>
                        <a:pt x="54" y="26"/>
                      </a:lnTo>
                      <a:lnTo>
                        <a:pt x="48" y="40"/>
                      </a:lnTo>
                      <a:lnTo>
                        <a:pt x="40" y="52"/>
                      </a:lnTo>
                      <a:lnTo>
                        <a:pt x="34" y="58"/>
                      </a:lnTo>
                      <a:lnTo>
                        <a:pt x="28" y="64"/>
                      </a:lnTo>
                      <a:lnTo>
                        <a:pt x="22" y="68"/>
                      </a:lnTo>
                      <a:lnTo>
                        <a:pt x="12" y="68"/>
                      </a:lnTo>
                      <a:lnTo>
                        <a:pt x="6" y="68"/>
                      </a:lnTo>
                      <a:lnTo>
                        <a:pt x="0" y="66"/>
                      </a:lnTo>
                      <a:lnTo>
                        <a:pt x="4" y="56"/>
                      </a:lnTo>
                      <a:lnTo>
                        <a:pt x="8" y="52"/>
                      </a:lnTo>
                      <a:lnTo>
                        <a:pt x="10" y="48"/>
                      </a:lnTo>
                      <a:lnTo>
                        <a:pt x="8" y="42"/>
                      </a:lnTo>
                      <a:lnTo>
                        <a:pt x="6" y="36"/>
                      </a:lnTo>
                      <a:lnTo>
                        <a:pt x="4" y="32"/>
                      </a:lnTo>
                      <a:lnTo>
                        <a:pt x="2" y="26"/>
                      </a:lnTo>
                      <a:lnTo>
                        <a:pt x="4" y="20"/>
                      </a:lnTo>
                      <a:lnTo>
                        <a:pt x="6" y="14"/>
                      </a:lnTo>
                      <a:lnTo>
                        <a:pt x="10" y="8"/>
                      </a:lnTo>
                      <a:lnTo>
                        <a:pt x="12" y="0"/>
                      </a:lnTo>
                      <a:lnTo>
                        <a:pt x="26" y="4"/>
                      </a:lnTo>
                      <a:lnTo>
                        <a:pt x="34" y="10"/>
                      </a:lnTo>
                      <a:lnTo>
                        <a:pt x="44" y="18"/>
                      </a:lnTo>
                      <a:lnTo>
                        <a:pt x="54" y="26"/>
                      </a:lnTo>
                      <a:lnTo>
                        <a:pt x="56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2" name="îṥḷïḑê">
                  <a:extLst>
                    <a:ext uri="{FF2B5EF4-FFF2-40B4-BE49-F238E27FC236}">
                      <a16:creationId xmlns:a16="http://schemas.microsoft.com/office/drawing/2014/main" id="{02BC4B25-29F1-4DA5-9A7C-19E1B5F30C94}"/>
                    </a:ext>
                  </a:extLst>
                </p:cNvPr>
                <p:cNvSpPr/>
                <p:nvPr/>
              </p:nvSpPr>
              <p:spPr bwMode="auto">
                <a:xfrm>
                  <a:off x="2302698" y="3510403"/>
                  <a:ext cx="375980" cy="340458"/>
                </a:xfrm>
                <a:custGeom>
                  <a:avLst/>
                  <a:gdLst>
                    <a:gd name="T0" fmla="*/ 2147483647 w 214"/>
                    <a:gd name="T1" fmla="*/ 2147483647 h 204"/>
                    <a:gd name="T2" fmla="*/ 2147483647 w 214"/>
                    <a:gd name="T3" fmla="*/ 2147483647 h 204"/>
                    <a:gd name="T4" fmla="*/ 2147483647 w 214"/>
                    <a:gd name="T5" fmla="*/ 2147483647 h 204"/>
                    <a:gd name="T6" fmla="*/ 2147483647 w 214"/>
                    <a:gd name="T7" fmla="*/ 2147483647 h 204"/>
                    <a:gd name="T8" fmla="*/ 2147483647 w 214"/>
                    <a:gd name="T9" fmla="*/ 2147483647 h 204"/>
                    <a:gd name="T10" fmla="*/ 2147483647 w 214"/>
                    <a:gd name="T11" fmla="*/ 2147483647 h 204"/>
                    <a:gd name="T12" fmla="*/ 2147483647 w 214"/>
                    <a:gd name="T13" fmla="*/ 2147483647 h 204"/>
                    <a:gd name="T14" fmla="*/ 2147483647 w 214"/>
                    <a:gd name="T15" fmla="*/ 2147483647 h 204"/>
                    <a:gd name="T16" fmla="*/ 2147483647 w 214"/>
                    <a:gd name="T17" fmla="*/ 2147483647 h 204"/>
                    <a:gd name="T18" fmla="*/ 2147483647 w 214"/>
                    <a:gd name="T19" fmla="*/ 2147483647 h 204"/>
                    <a:gd name="T20" fmla="*/ 2147483647 w 214"/>
                    <a:gd name="T21" fmla="*/ 2147483647 h 204"/>
                    <a:gd name="T22" fmla="*/ 2147483647 w 214"/>
                    <a:gd name="T23" fmla="*/ 2147483647 h 204"/>
                    <a:gd name="T24" fmla="*/ 2147483647 w 214"/>
                    <a:gd name="T25" fmla="*/ 2147483647 h 204"/>
                    <a:gd name="T26" fmla="*/ 2147483647 w 214"/>
                    <a:gd name="T27" fmla="*/ 2147483647 h 204"/>
                    <a:gd name="T28" fmla="*/ 2147483647 w 214"/>
                    <a:gd name="T29" fmla="*/ 2147483647 h 204"/>
                    <a:gd name="T30" fmla="*/ 2147483647 w 214"/>
                    <a:gd name="T31" fmla="*/ 2147483647 h 204"/>
                    <a:gd name="T32" fmla="*/ 2147483647 w 214"/>
                    <a:gd name="T33" fmla="*/ 2147483647 h 204"/>
                    <a:gd name="T34" fmla="*/ 2147483647 w 214"/>
                    <a:gd name="T35" fmla="*/ 2147483647 h 204"/>
                    <a:gd name="T36" fmla="*/ 2147483647 w 214"/>
                    <a:gd name="T37" fmla="*/ 2147483647 h 204"/>
                    <a:gd name="T38" fmla="*/ 2147483647 w 214"/>
                    <a:gd name="T39" fmla="*/ 2147483647 h 204"/>
                    <a:gd name="T40" fmla="*/ 2147483647 w 214"/>
                    <a:gd name="T41" fmla="*/ 2147483647 h 204"/>
                    <a:gd name="T42" fmla="*/ 2147483647 w 214"/>
                    <a:gd name="T43" fmla="*/ 2147483647 h 204"/>
                    <a:gd name="T44" fmla="*/ 2147483647 w 214"/>
                    <a:gd name="T45" fmla="*/ 2147483647 h 204"/>
                    <a:gd name="T46" fmla="*/ 0 w 214"/>
                    <a:gd name="T47" fmla="*/ 2147483647 h 204"/>
                    <a:gd name="T48" fmla="*/ 2147483647 w 214"/>
                    <a:gd name="T49" fmla="*/ 2147483647 h 204"/>
                    <a:gd name="T50" fmla="*/ 2147483647 w 214"/>
                    <a:gd name="T51" fmla="*/ 2147483647 h 204"/>
                    <a:gd name="T52" fmla="*/ 2147483647 w 214"/>
                    <a:gd name="T53" fmla="*/ 2147483647 h 204"/>
                    <a:gd name="T54" fmla="*/ 2147483647 w 214"/>
                    <a:gd name="T55" fmla="*/ 2147483647 h 204"/>
                    <a:gd name="T56" fmla="*/ 2147483647 w 214"/>
                    <a:gd name="T57" fmla="*/ 2147483647 h 204"/>
                    <a:gd name="T58" fmla="*/ 2147483647 w 214"/>
                    <a:gd name="T59" fmla="*/ 2147483647 h 204"/>
                    <a:gd name="T60" fmla="*/ 2147483647 w 214"/>
                    <a:gd name="T61" fmla="*/ 2147483647 h 204"/>
                    <a:gd name="T62" fmla="*/ 2147483647 w 214"/>
                    <a:gd name="T63" fmla="*/ 2147483647 h 204"/>
                    <a:gd name="T64" fmla="*/ 2147483647 w 214"/>
                    <a:gd name="T65" fmla="*/ 2147483647 h 204"/>
                    <a:gd name="T66" fmla="*/ 2147483647 w 214"/>
                    <a:gd name="T67" fmla="*/ 2147483647 h 204"/>
                    <a:gd name="T68" fmla="*/ 2147483647 w 214"/>
                    <a:gd name="T69" fmla="*/ 2147483647 h 204"/>
                    <a:gd name="T70" fmla="*/ 2147483647 w 214"/>
                    <a:gd name="T71" fmla="*/ 2147483647 h 204"/>
                    <a:gd name="T72" fmla="*/ 2147483647 w 214"/>
                    <a:gd name="T73" fmla="*/ 2147483647 h 204"/>
                    <a:gd name="T74" fmla="*/ 2147483647 w 214"/>
                    <a:gd name="T75" fmla="*/ 2147483647 h 204"/>
                    <a:gd name="T76" fmla="*/ 2147483647 w 214"/>
                    <a:gd name="T77" fmla="*/ 2147483647 h 204"/>
                    <a:gd name="T78" fmla="*/ 2147483647 w 214"/>
                    <a:gd name="T79" fmla="*/ 2147483647 h 204"/>
                    <a:gd name="T80" fmla="*/ 2147483647 w 214"/>
                    <a:gd name="T81" fmla="*/ 2147483647 h 204"/>
                    <a:gd name="T82" fmla="*/ 2147483647 w 214"/>
                    <a:gd name="T83" fmla="*/ 2147483647 h 204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14"/>
                    <a:gd name="T127" fmla="*/ 0 h 204"/>
                    <a:gd name="T128" fmla="*/ 214 w 214"/>
                    <a:gd name="T129" fmla="*/ 204 h 204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14" h="204">
                      <a:moveTo>
                        <a:pt x="214" y="56"/>
                      </a:moveTo>
                      <a:lnTo>
                        <a:pt x="210" y="64"/>
                      </a:lnTo>
                      <a:lnTo>
                        <a:pt x="206" y="70"/>
                      </a:lnTo>
                      <a:lnTo>
                        <a:pt x="200" y="74"/>
                      </a:lnTo>
                      <a:lnTo>
                        <a:pt x="198" y="80"/>
                      </a:lnTo>
                      <a:lnTo>
                        <a:pt x="200" y="84"/>
                      </a:lnTo>
                      <a:lnTo>
                        <a:pt x="206" y="88"/>
                      </a:lnTo>
                      <a:lnTo>
                        <a:pt x="188" y="98"/>
                      </a:lnTo>
                      <a:lnTo>
                        <a:pt x="188" y="110"/>
                      </a:lnTo>
                      <a:lnTo>
                        <a:pt x="190" y="114"/>
                      </a:lnTo>
                      <a:lnTo>
                        <a:pt x="192" y="116"/>
                      </a:lnTo>
                      <a:lnTo>
                        <a:pt x="196" y="120"/>
                      </a:lnTo>
                      <a:lnTo>
                        <a:pt x="196" y="124"/>
                      </a:lnTo>
                      <a:lnTo>
                        <a:pt x="196" y="130"/>
                      </a:lnTo>
                      <a:lnTo>
                        <a:pt x="192" y="134"/>
                      </a:lnTo>
                      <a:lnTo>
                        <a:pt x="188" y="136"/>
                      </a:lnTo>
                      <a:lnTo>
                        <a:pt x="184" y="140"/>
                      </a:lnTo>
                      <a:lnTo>
                        <a:pt x="170" y="146"/>
                      </a:lnTo>
                      <a:lnTo>
                        <a:pt x="166" y="150"/>
                      </a:lnTo>
                      <a:lnTo>
                        <a:pt x="162" y="154"/>
                      </a:lnTo>
                      <a:lnTo>
                        <a:pt x="150" y="148"/>
                      </a:lnTo>
                      <a:lnTo>
                        <a:pt x="144" y="144"/>
                      </a:lnTo>
                      <a:lnTo>
                        <a:pt x="134" y="142"/>
                      </a:lnTo>
                      <a:lnTo>
                        <a:pt x="142" y="162"/>
                      </a:lnTo>
                      <a:lnTo>
                        <a:pt x="146" y="170"/>
                      </a:lnTo>
                      <a:lnTo>
                        <a:pt x="148" y="172"/>
                      </a:lnTo>
                      <a:lnTo>
                        <a:pt x="152" y="176"/>
                      </a:lnTo>
                      <a:lnTo>
                        <a:pt x="146" y="186"/>
                      </a:lnTo>
                      <a:lnTo>
                        <a:pt x="134" y="194"/>
                      </a:lnTo>
                      <a:lnTo>
                        <a:pt x="124" y="200"/>
                      </a:lnTo>
                      <a:lnTo>
                        <a:pt x="116" y="204"/>
                      </a:lnTo>
                      <a:lnTo>
                        <a:pt x="108" y="204"/>
                      </a:lnTo>
                      <a:lnTo>
                        <a:pt x="102" y="204"/>
                      </a:lnTo>
                      <a:lnTo>
                        <a:pt x="98" y="202"/>
                      </a:lnTo>
                      <a:lnTo>
                        <a:pt x="96" y="198"/>
                      </a:lnTo>
                      <a:lnTo>
                        <a:pt x="96" y="188"/>
                      </a:lnTo>
                      <a:lnTo>
                        <a:pt x="92" y="178"/>
                      </a:lnTo>
                      <a:lnTo>
                        <a:pt x="88" y="170"/>
                      </a:lnTo>
                      <a:lnTo>
                        <a:pt x="86" y="166"/>
                      </a:lnTo>
                      <a:lnTo>
                        <a:pt x="86" y="162"/>
                      </a:lnTo>
                      <a:lnTo>
                        <a:pt x="88" y="162"/>
                      </a:lnTo>
                      <a:lnTo>
                        <a:pt x="90" y="158"/>
                      </a:lnTo>
                      <a:lnTo>
                        <a:pt x="90" y="156"/>
                      </a:lnTo>
                      <a:lnTo>
                        <a:pt x="88" y="150"/>
                      </a:lnTo>
                      <a:lnTo>
                        <a:pt x="86" y="146"/>
                      </a:lnTo>
                      <a:lnTo>
                        <a:pt x="82" y="142"/>
                      </a:lnTo>
                      <a:lnTo>
                        <a:pt x="80" y="136"/>
                      </a:lnTo>
                      <a:lnTo>
                        <a:pt x="82" y="130"/>
                      </a:lnTo>
                      <a:lnTo>
                        <a:pt x="84" y="120"/>
                      </a:lnTo>
                      <a:lnTo>
                        <a:pt x="92" y="104"/>
                      </a:lnTo>
                      <a:lnTo>
                        <a:pt x="84" y="104"/>
                      </a:lnTo>
                      <a:lnTo>
                        <a:pt x="78" y="106"/>
                      </a:lnTo>
                      <a:lnTo>
                        <a:pt x="74" y="106"/>
                      </a:lnTo>
                      <a:lnTo>
                        <a:pt x="66" y="106"/>
                      </a:lnTo>
                      <a:lnTo>
                        <a:pt x="60" y="106"/>
                      </a:lnTo>
                      <a:lnTo>
                        <a:pt x="54" y="104"/>
                      </a:lnTo>
                      <a:lnTo>
                        <a:pt x="50" y="100"/>
                      </a:lnTo>
                      <a:lnTo>
                        <a:pt x="50" y="94"/>
                      </a:lnTo>
                      <a:lnTo>
                        <a:pt x="38" y="92"/>
                      </a:lnTo>
                      <a:lnTo>
                        <a:pt x="24" y="90"/>
                      </a:lnTo>
                      <a:lnTo>
                        <a:pt x="20" y="88"/>
                      </a:lnTo>
                      <a:lnTo>
                        <a:pt x="16" y="86"/>
                      </a:lnTo>
                      <a:lnTo>
                        <a:pt x="12" y="82"/>
                      </a:lnTo>
                      <a:lnTo>
                        <a:pt x="10" y="80"/>
                      </a:lnTo>
                      <a:lnTo>
                        <a:pt x="12" y="76"/>
                      </a:lnTo>
                      <a:lnTo>
                        <a:pt x="16" y="70"/>
                      </a:lnTo>
                      <a:lnTo>
                        <a:pt x="14" y="64"/>
                      </a:lnTo>
                      <a:lnTo>
                        <a:pt x="10" y="60"/>
                      </a:lnTo>
                      <a:lnTo>
                        <a:pt x="8" y="56"/>
                      </a:lnTo>
                      <a:lnTo>
                        <a:pt x="6" y="52"/>
                      </a:lnTo>
                      <a:lnTo>
                        <a:pt x="2" y="50"/>
                      </a:lnTo>
                      <a:lnTo>
                        <a:pt x="0" y="44"/>
                      </a:lnTo>
                      <a:lnTo>
                        <a:pt x="2" y="36"/>
                      </a:lnTo>
                      <a:lnTo>
                        <a:pt x="6" y="28"/>
                      </a:lnTo>
                      <a:lnTo>
                        <a:pt x="18" y="16"/>
                      </a:lnTo>
                      <a:lnTo>
                        <a:pt x="26" y="6"/>
                      </a:lnTo>
                      <a:lnTo>
                        <a:pt x="28" y="12"/>
                      </a:lnTo>
                      <a:lnTo>
                        <a:pt x="30" y="16"/>
                      </a:lnTo>
                      <a:lnTo>
                        <a:pt x="30" y="20"/>
                      </a:lnTo>
                      <a:lnTo>
                        <a:pt x="28" y="24"/>
                      </a:lnTo>
                      <a:lnTo>
                        <a:pt x="24" y="28"/>
                      </a:lnTo>
                      <a:lnTo>
                        <a:pt x="24" y="34"/>
                      </a:lnTo>
                      <a:lnTo>
                        <a:pt x="24" y="44"/>
                      </a:lnTo>
                      <a:lnTo>
                        <a:pt x="28" y="48"/>
                      </a:lnTo>
                      <a:lnTo>
                        <a:pt x="30" y="48"/>
                      </a:lnTo>
                      <a:lnTo>
                        <a:pt x="34" y="46"/>
                      </a:lnTo>
                      <a:lnTo>
                        <a:pt x="38" y="44"/>
                      </a:lnTo>
                      <a:lnTo>
                        <a:pt x="40" y="38"/>
                      </a:lnTo>
                      <a:lnTo>
                        <a:pt x="38" y="34"/>
                      </a:lnTo>
                      <a:lnTo>
                        <a:pt x="36" y="30"/>
                      </a:lnTo>
                      <a:lnTo>
                        <a:pt x="32" y="26"/>
                      </a:lnTo>
                      <a:lnTo>
                        <a:pt x="30" y="24"/>
                      </a:lnTo>
                      <a:lnTo>
                        <a:pt x="32" y="20"/>
                      </a:lnTo>
                      <a:lnTo>
                        <a:pt x="34" y="16"/>
                      </a:lnTo>
                      <a:lnTo>
                        <a:pt x="44" y="10"/>
                      </a:lnTo>
                      <a:lnTo>
                        <a:pt x="50" y="4"/>
                      </a:lnTo>
                      <a:lnTo>
                        <a:pt x="58" y="0"/>
                      </a:lnTo>
                      <a:lnTo>
                        <a:pt x="62" y="4"/>
                      </a:lnTo>
                      <a:lnTo>
                        <a:pt x="66" y="4"/>
                      </a:lnTo>
                      <a:lnTo>
                        <a:pt x="70" y="6"/>
                      </a:lnTo>
                      <a:lnTo>
                        <a:pt x="76" y="6"/>
                      </a:lnTo>
                      <a:lnTo>
                        <a:pt x="82" y="12"/>
                      </a:lnTo>
                      <a:lnTo>
                        <a:pt x="88" y="18"/>
                      </a:lnTo>
                      <a:lnTo>
                        <a:pt x="94" y="20"/>
                      </a:lnTo>
                      <a:lnTo>
                        <a:pt x="106" y="22"/>
                      </a:lnTo>
                      <a:lnTo>
                        <a:pt x="114" y="22"/>
                      </a:lnTo>
                      <a:lnTo>
                        <a:pt x="120" y="24"/>
                      </a:lnTo>
                      <a:lnTo>
                        <a:pt x="126" y="26"/>
                      </a:lnTo>
                      <a:lnTo>
                        <a:pt x="132" y="28"/>
                      </a:lnTo>
                      <a:lnTo>
                        <a:pt x="146" y="24"/>
                      </a:lnTo>
                      <a:lnTo>
                        <a:pt x="162" y="20"/>
                      </a:lnTo>
                      <a:lnTo>
                        <a:pt x="174" y="16"/>
                      </a:lnTo>
                      <a:lnTo>
                        <a:pt x="176" y="16"/>
                      </a:lnTo>
                      <a:lnTo>
                        <a:pt x="174" y="18"/>
                      </a:lnTo>
                      <a:lnTo>
                        <a:pt x="170" y="24"/>
                      </a:lnTo>
                      <a:lnTo>
                        <a:pt x="170" y="26"/>
                      </a:lnTo>
                      <a:lnTo>
                        <a:pt x="174" y="34"/>
                      </a:lnTo>
                      <a:lnTo>
                        <a:pt x="180" y="32"/>
                      </a:lnTo>
                      <a:lnTo>
                        <a:pt x="184" y="34"/>
                      </a:lnTo>
                      <a:lnTo>
                        <a:pt x="190" y="38"/>
                      </a:lnTo>
                      <a:lnTo>
                        <a:pt x="194" y="40"/>
                      </a:lnTo>
                      <a:lnTo>
                        <a:pt x="196" y="46"/>
                      </a:lnTo>
                      <a:lnTo>
                        <a:pt x="196" y="52"/>
                      </a:lnTo>
                      <a:lnTo>
                        <a:pt x="192" y="56"/>
                      </a:lnTo>
                      <a:lnTo>
                        <a:pt x="200" y="54"/>
                      </a:lnTo>
                      <a:lnTo>
                        <a:pt x="204" y="54"/>
                      </a:lnTo>
                      <a:lnTo>
                        <a:pt x="208" y="56"/>
                      </a:lnTo>
                      <a:lnTo>
                        <a:pt x="214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3" name="ï$ḻidé">
                  <a:extLst>
                    <a:ext uri="{FF2B5EF4-FFF2-40B4-BE49-F238E27FC236}">
                      <a16:creationId xmlns:a16="http://schemas.microsoft.com/office/drawing/2014/main" id="{691C30D9-2FFF-4C71-8EA7-8E3F067ABB56}"/>
                    </a:ext>
                  </a:extLst>
                </p:cNvPr>
                <p:cNvSpPr/>
                <p:nvPr/>
              </p:nvSpPr>
              <p:spPr bwMode="auto">
                <a:xfrm>
                  <a:off x="2282040" y="3716358"/>
                  <a:ext cx="1104527" cy="1164279"/>
                </a:xfrm>
                <a:custGeom>
                  <a:avLst/>
                  <a:gdLst>
                    <a:gd name="T0" fmla="*/ 2147483647 w 632"/>
                    <a:gd name="T1" fmla="*/ 2147483647 h 698"/>
                    <a:gd name="T2" fmla="*/ 2147483647 w 632"/>
                    <a:gd name="T3" fmla="*/ 2147483647 h 698"/>
                    <a:gd name="T4" fmla="*/ 2147483647 w 632"/>
                    <a:gd name="T5" fmla="*/ 2147483647 h 698"/>
                    <a:gd name="T6" fmla="*/ 2147483647 w 632"/>
                    <a:gd name="T7" fmla="*/ 2147483647 h 698"/>
                    <a:gd name="T8" fmla="*/ 2147483647 w 632"/>
                    <a:gd name="T9" fmla="*/ 2147483647 h 698"/>
                    <a:gd name="T10" fmla="*/ 2147483647 w 632"/>
                    <a:gd name="T11" fmla="*/ 2147483647 h 698"/>
                    <a:gd name="T12" fmla="*/ 2147483647 w 632"/>
                    <a:gd name="T13" fmla="*/ 2147483647 h 698"/>
                    <a:gd name="T14" fmla="*/ 2147483647 w 632"/>
                    <a:gd name="T15" fmla="*/ 2147483647 h 698"/>
                    <a:gd name="T16" fmla="*/ 2147483647 w 632"/>
                    <a:gd name="T17" fmla="*/ 2147483647 h 698"/>
                    <a:gd name="T18" fmla="*/ 2147483647 w 632"/>
                    <a:gd name="T19" fmla="*/ 2147483647 h 698"/>
                    <a:gd name="T20" fmla="*/ 2147483647 w 632"/>
                    <a:gd name="T21" fmla="*/ 2147483647 h 698"/>
                    <a:gd name="T22" fmla="*/ 2147483647 w 632"/>
                    <a:gd name="T23" fmla="*/ 2147483647 h 698"/>
                    <a:gd name="T24" fmla="*/ 2147483647 w 632"/>
                    <a:gd name="T25" fmla="*/ 2147483647 h 698"/>
                    <a:gd name="T26" fmla="*/ 2147483647 w 632"/>
                    <a:gd name="T27" fmla="*/ 2147483647 h 698"/>
                    <a:gd name="T28" fmla="*/ 2147483647 w 632"/>
                    <a:gd name="T29" fmla="*/ 2147483647 h 698"/>
                    <a:gd name="T30" fmla="*/ 0 w 632"/>
                    <a:gd name="T31" fmla="*/ 2147483647 h 698"/>
                    <a:gd name="T32" fmla="*/ 2147483647 w 632"/>
                    <a:gd name="T33" fmla="*/ 2147483647 h 698"/>
                    <a:gd name="T34" fmla="*/ 2147483647 w 632"/>
                    <a:gd name="T35" fmla="*/ 2147483647 h 698"/>
                    <a:gd name="T36" fmla="*/ 2147483647 w 632"/>
                    <a:gd name="T37" fmla="*/ 2147483647 h 698"/>
                    <a:gd name="T38" fmla="*/ 2147483647 w 632"/>
                    <a:gd name="T39" fmla="*/ 2147483647 h 698"/>
                    <a:gd name="T40" fmla="*/ 2147483647 w 632"/>
                    <a:gd name="T41" fmla="*/ 2147483647 h 698"/>
                    <a:gd name="T42" fmla="*/ 2147483647 w 632"/>
                    <a:gd name="T43" fmla="*/ 2147483647 h 698"/>
                    <a:gd name="T44" fmla="*/ 2147483647 w 632"/>
                    <a:gd name="T45" fmla="*/ 2147483647 h 698"/>
                    <a:gd name="T46" fmla="*/ 2147483647 w 632"/>
                    <a:gd name="T47" fmla="*/ 2147483647 h 698"/>
                    <a:gd name="T48" fmla="*/ 2147483647 w 632"/>
                    <a:gd name="T49" fmla="*/ 2147483647 h 698"/>
                    <a:gd name="T50" fmla="*/ 2147483647 w 632"/>
                    <a:gd name="T51" fmla="*/ 2147483647 h 698"/>
                    <a:gd name="T52" fmla="*/ 2147483647 w 632"/>
                    <a:gd name="T53" fmla="*/ 2147483647 h 698"/>
                    <a:gd name="T54" fmla="*/ 2147483647 w 632"/>
                    <a:gd name="T55" fmla="*/ 2147483647 h 698"/>
                    <a:gd name="T56" fmla="*/ 2147483647 w 632"/>
                    <a:gd name="T57" fmla="*/ 2147483647 h 698"/>
                    <a:gd name="T58" fmla="*/ 2147483647 w 632"/>
                    <a:gd name="T59" fmla="*/ 2147483647 h 698"/>
                    <a:gd name="T60" fmla="*/ 2147483647 w 632"/>
                    <a:gd name="T61" fmla="*/ 2147483647 h 698"/>
                    <a:gd name="T62" fmla="*/ 2147483647 w 632"/>
                    <a:gd name="T63" fmla="*/ 2147483647 h 698"/>
                    <a:gd name="T64" fmla="*/ 2147483647 w 632"/>
                    <a:gd name="T65" fmla="*/ 2147483647 h 698"/>
                    <a:gd name="T66" fmla="*/ 2147483647 w 632"/>
                    <a:gd name="T67" fmla="*/ 2147483647 h 698"/>
                    <a:gd name="T68" fmla="*/ 2147483647 w 632"/>
                    <a:gd name="T69" fmla="*/ 2147483647 h 698"/>
                    <a:gd name="T70" fmla="*/ 2147483647 w 632"/>
                    <a:gd name="T71" fmla="*/ 2147483647 h 698"/>
                    <a:gd name="T72" fmla="*/ 2147483647 w 632"/>
                    <a:gd name="T73" fmla="*/ 2147483647 h 698"/>
                    <a:gd name="T74" fmla="*/ 2147483647 w 632"/>
                    <a:gd name="T75" fmla="*/ 2147483647 h 698"/>
                    <a:gd name="T76" fmla="*/ 2147483647 w 632"/>
                    <a:gd name="T77" fmla="*/ 2147483647 h 698"/>
                    <a:gd name="T78" fmla="*/ 2147483647 w 632"/>
                    <a:gd name="T79" fmla="*/ 2147483647 h 698"/>
                    <a:gd name="T80" fmla="*/ 2147483647 w 632"/>
                    <a:gd name="T81" fmla="*/ 2147483647 h 698"/>
                    <a:gd name="T82" fmla="*/ 2147483647 w 632"/>
                    <a:gd name="T83" fmla="*/ 2147483647 h 698"/>
                    <a:gd name="T84" fmla="*/ 2147483647 w 632"/>
                    <a:gd name="T85" fmla="*/ 2147483647 h 698"/>
                    <a:gd name="T86" fmla="*/ 2147483647 w 632"/>
                    <a:gd name="T87" fmla="*/ 2147483647 h 698"/>
                    <a:gd name="T88" fmla="*/ 2147483647 w 632"/>
                    <a:gd name="T89" fmla="*/ 2147483647 h 698"/>
                    <a:gd name="T90" fmla="*/ 2147483647 w 632"/>
                    <a:gd name="T91" fmla="*/ 2147483647 h 698"/>
                    <a:gd name="T92" fmla="*/ 2147483647 w 632"/>
                    <a:gd name="T93" fmla="*/ 2147483647 h 698"/>
                    <a:gd name="T94" fmla="*/ 2147483647 w 632"/>
                    <a:gd name="T95" fmla="*/ 2147483647 h 698"/>
                    <a:gd name="T96" fmla="*/ 2147483647 w 632"/>
                    <a:gd name="T97" fmla="*/ 2147483647 h 698"/>
                    <a:gd name="T98" fmla="*/ 2147483647 w 632"/>
                    <a:gd name="T99" fmla="*/ 2147483647 h 698"/>
                    <a:gd name="T100" fmla="*/ 2147483647 w 632"/>
                    <a:gd name="T101" fmla="*/ 2147483647 h 698"/>
                    <a:gd name="T102" fmla="*/ 2147483647 w 632"/>
                    <a:gd name="T103" fmla="*/ 2147483647 h 698"/>
                    <a:gd name="T104" fmla="*/ 2147483647 w 632"/>
                    <a:gd name="T105" fmla="*/ 2147483647 h 698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632"/>
                    <a:gd name="T160" fmla="*/ 0 h 698"/>
                    <a:gd name="T161" fmla="*/ 632 w 632"/>
                    <a:gd name="T162" fmla="*/ 698 h 698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632" h="698">
                      <a:moveTo>
                        <a:pt x="362" y="12"/>
                      </a:moveTo>
                      <a:lnTo>
                        <a:pt x="356" y="26"/>
                      </a:lnTo>
                      <a:lnTo>
                        <a:pt x="348" y="38"/>
                      </a:lnTo>
                      <a:lnTo>
                        <a:pt x="342" y="44"/>
                      </a:lnTo>
                      <a:lnTo>
                        <a:pt x="336" y="50"/>
                      </a:lnTo>
                      <a:lnTo>
                        <a:pt x="330" y="54"/>
                      </a:lnTo>
                      <a:lnTo>
                        <a:pt x="320" y="54"/>
                      </a:lnTo>
                      <a:lnTo>
                        <a:pt x="314" y="54"/>
                      </a:lnTo>
                      <a:lnTo>
                        <a:pt x="308" y="52"/>
                      </a:lnTo>
                      <a:lnTo>
                        <a:pt x="306" y="50"/>
                      </a:lnTo>
                      <a:lnTo>
                        <a:pt x="304" y="44"/>
                      </a:lnTo>
                      <a:lnTo>
                        <a:pt x="294" y="48"/>
                      </a:lnTo>
                      <a:lnTo>
                        <a:pt x="282" y="52"/>
                      </a:lnTo>
                      <a:lnTo>
                        <a:pt x="282" y="62"/>
                      </a:lnTo>
                      <a:lnTo>
                        <a:pt x="280" y="60"/>
                      </a:lnTo>
                      <a:lnTo>
                        <a:pt x="276" y="58"/>
                      </a:lnTo>
                      <a:lnTo>
                        <a:pt x="274" y="56"/>
                      </a:lnTo>
                      <a:lnTo>
                        <a:pt x="270" y="56"/>
                      </a:lnTo>
                      <a:lnTo>
                        <a:pt x="264" y="56"/>
                      </a:lnTo>
                      <a:lnTo>
                        <a:pt x="260" y="58"/>
                      </a:lnTo>
                      <a:lnTo>
                        <a:pt x="254" y="64"/>
                      </a:lnTo>
                      <a:lnTo>
                        <a:pt x="248" y="68"/>
                      </a:lnTo>
                      <a:lnTo>
                        <a:pt x="244" y="70"/>
                      </a:lnTo>
                      <a:lnTo>
                        <a:pt x="238" y="70"/>
                      </a:lnTo>
                      <a:lnTo>
                        <a:pt x="234" y="70"/>
                      </a:lnTo>
                      <a:lnTo>
                        <a:pt x="232" y="68"/>
                      </a:lnTo>
                      <a:lnTo>
                        <a:pt x="226" y="62"/>
                      </a:lnTo>
                      <a:lnTo>
                        <a:pt x="224" y="54"/>
                      </a:lnTo>
                      <a:lnTo>
                        <a:pt x="222" y="44"/>
                      </a:lnTo>
                      <a:lnTo>
                        <a:pt x="224" y="38"/>
                      </a:lnTo>
                      <a:lnTo>
                        <a:pt x="226" y="34"/>
                      </a:lnTo>
                      <a:lnTo>
                        <a:pt x="226" y="30"/>
                      </a:lnTo>
                      <a:lnTo>
                        <a:pt x="226" y="26"/>
                      </a:lnTo>
                      <a:lnTo>
                        <a:pt x="226" y="20"/>
                      </a:lnTo>
                      <a:lnTo>
                        <a:pt x="224" y="14"/>
                      </a:lnTo>
                      <a:lnTo>
                        <a:pt x="220" y="10"/>
                      </a:lnTo>
                      <a:lnTo>
                        <a:pt x="220" y="8"/>
                      </a:lnTo>
                      <a:lnTo>
                        <a:pt x="220" y="0"/>
                      </a:lnTo>
                      <a:lnTo>
                        <a:pt x="208" y="0"/>
                      </a:lnTo>
                      <a:lnTo>
                        <a:pt x="208" y="6"/>
                      </a:lnTo>
                      <a:lnTo>
                        <a:pt x="204" y="10"/>
                      </a:lnTo>
                      <a:lnTo>
                        <a:pt x="200" y="12"/>
                      </a:lnTo>
                      <a:lnTo>
                        <a:pt x="196" y="16"/>
                      </a:lnTo>
                      <a:lnTo>
                        <a:pt x="182" y="22"/>
                      </a:lnTo>
                      <a:lnTo>
                        <a:pt x="178" y="26"/>
                      </a:lnTo>
                      <a:lnTo>
                        <a:pt x="174" y="30"/>
                      </a:lnTo>
                      <a:lnTo>
                        <a:pt x="162" y="24"/>
                      </a:lnTo>
                      <a:lnTo>
                        <a:pt x="156" y="20"/>
                      </a:lnTo>
                      <a:lnTo>
                        <a:pt x="146" y="18"/>
                      </a:lnTo>
                      <a:lnTo>
                        <a:pt x="154" y="38"/>
                      </a:lnTo>
                      <a:lnTo>
                        <a:pt x="158" y="46"/>
                      </a:lnTo>
                      <a:lnTo>
                        <a:pt x="160" y="48"/>
                      </a:lnTo>
                      <a:lnTo>
                        <a:pt x="164" y="52"/>
                      </a:lnTo>
                      <a:lnTo>
                        <a:pt x="158" y="62"/>
                      </a:lnTo>
                      <a:lnTo>
                        <a:pt x="146" y="70"/>
                      </a:lnTo>
                      <a:lnTo>
                        <a:pt x="136" y="76"/>
                      </a:lnTo>
                      <a:lnTo>
                        <a:pt x="128" y="80"/>
                      </a:lnTo>
                      <a:lnTo>
                        <a:pt x="120" y="80"/>
                      </a:lnTo>
                      <a:lnTo>
                        <a:pt x="114" y="80"/>
                      </a:lnTo>
                      <a:lnTo>
                        <a:pt x="110" y="78"/>
                      </a:lnTo>
                      <a:lnTo>
                        <a:pt x="108" y="74"/>
                      </a:lnTo>
                      <a:lnTo>
                        <a:pt x="108" y="64"/>
                      </a:lnTo>
                      <a:lnTo>
                        <a:pt x="104" y="54"/>
                      </a:lnTo>
                      <a:lnTo>
                        <a:pt x="90" y="62"/>
                      </a:lnTo>
                      <a:lnTo>
                        <a:pt x="80" y="64"/>
                      </a:lnTo>
                      <a:lnTo>
                        <a:pt x="68" y="64"/>
                      </a:lnTo>
                      <a:lnTo>
                        <a:pt x="62" y="68"/>
                      </a:lnTo>
                      <a:lnTo>
                        <a:pt x="64" y="68"/>
                      </a:lnTo>
                      <a:lnTo>
                        <a:pt x="66" y="70"/>
                      </a:lnTo>
                      <a:lnTo>
                        <a:pt x="68" y="74"/>
                      </a:lnTo>
                      <a:lnTo>
                        <a:pt x="72" y="76"/>
                      </a:lnTo>
                      <a:lnTo>
                        <a:pt x="72" y="84"/>
                      </a:lnTo>
                      <a:lnTo>
                        <a:pt x="66" y="84"/>
                      </a:lnTo>
                      <a:lnTo>
                        <a:pt x="62" y="86"/>
                      </a:lnTo>
                      <a:lnTo>
                        <a:pt x="60" y="90"/>
                      </a:lnTo>
                      <a:lnTo>
                        <a:pt x="58" y="92"/>
                      </a:lnTo>
                      <a:lnTo>
                        <a:pt x="60" y="98"/>
                      </a:lnTo>
                      <a:lnTo>
                        <a:pt x="62" y="104"/>
                      </a:lnTo>
                      <a:lnTo>
                        <a:pt x="66" y="110"/>
                      </a:lnTo>
                      <a:lnTo>
                        <a:pt x="68" y="116"/>
                      </a:lnTo>
                      <a:lnTo>
                        <a:pt x="66" y="140"/>
                      </a:lnTo>
                      <a:lnTo>
                        <a:pt x="62" y="168"/>
                      </a:lnTo>
                      <a:lnTo>
                        <a:pt x="62" y="172"/>
                      </a:lnTo>
                      <a:lnTo>
                        <a:pt x="58" y="174"/>
                      </a:lnTo>
                      <a:lnTo>
                        <a:pt x="46" y="176"/>
                      </a:lnTo>
                      <a:lnTo>
                        <a:pt x="36" y="178"/>
                      </a:lnTo>
                      <a:lnTo>
                        <a:pt x="26" y="180"/>
                      </a:lnTo>
                      <a:lnTo>
                        <a:pt x="20" y="184"/>
                      </a:lnTo>
                      <a:lnTo>
                        <a:pt x="18" y="188"/>
                      </a:lnTo>
                      <a:lnTo>
                        <a:pt x="16" y="196"/>
                      </a:lnTo>
                      <a:lnTo>
                        <a:pt x="14" y="204"/>
                      </a:lnTo>
                      <a:lnTo>
                        <a:pt x="10" y="216"/>
                      </a:lnTo>
                      <a:lnTo>
                        <a:pt x="8" y="220"/>
                      </a:lnTo>
                      <a:lnTo>
                        <a:pt x="6" y="222"/>
                      </a:lnTo>
                      <a:lnTo>
                        <a:pt x="2" y="226"/>
                      </a:lnTo>
                      <a:lnTo>
                        <a:pt x="0" y="230"/>
                      </a:lnTo>
                      <a:lnTo>
                        <a:pt x="2" y="236"/>
                      </a:lnTo>
                      <a:lnTo>
                        <a:pt x="4" y="240"/>
                      </a:lnTo>
                      <a:lnTo>
                        <a:pt x="8" y="248"/>
                      </a:lnTo>
                      <a:lnTo>
                        <a:pt x="14" y="256"/>
                      </a:lnTo>
                      <a:lnTo>
                        <a:pt x="16" y="260"/>
                      </a:lnTo>
                      <a:lnTo>
                        <a:pt x="16" y="266"/>
                      </a:lnTo>
                      <a:lnTo>
                        <a:pt x="24" y="268"/>
                      </a:lnTo>
                      <a:lnTo>
                        <a:pt x="30" y="272"/>
                      </a:lnTo>
                      <a:lnTo>
                        <a:pt x="36" y="278"/>
                      </a:lnTo>
                      <a:lnTo>
                        <a:pt x="40" y="280"/>
                      </a:lnTo>
                      <a:lnTo>
                        <a:pt x="44" y="278"/>
                      </a:lnTo>
                      <a:lnTo>
                        <a:pt x="46" y="278"/>
                      </a:lnTo>
                      <a:lnTo>
                        <a:pt x="48" y="270"/>
                      </a:lnTo>
                      <a:lnTo>
                        <a:pt x="58" y="270"/>
                      </a:lnTo>
                      <a:lnTo>
                        <a:pt x="58" y="286"/>
                      </a:lnTo>
                      <a:lnTo>
                        <a:pt x="58" y="292"/>
                      </a:lnTo>
                      <a:lnTo>
                        <a:pt x="60" y="294"/>
                      </a:lnTo>
                      <a:lnTo>
                        <a:pt x="62" y="296"/>
                      </a:lnTo>
                      <a:lnTo>
                        <a:pt x="64" y="296"/>
                      </a:lnTo>
                      <a:lnTo>
                        <a:pt x="66" y="296"/>
                      </a:lnTo>
                      <a:lnTo>
                        <a:pt x="74" y="298"/>
                      </a:lnTo>
                      <a:lnTo>
                        <a:pt x="86" y="300"/>
                      </a:lnTo>
                      <a:lnTo>
                        <a:pt x="94" y="296"/>
                      </a:lnTo>
                      <a:lnTo>
                        <a:pt x="102" y="290"/>
                      </a:lnTo>
                      <a:lnTo>
                        <a:pt x="116" y="280"/>
                      </a:lnTo>
                      <a:lnTo>
                        <a:pt x="122" y="276"/>
                      </a:lnTo>
                      <a:lnTo>
                        <a:pt x="130" y="274"/>
                      </a:lnTo>
                      <a:lnTo>
                        <a:pt x="136" y="274"/>
                      </a:lnTo>
                      <a:lnTo>
                        <a:pt x="138" y="276"/>
                      </a:lnTo>
                      <a:lnTo>
                        <a:pt x="140" y="280"/>
                      </a:lnTo>
                      <a:lnTo>
                        <a:pt x="140" y="284"/>
                      </a:lnTo>
                      <a:lnTo>
                        <a:pt x="138" y="294"/>
                      </a:lnTo>
                      <a:lnTo>
                        <a:pt x="140" y="304"/>
                      </a:lnTo>
                      <a:lnTo>
                        <a:pt x="144" y="310"/>
                      </a:lnTo>
                      <a:lnTo>
                        <a:pt x="148" y="318"/>
                      </a:lnTo>
                      <a:lnTo>
                        <a:pt x="158" y="324"/>
                      </a:lnTo>
                      <a:lnTo>
                        <a:pt x="168" y="328"/>
                      </a:lnTo>
                      <a:lnTo>
                        <a:pt x="172" y="326"/>
                      </a:lnTo>
                      <a:lnTo>
                        <a:pt x="174" y="328"/>
                      </a:lnTo>
                      <a:lnTo>
                        <a:pt x="178" y="332"/>
                      </a:lnTo>
                      <a:lnTo>
                        <a:pt x="182" y="334"/>
                      </a:lnTo>
                      <a:lnTo>
                        <a:pt x="188" y="336"/>
                      </a:lnTo>
                      <a:lnTo>
                        <a:pt x="188" y="340"/>
                      </a:lnTo>
                      <a:lnTo>
                        <a:pt x="190" y="342"/>
                      </a:lnTo>
                      <a:lnTo>
                        <a:pt x="194" y="342"/>
                      </a:lnTo>
                      <a:lnTo>
                        <a:pt x="198" y="342"/>
                      </a:lnTo>
                      <a:lnTo>
                        <a:pt x="208" y="340"/>
                      </a:lnTo>
                      <a:lnTo>
                        <a:pt x="212" y="342"/>
                      </a:lnTo>
                      <a:lnTo>
                        <a:pt x="216" y="344"/>
                      </a:lnTo>
                      <a:lnTo>
                        <a:pt x="220" y="354"/>
                      </a:lnTo>
                      <a:lnTo>
                        <a:pt x="222" y="364"/>
                      </a:lnTo>
                      <a:lnTo>
                        <a:pt x="224" y="366"/>
                      </a:lnTo>
                      <a:lnTo>
                        <a:pt x="226" y="368"/>
                      </a:lnTo>
                      <a:lnTo>
                        <a:pt x="226" y="376"/>
                      </a:lnTo>
                      <a:lnTo>
                        <a:pt x="226" y="382"/>
                      </a:lnTo>
                      <a:lnTo>
                        <a:pt x="228" y="386"/>
                      </a:lnTo>
                      <a:lnTo>
                        <a:pt x="232" y="390"/>
                      </a:lnTo>
                      <a:lnTo>
                        <a:pt x="242" y="392"/>
                      </a:lnTo>
                      <a:lnTo>
                        <a:pt x="254" y="394"/>
                      </a:lnTo>
                      <a:lnTo>
                        <a:pt x="254" y="400"/>
                      </a:lnTo>
                      <a:lnTo>
                        <a:pt x="254" y="404"/>
                      </a:lnTo>
                      <a:lnTo>
                        <a:pt x="258" y="408"/>
                      </a:lnTo>
                      <a:lnTo>
                        <a:pt x="260" y="412"/>
                      </a:lnTo>
                      <a:lnTo>
                        <a:pt x="268" y="420"/>
                      </a:lnTo>
                      <a:lnTo>
                        <a:pt x="270" y="422"/>
                      </a:lnTo>
                      <a:lnTo>
                        <a:pt x="270" y="430"/>
                      </a:lnTo>
                      <a:lnTo>
                        <a:pt x="270" y="436"/>
                      </a:lnTo>
                      <a:lnTo>
                        <a:pt x="266" y="444"/>
                      </a:lnTo>
                      <a:lnTo>
                        <a:pt x="264" y="448"/>
                      </a:lnTo>
                      <a:lnTo>
                        <a:pt x="264" y="454"/>
                      </a:lnTo>
                      <a:lnTo>
                        <a:pt x="264" y="464"/>
                      </a:lnTo>
                      <a:lnTo>
                        <a:pt x="270" y="480"/>
                      </a:lnTo>
                      <a:lnTo>
                        <a:pt x="276" y="496"/>
                      </a:lnTo>
                      <a:lnTo>
                        <a:pt x="278" y="500"/>
                      </a:lnTo>
                      <a:lnTo>
                        <a:pt x="282" y="502"/>
                      </a:lnTo>
                      <a:lnTo>
                        <a:pt x="292" y="502"/>
                      </a:lnTo>
                      <a:lnTo>
                        <a:pt x="300" y="504"/>
                      </a:lnTo>
                      <a:lnTo>
                        <a:pt x="306" y="508"/>
                      </a:lnTo>
                      <a:lnTo>
                        <a:pt x="308" y="514"/>
                      </a:lnTo>
                      <a:lnTo>
                        <a:pt x="314" y="526"/>
                      </a:lnTo>
                      <a:lnTo>
                        <a:pt x="320" y="536"/>
                      </a:lnTo>
                      <a:lnTo>
                        <a:pt x="322" y="532"/>
                      </a:lnTo>
                      <a:lnTo>
                        <a:pt x="326" y="530"/>
                      </a:lnTo>
                      <a:lnTo>
                        <a:pt x="328" y="528"/>
                      </a:lnTo>
                      <a:lnTo>
                        <a:pt x="332" y="530"/>
                      </a:lnTo>
                      <a:lnTo>
                        <a:pt x="332" y="534"/>
                      </a:lnTo>
                      <a:lnTo>
                        <a:pt x="332" y="540"/>
                      </a:lnTo>
                      <a:lnTo>
                        <a:pt x="332" y="554"/>
                      </a:lnTo>
                      <a:lnTo>
                        <a:pt x="332" y="564"/>
                      </a:lnTo>
                      <a:lnTo>
                        <a:pt x="338" y="564"/>
                      </a:lnTo>
                      <a:lnTo>
                        <a:pt x="344" y="562"/>
                      </a:lnTo>
                      <a:lnTo>
                        <a:pt x="346" y="572"/>
                      </a:lnTo>
                      <a:lnTo>
                        <a:pt x="348" y="582"/>
                      </a:lnTo>
                      <a:lnTo>
                        <a:pt x="348" y="586"/>
                      </a:lnTo>
                      <a:lnTo>
                        <a:pt x="346" y="590"/>
                      </a:lnTo>
                      <a:lnTo>
                        <a:pt x="340" y="596"/>
                      </a:lnTo>
                      <a:lnTo>
                        <a:pt x="326" y="602"/>
                      </a:lnTo>
                      <a:lnTo>
                        <a:pt x="318" y="610"/>
                      </a:lnTo>
                      <a:lnTo>
                        <a:pt x="308" y="622"/>
                      </a:lnTo>
                      <a:lnTo>
                        <a:pt x="302" y="636"/>
                      </a:lnTo>
                      <a:lnTo>
                        <a:pt x="298" y="642"/>
                      </a:lnTo>
                      <a:lnTo>
                        <a:pt x="298" y="648"/>
                      </a:lnTo>
                      <a:lnTo>
                        <a:pt x="308" y="648"/>
                      </a:lnTo>
                      <a:lnTo>
                        <a:pt x="318" y="652"/>
                      </a:lnTo>
                      <a:lnTo>
                        <a:pt x="330" y="660"/>
                      </a:lnTo>
                      <a:lnTo>
                        <a:pt x="340" y="666"/>
                      </a:lnTo>
                      <a:lnTo>
                        <a:pt x="362" y="684"/>
                      </a:lnTo>
                      <a:lnTo>
                        <a:pt x="380" y="698"/>
                      </a:lnTo>
                      <a:lnTo>
                        <a:pt x="382" y="686"/>
                      </a:lnTo>
                      <a:lnTo>
                        <a:pt x="384" y="674"/>
                      </a:lnTo>
                      <a:lnTo>
                        <a:pt x="390" y="672"/>
                      </a:lnTo>
                      <a:lnTo>
                        <a:pt x="396" y="668"/>
                      </a:lnTo>
                      <a:lnTo>
                        <a:pt x="402" y="664"/>
                      </a:lnTo>
                      <a:lnTo>
                        <a:pt x="406" y="656"/>
                      </a:lnTo>
                      <a:lnTo>
                        <a:pt x="414" y="638"/>
                      </a:lnTo>
                      <a:lnTo>
                        <a:pt x="418" y="624"/>
                      </a:lnTo>
                      <a:lnTo>
                        <a:pt x="422" y="620"/>
                      </a:lnTo>
                      <a:lnTo>
                        <a:pt x="424" y="620"/>
                      </a:lnTo>
                      <a:lnTo>
                        <a:pt x="426" y="618"/>
                      </a:lnTo>
                      <a:lnTo>
                        <a:pt x="430" y="614"/>
                      </a:lnTo>
                      <a:lnTo>
                        <a:pt x="436" y="596"/>
                      </a:lnTo>
                      <a:lnTo>
                        <a:pt x="434" y="594"/>
                      </a:lnTo>
                      <a:lnTo>
                        <a:pt x="432" y="592"/>
                      </a:lnTo>
                      <a:lnTo>
                        <a:pt x="428" y="588"/>
                      </a:lnTo>
                      <a:lnTo>
                        <a:pt x="428" y="560"/>
                      </a:lnTo>
                      <a:lnTo>
                        <a:pt x="432" y="554"/>
                      </a:lnTo>
                      <a:lnTo>
                        <a:pt x="438" y="546"/>
                      </a:lnTo>
                      <a:lnTo>
                        <a:pt x="454" y="534"/>
                      </a:lnTo>
                      <a:lnTo>
                        <a:pt x="472" y="524"/>
                      </a:lnTo>
                      <a:lnTo>
                        <a:pt x="488" y="516"/>
                      </a:lnTo>
                      <a:lnTo>
                        <a:pt x="498" y="514"/>
                      </a:lnTo>
                      <a:lnTo>
                        <a:pt x="510" y="514"/>
                      </a:lnTo>
                      <a:lnTo>
                        <a:pt x="522" y="512"/>
                      </a:lnTo>
                      <a:lnTo>
                        <a:pt x="528" y="510"/>
                      </a:lnTo>
                      <a:lnTo>
                        <a:pt x="528" y="506"/>
                      </a:lnTo>
                      <a:lnTo>
                        <a:pt x="538" y="494"/>
                      </a:lnTo>
                      <a:lnTo>
                        <a:pt x="546" y="478"/>
                      </a:lnTo>
                      <a:lnTo>
                        <a:pt x="558" y="448"/>
                      </a:lnTo>
                      <a:lnTo>
                        <a:pt x="560" y="438"/>
                      </a:lnTo>
                      <a:lnTo>
                        <a:pt x="562" y="428"/>
                      </a:lnTo>
                      <a:lnTo>
                        <a:pt x="562" y="420"/>
                      </a:lnTo>
                      <a:lnTo>
                        <a:pt x="564" y="418"/>
                      </a:lnTo>
                      <a:lnTo>
                        <a:pt x="568" y="414"/>
                      </a:lnTo>
                      <a:lnTo>
                        <a:pt x="562" y="412"/>
                      </a:lnTo>
                      <a:lnTo>
                        <a:pt x="572" y="380"/>
                      </a:lnTo>
                      <a:lnTo>
                        <a:pt x="570" y="366"/>
                      </a:lnTo>
                      <a:lnTo>
                        <a:pt x="568" y="360"/>
                      </a:lnTo>
                      <a:lnTo>
                        <a:pt x="568" y="350"/>
                      </a:lnTo>
                      <a:lnTo>
                        <a:pt x="566" y="340"/>
                      </a:lnTo>
                      <a:lnTo>
                        <a:pt x="564" y="338"/>
                      </a:lnTo>
                      <a:lnTo>
                        <a:pt x="566" y="332"/>
                      </a:lnTo>
                      <a:lnTo>
                        <a:pt x="568" y="328"/>
                      </a:lnTo>
                      <a:lnTo>
                        <a:pt x="572" y="326"/>
                      </a:lnTo>
                      <a:lnTo>
                        <a:pt x="580" y="326"/>
                      </a:lnTo>
                      <a:lnTo>
                        <a:pt x="584" y="316"/>
                      </a:lnTo>
                      <a:lnTo>
                        <a:pt x="590" y="306"/>
                      </a:lnTo>
                      <a:lnTo>
                        <a:pt x="590" y="304"/>
                      </a:lnTo>
                      <a:lnTo>
                        <a:pt x="596" y="294"/>
                      </a:lnTo>
                      <a:lnTo>
                        <a:pt x="602" y="284"/>
                      </a:lnTo>
                      <a:lnTo>
                        <a:pt x="614" y="268"/>
                      </a:lnTo>
                      <a:lnTo>
                        <a:pt x="622" y="258"/>
                      </a:lnTo>
                      <a:lnTo>
                        <a:pt x="628" y="250"/>
                      </a:lnTo>
                      <a:lnTo>
                        <a:pt x="630" y="236"/>
                      </a:lnTo>
                      <a:lnTo>
                        <a:pt x="632" y="224"/>
                      </a:lnTo>
                      <a:lnTo>
                        <a:pt x="632" y="208"/>
                      </a:lnTo>
                      <a:lnTo>
                        <a:pt x="628" y="196"/>
                      </a:lnTo>
                      <a:lnTo>
                        <a:pt x="626" y="192"/>
                      </a:lnTo>
                      <a:lnTo>
                        <a:pt x="622" y="186"/>
                      </a:lnTo>
                      <a:lnTo>
                        <a:pt x="618" y="184"/>
                      </a:lnTo>
                      <a:lnTo>
                        <a:pt x="614" y="182"/>
                      </a:lnTo>
                      <a:lnTo>
                        <a:pt x="604" y="182"/>
                      </a:lnTo>
                      <a:lnTo>
                        <a:pt x="594" y="176"/>
                      </a:lnTo>
                      <a:lnTo>
                        <a:pt x="586" y="172"/>
                      </a:lnTo>
                      <a:lnTo>
                        <a:pt x="580" y="166"/>
                      </a:lnTo>
                      <a:lnTo>
                        <a:pt x="566" y="152"/>
                      </a:lnTo>
                      <a:lnTo>
                        <a:pt x="556" y="146"/>
                      </a:lnTo>
                      <a:lnTo>
                        <a:pt x="548" y="142"/>
                      </a:lnTo>
                      <a:lnTo>
                        <a:pt x="538" y="142"/>
                      </a:lnTo>
                      <a:lnTo>
                        <a:pt x="530" y="142"/>
                      </a:lnTo>
                      <a:lnTo>
                        <a:pt x="522" y="144"/>
                      </a:lnTo>
                      <a:lnTo>
                        <a:pt x="512" y="142"/>
                      </a:lnTo>
                      <a:lnTo>
                        <a:pt x="508" y="140"/>
                      </a:lnTo>
                      <a:lnTo>
                        <a:pt x="504" y="136"/>
                      </a:lnTo>
                      <a:lnTo>
                        <a:pt x="500" y="134"/>
                      </a:lnTo>
                      <a:lnTo>
                        <a:pt x="494" y="132"/>
                      </a:lnTo>
                      <a:lnTo>
                        <a:pt x="486" y="134"/>
                      </a:lnTo>
                      <a:lnTo>
                        <a:pt x="480" y="136"/>
                      </a:lnTo>
                      <a:lnTo>
                        <a:pt x="476" y="140"/>
                      </a:lnTo>
                      <a:lnTo>
                        <a:pt x="472" y="142"/>
                      </a:lnTo>
                      <a:lnTo>
                        <a:pt x="470" y="132"/>
                      </a:lnTo>
                      <a:lnTo>
                        <a:pt x="466" y="124"/>
                      </a:lnTo>
                      <a:lnTo>
                        <a:pt x="460" y="120"/>
                      </a:lnTo>
                      <a:lnTo>
                        <a:pt x="454" y="114"/>
                      </a:lnTo>
                      <a:lnTo>
                        <a:pt x="446" y="110"/>
                      </a:lnTo>
                      <a:lnTo>
                        <a:pt x="440" y="106"/>
                      </a:lnTo>
                      <a:lnTo>
                        <a:pt x="430" y="104"/>
                      </a:lnTo>
                      <a:lnTo>
                        <a:pt x="422" y="104"/>
                      </a:lnTo>
                      <a:lnTo>
                        <a:pt x="414" y="102"/>
                      </a:lnTo>
                      <a:lnTo>
                        <a:pt x="412" y="114"/>
                      </a:lnTo>
                      <a:lnTo>
                        <a:pt x="406" y="120"/>
                      </a:lnTo>
                      <a:lnTo>
                        <a:pt x="400" y="126"/>
                      </a:lnTo>
                      <a:lnTo>
                        <a:pt x="394" y="134"/>
                      </a:lnTo>
                      <a:lnTo>
                        <a:pt x="392" y="122"/>
                      </a:lnTo>
                      <a:lnTo>
                        <a:pt x="380" y="122"/>
                      </a:lnTo>
                      <a:lnTo>
                        <a:pt x="370" y="120"/>
                      </a:lnTo>
                      <a:lnTo>
                        <a:pt x="360" y="120"/>
                      </a:lnTo>
                      <a:lnTo>
                        <a:pt x="348" y="120"/>
                      </a:lnTo>
                      <a:lnTo>
                        <a:pt x="358" y="116"/>
                      </a:lnTo>
                      <a:lnTo>
                        <a:pt x="366" y="112"/>
                      </a:lnTo>
                      <a:lnTo>
                        <a:pt x="368" y="104"/>
                      </a:lnTo>
                      <a:lnTo>
                        <a:pt x="358" y="106"/>
                      </a:lnTo>
                      <a:lnTo>
                        <a:pt x="364" y="96"/>
                      </a:lnTo>
                      <a:lnTo>
                        <a:pt x="370" y="86"/>
                      </a:lnTo>
                      <a:lnTo>
                        <a:pt x="374" y="82"/>
                      </a:lnTo>
                      <a:lnTo>
                        <a:pt x="380" y="76"/>
                      </a:lnTo>
                      <a:lnTo>
                        <a:pt x="382" y="70"/>
                      </a:lnTo>
                      <a:lnTo>
                        <a:pt x="386" y="64"/>
                      </a:lnTo>
                      <a:lnTo>
                        <a:pt x="376" y="56"/>
                      </a:lnTo>
                      <a:lnTo>
                        <a:pt x="370" y="50"/>
                      </a:lnTo>
                      <a:lnTo>
                        <a:pt x="368" y="42"/>
                      </a:lnTo>
                      <a:lnTo>
                        <a:pt x="368" y="36"/>
                      </a:lnTo>
                      <a:lnTo>
                        <a:pt x="368" y="28"/>
                      </a:lnTo>
                      <a:lnTo>
                        <a:pt x="368" y="20"/>
                      </a:lnTo>
                      <a:lnTo>
                        <a:pt x="364" y="14"/>
                      </a:lnTo>
                      <a:lnTo>
                        <a:pt x="362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4" name="íślîḍe">
                  <a:extLst>
                    <a:ext uri="{FF2B5EF4-FFF2-40B4-BE49-F238E27FC236}">
                      <a16:creationId xmlns:a16="http://schemas.microsoft.com/office/drawing/2014/main" id="{E28647D2-E750-4FE2-9EE8-FFEEC04B0F81}"/>
                    </a:ext>
                  </a:extLst>
                </p:cNvPr>
                <p:cNvSpPr/>
                <p:nvPr/>
              </p:nvSpPr>
              <p:spPr bwMode="auto">
                <a:xfrm>
                  <a:off x="2083721" y="3827043"/>
                  <a:ext cx="152871" cy="196148"/>
                </a:xfrm>
                <a:custGeom>
                  <a:avLst/>
                  <a:gdLst>
                    <a:gd name="T0" fmla="*/ 2147483647 w 88"/>
                    <a:gd name="T1" fmla="*/ 2147483647 h 118"/>
                    <a:gd name="T2" fmla="*/ 2147483647 w 88"/>
                    <a:gd name="T3" fmla="*/ 2147483647 h 118"/>
                    <a:gd name="T4" fmla="*/ 2147483647 w 88"/>
                    <a:gd name="T5" fmla="*/ 2147483647 h 118"/>
                    <a:gd name="T6" fmla="*/ 2147483647 w 88"/>
                    <a:gd name="T7" fmla="*/ 2147483647 h 118"/>
                    <a:gd name="T8" fmla="*/ 2147483647 w 88"/>
                    <a:gd name="T9" fmla="*/ 2147483647 h 118"/>
                    <a:gd name="T10" fmla="*/ 2147483647 w 88"/>
                    <a:gd name="T11" fmla="*/ 2147483647 h 118"/>
                    <a:gd name="T12" fmla="*/ 2147483647 w 88"/>
                    <a:gd name="T13" fmla="*/ 2147483647 h 118"/>
                    <a:gd name="T14" fmla="*/ 2147483647 w 88"/>
                    <a:gd name="T15" fmla="*/ 2147483647 h 118"/>
                    <a:gd name="T16" fmla="*/ 2147483647 w 88"/>
                    <a:gd name="T17" fmla="*/ 2147483647 h 118"/>
                    <a:gd name="T18" fmla="*/ 2147483647 w 88"/>
                    <a:gd name="T19" fmla="*/ 2147483647 h 118"/>
                    <a:gd name="T20" fmla="*/ 2147483647 w 88"/>
                    <a:gd name="T21" fmla="*/ 2147483647 h 118"/>
                    <a:gd name="T22" fmla="*/ 2147483647 w 88"/>
                    <a:gd name="T23" fmla="*/ 2147483647 h 118"/>
                    <a:gd name="T24" fmla="*/ 2147483647 w 88"/>
                    <a:gd name="T25" fmla="*/ 2147483647 h 118"/>
                    <a:gd name="T26" fmla="*/ 2147483647 w 88"/>
                    <a:gd name="T27" fmla="*/ 2147483647 h 118"/>
                    <a:gd name="T28" fmla="*/ 2147483647 w 88"/>
                    <a:gd name="T29" fmla="*/ 2147483647 h 118"/>
                    <a:gd name="T30" fmla="*/ 2147483647 w 88"/>
                    <a:gd name="T31" fmla="*/ 2147483647 h 118"/>
                    <a:gd name="T32" fmla="*/ 2147483647 w 88"/>
                    <a:gd name="T33" fmla="*/ 2147483647 h 118"/>
                    <a:gd name="T34" fmla="*/ 2147483647 w 88"/>
                    <a:gd name="T35" fmla="*/ 2147483647 h 118"/>
                    <a:gd name="T36" fmla="*/ 2147483647 w 88"/>
                    <a:gd name="T37" fmla="*/ 2147483647 h 118"/>
                    <a:gd name="T38" fmla="*/ 2147483647 w 88"/>
                    <a:gd name="T39" fmla="*/ 2147483647 h 118"/>
                    <a:gd name="T40" fmla="*/ 2147483647 w 88"/>
                    <a:gd name="T41" fmla="*/ 2147483647 h 118"/>
                    <a:gd name="T42" fmla="*/ 2147483647 w 88"/>
                    <a:gd name="T43" fmla="*/ 2147483647 h 118"/>
                    <a:gd name="T44" fmla="*/ 2147483647 w 88"/>
                    <a:gd name="T45" fmla="*/ 2147483647 h 118"/>
                    <a:gd name="T46" fmla="*/ 2147483647 w 88"/>
                    <a:gd name="T47" fmla="*/ 2147483647 h 118"/>
                    <a:gd name="T48" fmla="*/ 2147483647 w 88"/>
                    <a:gd name="T49" fmla="*/ 2147483647 h 118"/>
                    <a:gd name="T50" fmla="*/ 2147483647 w 88"/>
                    <a:gd name="T51" fmla="*/ 2147483647 h 118"/>
                    <a:gd name="T52" fmla="*/ 2147483647 w 88"/>
                    <a:gd name="T53" fmla="*/ 2147483647 h 118"/>
                    <a:gd name="T54" fmla="*/ 2147483647 w 88"/>
                    <a:gd name="T55" fmla="*/ 0 h 118"/>
                    <a:gd name="T56" fmla="*/ 2147483647 w 88"/>
                    <a:gd name="T57" fmla="*/ 2147483647 h 118"/>
                    <a:gd name="T58" fmla="*/ 2147483647 w 88"/>
                    <a:gd name="T59" fmla="*/ 2147483647 h 118"/>
                    <a:gd name="T60" fmla="*/ 2147483647 w 88"/>
                    <a:gd name="T61" fmla="*/ 2147483647 h 118"/>
                    <a:gd name="T62" fmla="*/ 2147483647 w 88"/>
                    <a:gd name="T63" fmla="*/ 2147483647 h 118"/>
                    <a:gd name="T64" fmla="*/ 2147483647 w 88"/>
                    <a:gd name="T65" fmla="*/ 2147483647 h 118"/>
                    <a:gd name="T66" fmla="*/ 2147483647 w 88"/>
                    <a:gd name="T67" fmla="*/ 2147483647 h 118"/>
                    <a:gd name="T68" fmla="*/ 2147483647 w 88"/>
                    <a:gd name="T69" fmla="*/ 2147483647 h 118"/>
                    <a:gd name="T70" fmla="*/ 0 w 88"/>
                    <a:gd name="T71" fmla="*/ 2147483647 h 118"/>
                    <a:gd name="T72" fmla="*/ 2147483647 w 88"/>
                    <a:gd name="T73" fmla="*/ 2147483647 h 118"/>
                    <a:gd name="T74" fmla="*/ 2147483647 w 88"/>
                    <a:gd name="T75" fmla="*/ 2147483647 h 118"/>
                    <a:gd name="T76" fmla="*/ 2147483647 w 88"/>
                    <a:gd name="T77" fmla="*/ 2147483647 h 118"/>
                    <a:gd name="T78" fmla="*/ 2147483647 w 88"/>
                    <a:gd name="T79" fmla="*/ 2147483647 h 118"/>
                    <a:gd name="T80" fmla="*/ 2147483647 w 88"/>
                    <a:gd name="T81" fmla="*/ 2147483647 h 118"/>
                    <a:gd name="T82" fmla="*/ 2147483647 w 88"/>
                    <a:gd name="T83" fmla="*/ 2147483647 h 118"/>
                    <a:gd name="T84" fmla="*/ 2147483647 w 88"/>
                    <a:gd name="T85" fmla="*/ 2147483647 h 118"/>
                    <a:gd name="T86" fmla="*/ 2147483647 w 88"/>
                    <a:gd name="T87" fmla="*/ 2147483647 h 118"/>
                    <a:gd name="T88" fmla="*/ 2147483647 w 88"/>
                    <a:gd name="T89" fmla="*/ 2147483647 h 118"/>
                    <a:gd name="T90" fmla="*/ 2147483647 w 88"/>
                    <a:gd name="T91" fmla="*/ 2147483647 h 118"/>
                    <a:gd name="T92" fmla="*/ 2147483647 w 88"/>
                    <a:gd name="T93" fmla="*/ 2147483647 h 118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88"/>
                    <a:gd name="T142" fmla="*/ 0 h 118"/>
                    <a:gd name="T143" fmla="*/ 88 w 88"/>
                    <a:gd name="T144" fmla="*/ 118 h 118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88" h="118">
                      <a:moveTo>
                        <a:pt x="12" y="86"/>
                      </a:moveTo>
                      <a:lnTo>
                        <a:pt x="10" y="90"/>
                      </a:lnTo>
                      <a:lnTo>
                        <a:pt x="12" y="92"/>
                      </a:lnTo>
                      <a:lnTo>
                        <a:pt x="12" y="98"/>
                      </a:lnTo>
                      <a:lnTo>
                        <a:pt x="10" y="102"/>
                      </a:lnTo>
                      <a:lnTo>
                        <a:pt x="8" y="106"/>
                      </a:lnTo>
                      <a:lnTo>
                        <a:pt x="18" y="112"/>
                      </a:lnTo>
                      <a:lnTo>
                        <a:pt x="30" y="118"/>
                      </a:lnTo>
                      <a:lnTo>
                        <a:pt x="34" y="116"/>
                      </a:lnTo>
                      <a:lnTo>
                        <a:pt x="36" y="112"/>
                      </a:lnTo>
                      <a:lnTo>
                        <a:pt x="40" y="102"/>
                      </a:lnTo>
                      <a:lnTo>
                        <a:pt x="46" y="88"/>
                      </a:lnTo>
                      <a:lnTo>
                        <a:pt x="50" y="84"/>
                      </a:lnTo>
                      <a:lnTo>
                        <a:pt x="56" y="80"/>
                      </a:lnTo>
                      <a:lnTo>
                        <a:pt x="68" y="74"/>
                      </a:lnTo>
                      <a:lnTo>
                        <a:pt x="78" y="66"/>
                      </a:lnTo>
                      <a:lnTo>
                        <a:pt x="84" y="54"/>
                      </a:lnTo>
                      <a:lnTo>
                        <a:pt x="86" y="50"/>
                      </a:lnTo>
                      <a:lnTo>
                        <a:pt x="86" y="42"/>
                      </a:lnTo>
                      <a:lnTo>
                        <a:pt x="88" y="40"/>
                      </a:lnTo>
                      <a:lnTo>
                        <a:pt x="86" y="32"/>
                      </a:lnTo>
                      <a:lnTo>
                        <a:pt x="84" y="28"/>
                      </a:lnTo>
                      <a:lnTo>
                        <a:pt x="86" y="26"/>
                      </a:lnTo>
                      <a:lnTo>
                        <a:pt x="70" y="24"/>
                      </a:lnTo>
                      <a:lnTo>
                        <a:pt x="56" y="18"/>
                      </a:lnTo>
                      <a:lnTo>
                        <a:pt x="42" y="10"/>
                      </a:lnTo>
                      <a:lnTo>
                        <a:pt x="34" y="2"/>
                      </a:lnTo>
                      <a:lnTo>
                        <a:pt x="28" y="0"/>
                      </a:lnTo>
                      <a:lnTo>
                        <a:pt x="20" y="2"/>
                      </a:lnTo>
                      <a:lnTo>
                        <a:pt x="14" y="6"/>
                      </a:lnTo>
                      <a:lnTo>
                        <a:pt x="12" y="10"/>
                      </a:lnTo>
                      <a:lnTo>
                        <a:pt x="12" y="14"/>
                      </a:lnTo>
                      <a:lnTo>
                        <a:pt x="12" y="26"/>
                      </a:lnTo>
                      <a:lnTo>
                        <a:pt x="6" y="40"/>
                      </a:lnTo>
                      <a:lnTo>
                        <a:pt x="2" y="54"/>
                      </a:lnTo>
                      <a:lnTo>
                        <a:pt x="0" y="64"/>
                      </a:lnTo>
                      <a:lnTo>
                        <a:pt x="4" y="70"/>
                      </a:lnTo>
                      <a:lnTo>
                        <a:pt x="6" y="72"/>
                      </a:lnTo>
                      <a:lnTo>
                        <a:pt x="10" y="72"/>
                      </a:lnTo>
                      <a:lnTo>
                        <a:pt x="14" y="70"/>
                      </a:lnTo>
                      <a:lnTo>
                        <a:pt x="18" y="66"/>
                      </a:lnTo>
                      <a:lnTo>
                        <a:pt x="18" y="74"/>
                      </a:lnTo>
                      <a:lnTo>
                        <a:pt x="18" y="80"/>
                      </a:lnTo>
                      <a:lnTo>
                        <a:pt x="12" y="84"/>
                      </a:lnTo>
                      <a:lnTo>
                        <a:pt x="8" y="86"/>
                      </a:lnTo>
                      <a:lnTo>
                        <a:pt x="10" y="86"/>
                      </a:lnTo>
                      <a:lnTo>
                        <a:pt x="12" y="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5" name="îṣḷîdê">
                  <a:extLst>
                    <a:ext uri="{FF2B5EF4-FFF2-40B4-BE49-F238E27FC236}">
                      <a16:creationId xmlns:a16="http://schemas.microsoft.com/office/drawing/2014/main" id="{33740DF9-3DE2-41B2-9717-0D8C9D0C1E58}"/>
                    </a:ext>
                  </a:extLst>
                </p:cNvPr>
                <p:cNvSpPr/>
                <p:nvPr/>
              </p:nvSpPr>
              <p:spPr bwMode="auto">
                <a:xfrm>
                  <a:off x="2075457" y="3878882"/>
                  <a:ext cx="364962" cy="554819"/>
                </a:xfrm>
                <a:custGeom>
                  <a:avLst/>
                  <a:gdLst>
                    <a:gd name="T0" fmla="*/ 2147483647 w 208"/>
                    <a:gd name="T1" fmla="*/ 2147483647 h 332"/>
                    <a:gd name="T2" fmla="*/ 2147483647 w 208"/>
                    <a:gd name="T3" fmla="*/ 2147483647 h 332"/>
                    <a:gd name="T4" fmla="*/ 2147483647 w 208"/>
                    <a:gd name="T5" fmla="*/ 2147483647 h 332"/>
                    <a:gd name="T6" fmla="*/ 2147483647 w 208"/>
                    <a:gd name="T7" fmla="*/ 2147483647 h 332"/>
                    <a:gd name="T8" fmla="*/ 2147483647 w 208"/>
                    <a:gd name="T9" fmla="*/ 2147483647 h 332"/>
                    <a:gd name="T10" fmla="*/ 2147483647 w 208"/>
                    <a:gd name="T11" fmla="*/ 2147483647 h 332"/>
                    <a:gd name="T12" fmla="*/ 2147483647 w 208"/>
                    <a:gd name="T13" fmla="*/ 2147483647 h 332"/>
                    <a:gd name="T14" fmla="*/ 2147483647 w 208"/>
                    <a:gd name="T15" fmla="*/ 2147483647 h 332"/>
                    <a:gd name="T16" fmla="*/ 0 w 208"/>
                    <a:gd name="T17" fmla="*/ 2147483647 h 332"/>
                    <a:gd name="T18" fmla="*/ 2147483647 w 208"/>
                    <a:gd name="T19" fmla="*/ 2147483647 h 332"/>
                    <a:gd name="T20" fmla="*/ 2147483647 w 208"/>
                    <a:gd name="T21" fmla="*/ 2147483647 h 332"/>
                    <a:gd name="T22" fmla="*/ 2147483647 w 208"/>
                    <a:gd name="T23" fmla="*/ 2147483647 h 332"/>
                    <a:gd name="T24" fmla="*/ 2147483647 w 208"/>
                    <a:gd name="T25" fmla="*/ 2147483647 h 332"/>
                    <a:gd name="T26" fmla="*/ 2147483647 w 208"/>
                    <a:gd name="T27" fmla="*/ 2147483647 h 332"/>
                    <a:gd name="T28" fmla="*/ 2147483647 w 208"/>
                    <a:gd name="T29" fmla="*/ 2147483647 h 332"/>
                    <a:gd name="T30" fmla="*/ 2147483647 w 208"/>
                    <a:gd name="T31" fmla="*/ 2147483647 h 332"/>
                    <a:gd name="T32" fmla="*/ 2147483647 w 208"/>
                    <a:gd name="T33" fmla="*/ 0 h 332"/>
                    <a:gd name="T34" fmla="*/ 2147483647 w 208"/>
                    <a:gd name="T35" fmla="*/ 2147483647 h 332"/>
                    <a:gd name="T36" fmla="*/ 2147483647 w 208"/>
                    <a:gd name="T37" fmla="*/ 2147483647 h 332"/>
                    <a:gd name="T38" fmla="*/ 2147483647 w 208"/>
                    <a:gd name="T39" fmla="*/ 2147483647 h 332"/>
                    <a:gd name="T40" fmla="*/ 2147483647 w 208"/>
                    <a:gd name="T41" fmla="*/ 2147483647 h 332"/>
                    <a:gd name="T42" fmla="*/ 2147483647 w 208"/>
                    <a:gd name="T43" fmla="*/ 2147483647 h 332"/>
                    <a:gd name="T44" fmla="*/ 2147483647 w 208"/>
                    <a:gd name="T45" fmla="*/ 2147483647 h 332"/>
                    <a:gd name="T46" fmla="*/ 2147483647 w 208"/>
                    <a:gd name="T47" fmla="*/ 2147483647 h 332"/>
                    <a:gd name="T48" fmla="*/ 2147483647 w 208"/>
                    <a:gd name="T49" fmla="*/ 2147483647 h 332"/>
                    <a:gd name="T50" fmla="*/ 2147483647 w 208"/>
                    <a:gd name="T51" fmla="*/ 2147483647 h 332"/>
                    <a:gd name="T52" fmla="*/ 2147483647 w 208"/>
                    <a:gd name="T53" fmla="*/ 2147483647 h 332"/>
                    <a:gd name="T54" fmla="*/ 2147483647 w 208"/>
                    <a:gd name="T55" fmla="*/ 2147483647 h 332"/>
                    <a:gd name="T56" fmla="*/ 2147483647 w 208"/>
                    <a:gd name="T57" fmla="*/ 2147483647 h 332"/>
                    <a:gd name="T58" fmla="*/ 2147483647 w 208"/>
                    <a:gd name="T59" fmla="*/ 2147483647 h 332"/>
                    <a:gd name="T60" fmla="*/ 2147483647 w 208"/>
                    <a:gd name="T61" fmla="*/ 2147483647 h 332"/>
                    <a:gd name="T62" fmla="*/ 2147483647 w 208"/>
                    <a:gd name="T63" fmla="*/ 2147483647 h 332"/>
                    <a:gd name="T64" fmla="*/ 2147483647 w 208"/>
                    <a:gd name="T65" fmla="*/ 2147483647 h 332"/>
                    <a:gd name="T66" fmla="*/ 2147483647 w 208"/>
                    <a:gd name="T67" fmla="*/ 2147483647 h 332"/>
                    <a:gd name="T68" fmla="*/ 2147483647 w 208"/>
                    <a:gd name="T69" fmla="*/ 2147483647 h 332"/>
                    <a:gd name="T70" fmla="*/ 2147483647 w 208"/>
                    <a:gd name="T71" fmla="*/ 2147483647 h 332"/>
                    <a:gd name="T72" fmla="*/ 2147483647 w 208"/>
                    <a:gd name="T73" fmla="*/ 2147483647 h 332"/>
                    <a:gd name="T74" fmla="*/ 2147483647 w 208"/>
                    <a:gd name="T75" fmla="*/ 2147483647 h 332"/>
                    <a:gd name="T76" fmla="*/ 2147483647 w 208"/>
                    <a:gd name="T77" fmla="*/ 2147483647 h 332"/>
                    <a:gd name="T78" fmla="*/ 2147483647 w 208"/>
                    <a:gd name="T79" fmla="*/ 2147483647 h 332"/>
                    <a:gd name="T80" fmla="*/ 2147483647 w 208"/>
                    <a:gd name="T81" fmla="*/ 2147483647 h 332"/>
                    <a:gd name="T82" fmla="*/ 2147483647 w 208"/>
                    <a:gd name="T83" fmla="*/ 2147483647 h 332"/>
                    <a:gd name="T84" fmla="*/ 2147483647 w 208"/>
                    <a:gd name="T85" fmla="*/ 2147483647 h 33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08"/>
                    <a:gd name="T130" fmla="*/ 0 h 332"/>
                    <a:gd name="T131" fmla="*/ 208 w 208"/>
                    <a:gd name="T132" fmla="*/ 332 h 332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08" h="332">
                      <a:moveTo>
                        <a:pt x="186" y="332"/>
                      </a:moveTo>
                      <a:lnTo>
                        <a:pt x="180" y="324"/>
                      </a:lnTo>
                      <a:lnTo>
                        <a:pt x="174" y="318"/>
                      </a:lnTo>
                      <a:lnTo>
                        <a:pt x="154" y="300"/>
                      </a:lnTo>
                      <a:lnTo>
                        <a:pt x="146" y="294"/>
                      </a:lnTo>
                      <a:lnTo>
                        <a:pt x="136" y="292"/>
                      </a:lnTo>
                      <a:lnTo>
                        <a:pt x="118" y="282"/>
                      </a:lnTo>
                      <a:lnTo>
                        <a:pt x="108" y="276"/>
                      </a:lnTo>
                      <a:lnTo>
                        <a:pt x="98" y="268"/>
                      </a:lnTo>
                      <a:lnTo>
                        <a:pt x="94" y="262"/>
                      </a:lnTo>
                      <a:lnTo>
                        <a:pt x="90" y="254"/>
                      </a:lnTo>
                      <a:lnTo>
                        <a:pt x="80" y="232"/>
                      </a:lnTo>
                      <a:lnTo>
                        <a:pt x="72" y="212"/>
                      </a:lnTo>
                      <a:lnTo>
                        <a:pt x="62" y="194"/>
                      </a:lnTo>
                      <a:lnTo>
                        <a:pt x="52" y="174"/>
                      </a:lnTo>
                      <a:lnTo>
                        <a:pt x="46" y="158"/>
                      </a:lnTo>
                      <a:lnTo>
                        <a:pt x="40" y="146"/>
                      </a:lnTo>
                      <a:lnTo>
                        <a:pt x="32" y="132"/>
                      </a:lnTo>
                      <a:lnTo>
                        <a:pt x="24" y="118"/>
                      </a:lnTo>
                      <a:lnTo>
                        <a:pt x="22" y="114"/>
                      </a:lnTo>
                      <a:lnTo>
                        <a:pt x="18" y="112"/>
                      </a:lnTo>
                      <a:lnTo>
                        <a:pt x="12" y="108"/>
                      </a:lnTo>
                      <a:lnTo>
                        <a:pt x="4" y="106"/>
                      </a:lnTo>
                      <a:lnTo>
                        <a:pt x="2" y="104"/>
                      </a:lnTo>
                      <a:lnTo>
                        <a:pt x="0" y="100"/>
                      </a:lnTo>
                      <a:lnTo>
                        <a:pt x="0" y="82"/>
                      </a:lnTo>
                      <a:lnTo>
                        <a:pt x="0" y="66"/>
                      </a:lnTo>
                      <a:lnTo>
                        <a:pt x="2" y="64"/>
                      </a:lnTo>
                      <a:lnTo>
                        <a:pt x="4" y="60"/>
                      </a:lnTo>
                      <a:lnTo>
                        <a:pt x="12" y="54"/>
                      </a:lnTo>
                      <a:lnTo>
                        <a:pt x="16" y="54"/>
                      </a:lnTo>
                      <a:lnTo>
                        <a:pt x="14" y="58"/>
                      </a:lnTo>
                      <a:lnTo>
                        <a:pt x="16" y="60"/>
                      </a:lnTo>
                      <a:lnTo>
                        <a:pt x="16" y="66"/>
                      </a:lnTo>
                      <a:lnTo>
                        <a:pt x="14" y="70"/>
                      </a:lnTo>
                      <a:lnTo>
                        <a:pt x="12" y="74"/>
                      </a:lnTo>
                      <a:lnTo>
                        <a:pt x="22" y="80"/>
                      </a:lnTo>
                      <a:lnTo>
                        <a:pt x="34" y="86"/>
                      </a:lnTo>
                      <a:lnTo>
                        <a:pt x="38" y="84"/>
                      </a:lnTo>
                      <a:lnTo>
                        <a:pt x="40" y="80"/>
                      </a:lnTo>
                      <a:lnTo>
                        <a:pt x="44" y="70"/>
                      </a:lnTo>
                      <a:lnTo>
                        <a:pt x="50" y="56"/>
                      </a:lnTo>
                      <a:lnTo>
                        <a:pt x="54" y="52"/>
                      </a:lnTo>
                      <a:lnTo>
                        <a:pt x="60" y="48"/>
                      </a:lnTo>
                      <a:lnTo>
                        <a:pt x="72" y="42"/>
                      </a:lnTo>
                      <a:lnTo>
                        <a:pt x="82" y="34"/>
                      </a:lnTo>
                      <a:lnTo>
                        <a:pt x="88" y="22"/>
                      </a:lnTo>
                      <a:lnTo>
                        <a:pt x="90" y="18"/>
                      </a:lnTo>
                      <a:lnTo>
                        <a:pt x="90" y="10"/>
                      </a:lnTo>
                      <a:lnTo>
                        <a:pt x="92" y="8"/>
                      </a:lnTo>
                      <a:lnTo>
                        <a:pt x="90" y="0"/>
                      </a:lnTo>
                      <a:lnTo>
                        <a:pt x="96" y="0"/>
                      </a:lnTo>
                      <a:lnTo>
                        <a:pt x="100" y="4"/>
                      </a:lnTo>
                      <a:lnTo>
                        <a:pt x="106" y="8"/>
                      </a:lnTo>
                      <a:lnTo>
                        <a:pt x="114" y="14"/>
                      </a:lnTo>
                      <a:lnTo>
                        <a:pt x="120" y="22"/>
                      </a:lnTo>
                      <a:lnTo>
                        <a:pt x="124" y="26"/>
                      </a:lnTo>
                      <a:lnTo>
                        <a:pt x="126" y="34"/>
                      </a:lnTo>
                      <a:lnTo>
                        <a:pt x="128" y="42"/>
                      </a:lnTo>
                      <a:lnTo>
                        <a:pt x="144" y="42"/>
                      </a:lnTo>
                      <a:lnTo>
                        <a:pt x="146" y="42"/>
                      </a:lnTo>
                      <a:lnTo>
                        <a:pt x="148" y="40"/>
                      </a:lnTo>
                      <a:lnTo>
                        <a:pt x="152" y="38"/>
                      </a:lnTo>
                      <a:lnTo>
                        <a:pt x="154" y="38"/>
                      </a:lnTo>
                      <a:lnTo>
                        <a:pt x="156" y="40"/>
                      </a:lnTo>
                      <a:lnTo>
                        <a:pt x="160" y="44"/>
                      </a:lnTo>
                      <a:lnTo>
                        <a:pt x="160" y="40"/>
                      </a:lnTo>
                      <a:lnTo>
                        <a:pt x="164" y="38"/>
                      </a:lnTo>
                      <a:lnTo>
                        <a:pt x="172" y="40"/>
                      </a:lnTo>
                      <a:lnTo>
                        <a:pt x="178" y="44"/>
                      </a:lnTo>
                      <a:lnTo>
                        <a:pt x="176" y="48"/>
                      </a:lnTo>
                      <a:lnTo>
                        <a:pt x="174" y="52"/>
                      </a:lnTo>
                      <a:lnTo>
                        <a:pt x="170" y="56"/>
                      </a:lnTo>
                      <a:lnTo>
                        <a:pt x="168" y="60"/>
                      </a:lnTo>
                      <a:lnTo>
                        <a:pt x="170" y="64"/>
                      </a:lnTo>
                      <a:lnTo>
                        <a:pt x="174" y="66"/>
                      </a:lnTo>
                      <a:lnTo>
                        <a:pt x="180" y="70"/>
                      </a:lnTo>
                      <a:lnTo>
                        <a:pt x="180" y="74"/>
                      </a:lnTo>
                      <a:lnTo>
                        <a:pt x="176" y="76"/>
                      </a:lnTo>
                      <a:lnTo>
                        <a:pt x="164" y="78"/>
                      </a:lnTo>
                      <a:lnTo>
                        <a:pt x="154" y="80"/>
                      </a:lnTo>
                      <a:lnTo>
                        <a:pt x="144" y="82"/>
                      </a:lnTo>
                      <a:lnTo>
                        <a:pt x="138" y="86"/>
                      </a:lnTo>
                      <a:lnTo>
                        <a:pt x="136" y="90"/>
                      </a:lnTo>
                      <a:lnTo>
                        <a:pt x="134" y="98"/>
                      </a:lnTo>
                      <a:lnTo>
                        <a:pt x="132" y="106"/>
                      </a:lnTo>
                      <a:lnTo>
                        <a:pt x="128" y="118"/>
                      </a:lnTo>
                      <a:lnTo>
                        <a:pt x="126" y="122"/>
                      </a:lnTo>
                      <a:lnTo>
                        <a:pt x="124" y="124"/>
                      </a:lnTo>
                      <a:lnTo>
                        <a:pt x="120" y="128"/>
                      </a:lnTo>
                      <a:lnTo>
                        <a:pt x="118" y="132"/>
                      </a:lnTo>
                      <a:lnTo>
                        <a:pt x="120" y="138"/>
                      </a:lnTo>
                      <a:lnTo>
                        <a:pt x="122" y="142"/>
                      </a:lnTo>
                      <a:lnTo>
                        <a:pt x="126" y="150"/>
                      </a:lnTo>
                      <a:lnTo>
                        <a:pt x="132" y="158"/>
                      </a:lnTo>
                      <a:lnTo>
                        <a:pt x="134" y="162"/>
                      </a:lnTo>
                      <a:lnTo>
                        <a:pt x="134" y="168"/>
                      </a:lnTo>
                      <a:lnTo>
                        <a:pt x="142" y="170"/>
                      </a:lnTo>
                      <a:lnTo>
                        <a:pt x="148" y="174"/>
                      </a:lnTo>
                      <a:lnTo>
                        <a:pt x="154" y="180"/>
                      </a:lnTo>
                      <a:lnTo>
                        <a:pt x="158" y="182"/>
                      </a:lnTo>
                      <a:lnTo>
                        <a:pt x="162" y="180"/>
                      </a:lnTo>
                      <a:lnTo>
                        <a:pt x="164" y="180"/>
                      </a:lnTo>
                      <a:lnTo>
                        <a:pt x="166" y="172"/>
                      </a:lnTo>
                      <a:lnTo>
                        <a:pt x="176" y="172"/>
                      </a:lnTo>
                      <a:lnTo>
                        <a:pt x="176" y="188"/>
                      </a:lnTo>
                      <a:lnTo>
                        <a:pt x="176" y="194"/>
                      </a:lnTo>
                      <a:lnTo>
                        <a:pt x="178" y="196"/>
                      </a:lnTo>
                      <a:lnTo>
                        <a:pt x="180" y="198"/>
                      </a:lnTo>
                      <a:lnTo>
                        <a:pt x="182" y="198"/>
                      </a:lnTo>
                      <a:lnTo>
                        <a:pt x="184" y="198"/>
                      </a:lnTo>
                      <a:lnTo>
                        <a:pt x="192" y="200"/>
                      </a:lnTo>
                      <a:lnTo>
                        <a:pt x="202" y="212"/>
                      </a:lnTo>
                      <a:lnTo>
                        <a:pt x="206" y="218"/>
                      </a:lnTo>
                      <a:lnTo>
                        <a:pt x="208" y="226"/>
                      </a:lnTo>
                      <a:lnTo>
                        <a:pt x="206" y="258"/>
                      </a:lnTo>
                      <a:lnTo>
                        <a:pt x="204" y="264"/>
                      </a:lnTo>
                      <a:lnTo>
                        <a:pt x="204" y="266"/>
                      </a:lnTo>
                      <a:lnTo>
                        <a:pt x="202" y="270"/>
                      </a:lnTo>
                      <a:lnTo>
                        <a:pt x="200" y="276"/>
                      </a:lnTo>
                      <a:lnTo>
                        <a:pt x="202" y="290"/>
                      </a:lnTo>
                      <a:lnTo>
                        <a:pt x="204" y="294"/>
                      </a:lnTo>
                      <a:lnTo>
                        <a:pt x="208" y="296"/>
                      </a:lnTo>
                      <a:lnTo>
                        <a:pt x="204" y="306"/>
                      </a:lnTo>
                      <a:lnTo>
                        <a:pt x="202" y="316"/>
                      </a:lnTo>
                      <a:lnTo>
                        <a:pt x="200" y="322"/>
                      </a:lnTo>
                      <a:lnTo>
                        <a:pt x="196" y="326"/>
                      </a:lnTo>
                      <a:lnTo>
                        <a:pt x="190" y="330"/>
                      </a:lnTo>
                      <a:lnTo>
                        <a:pt x="186" y="3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6" name="iš1iďê">
                  <a:extLst>
                    <a:ext uri="{FF2B5EF4-FFF2-40B4-BE49-F238E27FC236}">
                      <a16:creationId xmlns:a16="http://schemas.microsoft.com/office/drawing/2014/main" id="{59C62131-EBBF-4ABD-A8DB-3FD8847FC262}"/>
                    </a:ext>
                  </a:extLst>
                </p:cNvPr>
                <p:cNvSpPr/>
                <p:nvPr/>
              </p:nvSpPr>
              <p:spPr bwMode="auto">
                <a:xfrm>
                  <a:off x="2412877" y="4173103"/>
                  <a:ext cx="341549" cy="396499"/>
                </a:xfrm>
                <a:custGeom>
                  <a:avLst/>
                  <a:gdLst>
                    <a:gd name="T0" fmla="*/ 2147483647 w 196"/>
                    <a:gd name="T1" fmla="*/ 2147483647 h 238"/>
                    <a:gd name="T2" fmla="*/ 2147483647 w 196"/>
                    <a:gd name="T3" fmla="*/ 2147483647 h 238"/>
                    <a:gd name="T4" fmla="*/ 2147483647 w 196"/>
                    <a:gd name="T5" fmla="*/ 2147483647 h 238"/>
                    <a:gd name="T6" fmla="*/ 2147483647 w 196"/>
                    <a:gd name="T7" fmla="*/ 2147483647 h 238"/>
                    <a:gd name="T8" fmla="*/ 2147483647 w 196"/>
                    <a:gd name="T9" fmla="*/ 2147483647 h 238"/>
                    <a:gd name="T10" fmla="*/ 2147483647 w 196"/>
                    <a:gd name="T11" fmla="*/ 2147483647 h 238"/>
                    <a:gd name="T12" fmla="*/ 2147483647 w 196"/>
                    <a:gd name="T13" fmla="*/ 2147483647 h 238"/>
                    <a:gd name="T14" fmla="*/ 2147483647 w 196"/>
                    <a:gd name="T15" fmla="*/ 2147483647 h 238"/>
                    <a:gd name="T16" fmla="*/ 2147483647 w 196"/>
                    <a:gd name="T17" fmla="*/ 2147483647 h 238"/>
                    <a:gd name="T18" fmla="*/ 2147483647 w 196"/>
                    <a:gd name="T19" fmla="*/ 2147483647 h 238"/>
                    <a:gd name="T20" fmla="*/ 2147483647 w 196"/>
                    <a:gd name="T21" fmla="*/ 2147483647 h 238"/>
                    <a:gd name="T22" fmla="*/ 2147483647 w 196"/>
                    <a:gd name="T23" fmla="*/ 2147483647 h 238"/>
                    <a:gd name="T24" fmla="*/ 2147483647 w 196"/>
                    <a:gd name="T25" fmla="*/ 2147483647 h 238"/>
                    <a:gd name="T26" fmla="*/ 2147483647 w 196"/>
                    <a:gd name="T27" fmla="*/ 2147483647 h 238"/>
                    <a:gd name="T28" fmla="*/ 2147483647 w 196"/>
                    <a:gd name="T29" fmla="*/ 2147483647 h 238"/>
                    <a:gd name="T30" fmla="*/ 2147483647 w 196"/>
                    <a:gd name="T31" fmla="*/ 2147483647 h 238"/>
                    <a:gd name="T32" fmla="*/ 2147483647 w 196"/>
                    <a:gd name="T33" fmla="*/ 2147483647 h 238"/>
                    <a:gd name="T34" fmla="*/ 2147483647 w 196"/>
                    <a:gd name="T35" fmla="*/ 2147483647 h 238"/>
                    <a:gd name="T36" fmla="*/ 2147483647 w 196"/>
                    <a:gd name="T37" fmla="*/ 2147483647 h 238"/>
                    <a:gd name="T38" fmla="*/ 2147483647 w 196"/>
                    <a:gd name="T39" fmla="*/ 2147483647 h 238"/>
                    <a:gd name="T40" fmla="*/ 2147483647 w 196"/>
                    <a:gd name="T41" fmla="*/ 2147483647 h 238"/>
                    <a:gd name="T42" fmla="*/ 2147483647 w 196"/>
                    <a:gd name="T43" fmla="*/ 2147483647 h 238"/>
                    <a:gd name="T44" fmla="*/ 2147483647 w 196"/>
                    <a:gd name="T45" fmla="*/ 2147483647 h 238"/>
                    <a:gd name="T46" fmla="*/ 2147483647 w 196"/>
                    <a:gd name="T47" fmla="*/ 2147483647 h 238"/>
                    <a:gd name="T48" fmla="*/ 2147483647 w 196"/>
                    <a:gd name="T49" fmla="*/ 2147483647 h 238"/>
                    <a:gd name="T50" fmla="*/ 2147483647 w 196"/>
                    <a:gd name="T51" fmla="*/ 2147483647 h 238"/>
                    <a:gd name="T52" fmla="*/ 2147483647 w 196"/>
                    <a:gd name="T53" fmla="*/ 2147483647 h 238"/>
                    <a:gd name="T54" fmla="*/ 2147483647 w 196"/>
                    <a:gd name="T55" fmla="*/ 2147483647 h 238"/>
                    <a:gd name="T56" fmla="*/ 2147483647 w 196"/>
                    <a:gd name="T57" fmla="*/ 2147483647 h 238"/>
                    <a:gd name="T58" fmla="*/ 2147483647 w 196"/>
                    <a:gd name="T59" fmla="*/ 2147483647 h 238"/>
                    <a:gd name="T60" fmla="*/ 2147483647 w 196"/>
                    <a:gd name="T61" fmla="*/ 2147483647 h 238"/>
                    <a:gd name="T62" fmla="*/ 2147483647 w 196"/>
                    <a:gd name="T63" fmla="*/ 2147483647 h 238"/>
                    <a:gd name="T64" fmla="*/ 2147483647 w 196"/>
                    <a:gd name="T65" fmla="*/ 2147483647 h 238"/>
                    <a:gd name="T66" fmla="*/ 2147483647 w 196"/>
                    <a:gd name="T67" fmla="*/ 2147483647 h 238"/>
                    <a:gd name="T68" fmla="*/ 2147483647 w 196"/>
                    <a:gd name="T69" fmla="*/ 2147483647 h 238"/>
                    <a:gd name="T70" fmla="*/ 2147483647 w 196"/>
                    <a:gd name="T71" fmla="*/ 2147483647 h 238"/>
                    <a:gd name="T72" fmla="*/ 2147483647 w 196"/>
                    <a:gd name="T73" fmla="*/ 2147483647 h 238"/>
                    <a:gd name="T74" fmla="*/ 2147483647 w 196"/>
                    <a:gd name="T75" fmla="*/ 2147483647 h 238"/>
                    <a:gd name="T76" fmla="*/ 2147483647 w 196"/>
                    <a:gd name="T77" fmla="*/ 2147483647 h 238"/>
                    <a:gd name="T78" fmla="*/ 2147483647 w 196"/>
                    <a:gd name="T79" fmla="*/ 2147483647 h 238"/>
                    <a:gd name="T80" fmla="*/ 2147483647 w 196"/>
                    <a:gd name="T81" fmla="*/ 2147483647 h 238"/>
                    <a:gd name="T82" fmla="*/ 2147483647 w 196"/>
                    <a:gd name="T83" fmla="*/ 2147483647 h 238"/>
                    <a:gd name="T84" fmla="*/ 2147483647 w 196"/>
                    <a:gd name="T85" fmla="*/ 2147483647 h 238"/>
                    <a:gd name="T86" fmla="*/ 2147483647 w 196"/>
                    <a:gd name="T87" fmla="*/ 2147483647 h 238"/>
                    <a:gd name="T88" fmla="*/ 2147483647 w 196"/>
                    <a:gd name="T89" fmla="*/ 0 h 238"/>
                    <a:gd name="T90" fmla="*/ 2147483647 w 196"/>
                    <a:gd name="T91" fmla="*/ 2147483647 h 238"/>
                    <a:gd name="T92" fmla="*/ 2147483647 w 196"/>
                    <a:gd name="T93" fmla="*/ 2147483647 h 238"/>
                    <a:gd name="T94" fmla="*/ 2147483647 w 196"/>
                    <a:gd name="T95" fmla="*/ 2147483647 h 238"/>
                    <a:gd name="T96" fmla="*/ 0 w 196"/>
                    <a:gd name="T97" fmla="*/ 2147483647 h 23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6"/>
                    <a:gd name="T148" fmla="*/ 0 h 238"/>
                    <a:gd name="T149" fmla="*/ 196 w 196"/>
                    <a:gd name="T150" fmla="*/ 238 h 23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6" h="238">
                      <a:moveTo>
                        <a:pt x="0" y="24"/>
                      </a:moveTo>
                      <a:lnTo>
                        <a:pt x="10" y="34"/>
                      </a:lnTo>
                      <a:lnTo>
                        <a:pt x="14" y="42"/>
                      </a:lnTo>
                      <a:lnTo>
                        <a:pt x="16" y="50"/>
                      </a:lnTo>
                      <a:lnTo>
                        <a:pt x="14" y="82"/>
                      </a:lnTo>
                      <a:lnTo>
                        <a:pt x="12" y="88"/>
                      </a:lnTo>
                      <a:lnTo>
                        <a:pt x="12" y="90"/>
                      </a:lnTo>
                      <a:lnTo>
                        <a:pt x="10" y="94"/>
                      </a:lnTo>
                      <a:lnTo>
                        <a:pt x="8" y="100"/>
                      </a:lnTo>
                      <a:lnTo>
                        <a:pt x="10" y="114"/>
                      </a:lnTo>
                      <a:lnTo>
                        <a:pt x="12" y="118"/>
                      </a:lnTo>
                      <a:lnTo>
                        <a:pt x="16" y="120"/>
                      </a:lnTo>
                      <a:lnTo>
                        <a:pt x="14" y="126"/>
                      </a:lnTo>
                      <a:lnTo>
                        <a:pt x="12" y="132"/>
                      </a:lnTo>
                      <a:lnTo>
                        <a:pt x="8" y="146"/>
                      </a:lnTo>
                      <a:lnTo>
                        <a:pt x="18" y="156"/>
                      </a:lnTo>
                      <a:lnTo>
                        <a:pt x="22" y="168"/>
                      </a:lnTo>
                      <a:lnTo>
                        <a:pt x="26" y="198"/>
                      </a:lnTo>
                      <a:lnTo>
                        <a:pt x="28" y="200"/>
                      </a:lnTo>
                      <a:lnTo>
                        <a:pt x="30" y="202"/>
                      </a:lnTo>
                      <a:lnTo>
                        <a:pt x="34" y="204"/>
                      </a:lnTo>
                      <a:lnTo>
                        <a:pt x="36" y="208"/>
                      </a:lnTo>
                      <a:lnTo>
                        <a:pt x="42" y="228"/>
                      </a:lnTo>
                      <a:lnTo>
                        <a:pt x="44" y="234"/>
                      </a:lnTo>
                      <a:lnTo>
                        <a:pt x="46" y="238"/>
                      </a:lnTo>
                      <a:lnTo>
                        <a:pt x="50" y="238"/>
                      </a:lnTo>
                      <a:lnTo>
                        <a:pt x="56" y="236"/>
                      </a:lnTo>
                      <a:lnTo>
                        <a:pt x="60" y="232"/>
                      </a:lnTo>
                      <a:lnTo>
                        <a:pt x="70" y="220"/>
                      </a:lnTo>
                      <a:lnTo>
                        <a:pt x="76" y="226"/>
                      </a:lnTo>
                      <a:lnTo>
                        <a:pt x="84" y="228"/>
                      </a:lnTo>
                      <a:lnTo>
                        <a:pt x="92" y="230"/>
                      </a:lnTo>
                      <a:lnTo>
                        <a:pt x="98" y="238"/>
                      </a:lnTo>
                      <a:lnTo>
                        <a:pt x="100" y="232"/>
                      </a:lnTo>
                      <a:lnTo>
                        <a:pt x="104" y="230"/>
                      </a:lnTo>
                      <a:lnTo>
                        <a:pt x="112" y="228"/>
                      </a:lnTo>
                      <a:lnTo>
                        <a:pt x="126" y="228"/>
                      </a:lnTo>
                      <a:lnTo>
                        <a:pt x="126" y="204"/>
                      </a:lnTo>
                      <a:lnTo>
                        <a:pt x="128" y="196"/>
                      </a:lnTo>
                      <a:lnTo>
                        <a:pt x="132" y="188"/>
                      </a:lnTo>
                      <a:lnTo>
                        <a:pt x="136" y="180"/>
                      </a:lnTo>
                      <a:lnTo>
                        <a:pt x="144" y="176"/>
                      </a:lnTo>
                      <a:lnTo>
                        <a:pt x="152" y="172"/>
                      </a:lnTo>
                      <a:lnTo>
                        <a:pt x="162" y="172"/>
                      </a:lnTo>
                      <a:lnTo>
                        <a:pt x="170" y="172"/>
                      </a:lnTo>
                      <a:lnTo>
                        <a:pt x="178" y="174"/>
                      </a:lnTo>
                      <a:lnTo>
                        <a:pt x="190" y="180"/>
                      </a:lnTo>
                      <a:lnTo>
                        <a:pt x="190" y="174"/>
                      </a:lnTo>
                      <a:lnTo>
                        <a:pt x="192" y="170"/>
                      </a:lnTo>
                      <a:lnTo>
                        <a:pt x="196" y="162"/>
                      </a:lnTo>
                      <a:lnTo>
                        <a:pt x="196" y="156"/>
                      </a:lnTo>
                      <a:lnTo>
                        <a:pt x="196" y="148"/>
                      </a:lnTo>
                      <a:lnTo>
                        <a:pt x="194" y="146"/>
                      </a:lnTo>
                      <a:lnTo>
                        <a:pt x="186" y="138"/>
                      </a:lnTo>
                      <a:lnTo>
                        <a:pt x="184" y="134"/>
                      </a:lnTo>
                      <a:lnTo>
                        <a:pt x="180" y="130"/>
                      </a:lnTo>
                      <a:lnTo>
                        <a:pt x="180" y="126"/>
                      </a:lnTo>
                      <a:lnTo>
                        <a:pt x="180" y="120"/>
                      </a:lnTo>
                      <a:lnTo>
                        <a:pt x="168" y="118"/>
                      </a:lnTo>
                      <a:lnTo>
                        <a:pt x="158" y="116"/>
                      </a:lnTo>
                      <a:lnTo>
                        <a:pt x="154" y="112"/>
                      </a:lnTo>
                      <a:lnTo>
                        <a:pt x="152" y="108"/>
                      </a:lnTo>
                      <a:lnTo>
                        <a:pt x="152" y="102"/>
                      </a:lnTo>
                      <a:lnTo>
                        <a:pt x="152" y="94"/>
                      </a:lnTo>
                      <a:lnTo>
                        <a:pt x="150" y="92"/>
                      </a:lnTo>
                      <a:lnTo>
                        <a:pt x="148" y="90"/>
                      </a:lnTo>
                      <a:lnTo>
                        <a:pt x="146" y="80"/>
                      </a:lnTo>
                      <a:lnTo>
                        <a:pt x="142" y="70"/>
                      </a:lnTo>
                      <a:lnTo>
                        <a:pt x="138" y="68"/>
                      </a:lnTo>
                      <a:lnTo>
                        <a:pt x="134" y="66"/>
                      </a:lnTo>
                      <a:lnTo>
                        <a:pt x="124" y="68"/>
                      </a:lnTo>
                      <a:lnTo>
                        <a:pt x="120" y="68"/>
                      </a:lnTo>
                      <a:lnTo>
                        <a:pt x="116" y="68"/>
                      </a:lnTo>
                      <a:lnTo>
                        <a:pt x="114" y="66"/>
                      </a:lnTo>
                      <a:lnTo>
                        <a:pt x="114" y="62"/>
                      </a:lnTo>
                      <a:lnTo>
                        <a:pt x="108" y="60"/>
                      </a:lnTo>
                      <a:lnTo>
                        <a:pt x="104" y="58"/>
                      </a:lnTo>
                      <a:lnTo>
                        <a:pt x="100" y="54"/>
                      </a:lnTo>
                      <a:lnTo>
                        <a:pt x="98" y="52"/>
                      </a:lnTo>
                      <a:lnTo>
                        <a:pt x="94" y="54"/>
                      </a:lnTo>
                      <a:lnTo>
                        <a:pt x="84" y="50"/>
                      </a:lnTo>
                      <a:lnTo>
                        <a:pt x="74" y="44"/>
                      </a:lnTo>
                      <a:lnTo>
                        <a:pt x="70" y="36"/>
                      </a:lnTo>
                      <a:lnTo>
                        <a:pt x="66" y="30"/>
                      </a:lnTo>
                      <a:lnTo>
                        <a:pt x="64" y="20"/>
                      </a:lnTo>
                      <a:lnTo>
                        <a:pt x="66" y="10"/>
                      </a:lnTo>
                      <a:lnTo>
                        <a:pt x="66" y="6"/>
                      </a:lnTo>
                      <a:lnTo>
                        <a:pt x="64" y="2"/>
                      </a:lnTo>
                      <a:lnTo>
                        <a:pt x="62" y="0"/>
                      </a:lnTo>
                      <a:lnTo>
                        <a:pt x="56" y="0"/>
                      </a:lnTo>
                      <a:lnTo>
                        <a:pt x="48" y="2"/>
                      </a:lnTo>
                      <a:lnTo>
                        <a:pt x="42" y="6"/>
                      </a:lnTo>
                      <a:lnTo>
                        <a:pt x="30" y="14"/>
                      </a:lnTo>
                      <a:lnTo>
                        <a:pt x="20" y="22"/>
                      </a:lnTo>
                      <a:lnTo>
                        <a:pt x="12" y="26"/>
                      </a:lnTo>
                      <a:lnTo>
                        <a:pt x="8" y="26"/>
                      </a:lnTo>
                      <a:lnTo>
                        <a:pt x="4" y="24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7" name="îšḻiḓe">
                  <a:extLst>
                    <a:ext uri="{FF2B5EF4-FFF2-40B4-BE49-F238E27FC236}">
                      <a16:creationId xmlns:a16="http://schemas.microsoft.com/office/drawing/2014/main" id="{DDDBC795-C3A4-423A-A61C-A25D22E82049}"/>
                    </a:ext>
                  </a:extLst>
                </p:cNvPr>
                <p:cNvSpPr/>
                <p:nvPr/>
              </p:nvSpPr>
              <p:spPr bwMode="auto">
                <a:xfrm>
                  <a:off x="2631853" y="4461722"/>
                  <a:ext cx="234127" cy="252191"/>
                </a:xfrm>
                <a:custGeom>
                  <a:avLst/>
                  <a:gdLst>
                    <a:gd name="T0" fmla="*/ 2147483647 w 134"/>
                    <a:gd name="T1" fmla="*/ 2147483647 h 152"/>
                    <a:gd name="T2" fmla="*/ 2147483647 w 134"/>
                    <a:gd name="T3" fmla="*/ 2147483647 h 152"/>
                    <a:gd name="T4" fmla="*/ 2147483647 w 134"/>
                    <a:gd name="T5" fmla="*/ 2147483647 h 152"/>
                    <a:gd name="T6" fmla="*/ 2147483647 w 134"/>
                    <a:gd name="T7" fmla="*/ 2147483647 h 152"/>
                    <a:gd name="T8" fmla="*/ 2147483647 w 134"/>
                    <a:gd name="T9" fmla="*/ 2147483647 h 152"/>
                    <a:gd name="T10" fmla="*/ 2147483647 w 134"/>
                    <a:gd name="T11" fmla="*/ 2147483647 h 152"/>
                    <a:gd name="T12" fmla="*/ 2147483647 w 134"/>
                    <a:gd name="T13" fmla="*/ 2147483647 h 152"/>
                    <a:gd name="T14" fmla="*/ 2147483647 w 134"/>
                    <a:gd name="T15" fmla="*/ 2147483647 h 152"/>
                    <a:gd name="T16" fmla="*/ 2147483647 w 134"/>
                    <a:gd name="T17" fmla="*/ 2147483647 h 152"/>
                    <a:gd name="T18" fmla="*/ 2147483647 w 134"/>
                    <a:gd name="T19" fmla="*/ 2147483647 h 152"/>
                    <a:gd name="T20" fmla="*/ 2147483647 w 134"/>
                    <a:gd name="T21" fmla="*/ 2147483647 h 152"/>
                    <a:gd name="T22" fmla="*/ 2147483647 w 134"/>
                    <a:gd name="T23" fmla="*/ 2147483647 h 152"/>
                    <a:gd name="T24" fmla="*/ 2147483647 w 134"/>
                    <a:gd name="T25" fmla="*/ 2147483647 h 152"/>
                    <a:gd name="T26" fmla="*/ 2147483647 w 134"/>
                    <a:gd name="T27" fmla="*/ 2147483647 h 152"/>
                    <a:gd name="T28" fmla="*/ 2147483647 w 134"/>
                    <a:gd name="T29" fmla="*/ 2147483647 h 152"/>
                    <a:gd name="T30" fmla="*/ 2147483647 w 134"/>
                    <a:gd name="T31" fmla="*/ 2147483647 h 152"/>
                    <a:gd name="T32" fmla="*/ 2147483647 w 134"/>
                    <a:gd name="T33" fmla="*/ 2147483647 h 152"/>
                    <a:gd name="T34" fmla="*/ 2147483647 w 134"/>
                    <a:gd name="T35" fmla="*/ 2147483647 h 152"/>
                    <a:gd name="T36" fmla="*/ 2147483647 w 134"/>
                    <a:gd name="T37" fmla="*/ 2147483647 h 152"/>
                    <a:gd name="T38" fmla="*/ 2147483647 w 134"/>
                    <a:gd name="T39" fmla="*/ 2147483647 h 152"/>
                    <a:gd name="T40" fmla="*/ 2147483647 w 134"/>
                    <a:gd name="T41" fmla="*/ 2147483647 h 152"/>
                    <a:gd name="T42" fmla="*/ 2147483647 w 134"/>
                    <a:gd name="T43" fmla="*/ 2147483647 h 152"/>
                    <a:gd name="T44" fmla="*/ 2147483647 w 134"/>
                    <a:gd name="T45" fmla="*/ 2147483647 h 152"/>
                    <a:gd name="T46" fmla="*/ 2147483647 w 134"/>
                    <a:gd name="T47" fmla="*/ 2147483647 h 152"/>
                    <a:gd name="T48" fmla="*/ 2147483647 w 134"/>
                    <a:gd name="T49" fmla="*/ 2147483647 h 152"/>
                    <a:gd name="T50" fmla="*/ 2147483647 w 134"/>
                    <a:gd name="T51" fmla="*/ 2147483647 h 152"/>
                    <a:gd name="T52" fmla="*/ 2147483647 w 134"/>
                    <a:gd name="T53" fmla="*/ 2147483647 h 152"/>
                    <a:gd name="T54" fmla="*/ 2147483647 w 134"/>
                    <a:gd name="T55" fmla="*/ 2147483647 h 152"/>
                    <a:gd name="T56" fmla="*/ 2147483647 w 134"/>
                    <a:gd name="T57" fmla="*/ 2147483647 h 152"/>
                    <a:gd name="T58" fmla="*/ 2147483647 w 134"/>
                    <a:gd name="T59" fmla="*/ 2147483647 h 152"/>
                    <a:gd name="T60" fmla="*/ 2147483647 w 134"/>
                    <a:gd name="T61" fmla="*/ 2147483647 h 152"/>
                    <a:gd name="T62" fmla="*/ 2147483647 w 134"/>
                    <a:gd name="T63" fmla="*/ 2147483647 h 152"/>
                    <a:gd name="T64" fmla="*/ 0 w 134"/>
                    <a:gd name="T65" fmla="*/ 2147483647 h 152"/>
                    <a:gd name="T66" fmla="*/ 0 w 134"/>
                    <a:gd name="T67" fmla="*/ 2147483647 h 152"/>
                    <a:gd name="T68" fmla="*/ 0 w 134"/>
                    <a:gd name="T69" fmla="*/ 2147483647 h 152"/>
                    <a:gd name="T70" fmla="*/ 2147483647 w 134"/>
                    <a:gd name="T71" fmla="*/ 2147483647 h 152"/>
                    <a:gd name="T72" fmla="*/ 2147483647 w 134"/>
                    <a:gd name="T73" fmla="*/ 2147483647 h 152"/>
                    <a:gd name="T74" fmla="*/ 2147483647 w 134"/>
                    <a:gd name="T75" fmla="*/ 2147483647 h 152"/>
                    <a:gd name="T76" fmla="*/ 2147483647 w 134"/>
                    <a:gd name="T77" fmla="*/ 2147483647 h 152"/>
                    <a:gd name="T78" fmla="*/ 2147483647 w 134"/>
                    <a:gd name="T79" fmla="*/ 0 h 152"/>
                    <a:gd name="T80" fmla="*/ 2147483647 w 134"/>
                    <a:gd name="T81" fmla="*/ 0 h 152"/>
                    <a:gd name="T82" fmla="*/ 2147483647 w 134"/>
                    <a:gd name="T83" fmla="*/ 0 h 152"/>
                    <a:gd name="T84" fmla="*/ 2147483647 w 134"/>
                    <a:gd name="T85" fmla="*/ 2147483647 h 152"/>
                    <a:gd name="T86" fmla="*/ 2147483647 w 134"/>
                    <a:gd name="T87" fmla="*/ 2147483647 h 152"/>
                    <a:gd name="T88" fmla="*/ 2147483647 w 134"/>
                    <a:gd name="T89" fmla="*/ 2147483647 h 152"/>
                    <a:gd name="T90" fmla="*/ 2147483647 w 134"/>
                    <a:gd name="T91" fmla="*/ 2147483647 h 152"/>
                    <a:gd name="T92" fmla="*/ 2147483647 w 134"/>
                    <a:gd name="T93" fmla="*/ 2147483647 h 152"/>
                    <a:gd name="T94" fmla="*/ 2147483647 w 134"/>
                    <a:gd name="T95" fmla="*/ 2147483647 h 152"/>
                    <a:gd name="T96" fmla="*/ 2147483647 w 134"/>
                    <a:gd name="T97" fmla="*/ 2147483647 h 152"/>
                    <a:gd name="T98" fmla="*/ 2147483647 w 134"/>
                    <a:gd name="T99" fmla="*/ 2147483647 h 152"/>
                    <a:gd name="T100" fmla="*/ 2147483647 w 134"/>
                    <a:gd name="T101" fmla="*/ 2147483647 h 152"/>
                    <a:gd name="T102" fmla="*/ 2147483647 w 134"/>
                    <a:gd name="T103" fmla="*/ 2147483647 h 152"/>
                    <a:gd name="T104" fmla="*/ 2147483647 w 134"/>
                    <a:gd name="T105" fmla="*/ 2147483647 h 152"/>
                    <a:gd name="T106" fmla="*/ 2147483647 w 134"/>
                    <a:gd name="T107" fmla="*/ 2147483647 h 152"/>
                    <a:gd name="T108" fmla="*/ 2147483647 w 134"/>
                    <a:gd name="T109" fmla="*/ 2147483647 h 152"/>
                    <a:gd name="T110" fmla="*/ 2147483647 w 134"/>
                    <a:gd name="T111" fmla="*/ 2147483647 h 152"/>
                    <a:gd name="T112" fmla="*/ 2147483647 w 134"/>
                    <a:gd name="T113" fmla="*/ 2147483647 h 152"/>
                    <a:gd name="T114" fmla="*/ 2147483647 w 134"/>
                    <a:gd name="T115" fmla="*/ 2147483647 h 152"/>
                    <a:gd name="T116" fmla="*/ 2147483647 w 134"/>
                    <a:gd name="T117" fmla="*/ 2147483647 h 152"/>
                    <a:gd name="T118" fmla="*/ 2147483647 w 134"/>
                    <a:gd name="T119" fmla="*/ 2147483647 h 152"/>
                    <a:gd name="T120" fmla="*/ 2147483647 w 134"/>
                    <a:gd name="T121" fmla="*/ 2147483647 h 152"/>
                    <a:gd name="T122" fmla="*/ 2147483647 w 134"/>
                    <a:gd name="T123" fmla="*/ 2147483647 h 152"/>
                    <a:gd name="T124" fmla="*/ 2147483647 w 134"/>
                    <a:gd name="T125" fmla="*/ 2147483647 h 152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34"/>
                    <a:gd name="T190" fmla="*/ 0 h 152"/>
                    <a:gd name="T191" fmla="*/ 134 w 134"/>
                    <a:gd name="T192" fmla="*/ 152 h 152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34" h="152">
                      <a:moveTo>
                        <a:pt x="132" y="118"/>
                      </a:moveTo>
                      <a:lnTo>
                        <a:pt x="134" y="122"/>
                      </a:lnTo>
                      <a:lnTo>
                        <a:pt x="134" y="130"/>
                      </a:lnTo>
                      <a:lnTo>
                        <a:pt x="134" y="136"/>
                      </a:lnTo>
                      <a:lnTo>
                        <a:pt x="130" y="138"/>
                      </a:lnTo>
                      <a:lnTo>
                        <a:pt x="122" y="146"/>
                      </a:lnTo>
                      <a:lnTo>
                        <a:pt x="112" y="150"/>
                      </a:lnTo>
                      <a:lnTo>
                        <a:pt x="102" y="152"/>
                      </a:lnTo>
                      <a:lnTo>
                        <a:pt x="94" y="152"/>
                      </a:lnTo>
                      <a:lnTo>
                        <a:pt x="86" y="150"/>
                      </a:lnTo>
                      <a:lnTo>
                        <a:pt x="82" y="148"/>
                      </a:lnTo>
                      <a:lnTo>
                        <a:pt x="74" y="148"/>
                      </a:lnTo>
                      <a:lnTo>
                        <a:pt x="76" y="138"/>
                      </a:lnTo>
                      <a:lnTo>
                        <a:pt x="80" y="132"/>
                      </a:lnTo>
                      <a:lnTo>
                        <a:pt x="82" y="124"/>
                      </a:lnTo>
                      <a:lnTo>
                        <a:pt x="84" y="116"/>
                      </a:lnTo>
                      <a:lnTo>
                        <a:pt x="82" y="110"/>
                      </a:lnTo>
                      <a:lnTo>
                        <a:pt x="78" y="106"/>
                      </a:lnTo>
                      <a:lnTo>
                        <a:pt x="72" y="106"/>
                      </a:lnTo>
                      <a:lnTo>
                        <a:pt x="64" y="104"/>
                      </a:lnTo>
                      <a:lnTo>
                        <a:pt x="62" y="102"/>
                      </a:lnTo>
                      <a:lnTo>
                        <a:pt x="60" y="98"/>
                      </a:lnTo>
                      <a:lnTo>
                        <a:pt x="58" y="94"/>
                      </a:lnTo>
                      <a:lnTo>
                        <a:pt x="54" y="92"/>
                      </a:lnTo>
                      <a:lnTo>
                        <a:pt x="46" y="90"/>
                      </a:lnTo>
                      <a:lnTo>
                        <a:pt x="40" y="88"/>
                      </a:lnTo>
                      <a:lnTo>
                        <a:pt x="34" y="88"/>
                      </a:lnTo>
                      <a:lnTo>
                        <a:pt x="30" y="86"/>
                      </a:lnTo>
                      <a:lnTo>
                        <a:pt x="24" y="82"/>
                      </a:lnTo>
                      <a:lnTo>
                        <a:pt x="12" y="66"/>
                      </a:lnTo>
                      <a:lnTo>
                        <a:pt x="4" y="62"/>
                      </a:lnTo>
                      <a:lnTo>
                        <a:pt x="2" y="60"/>
                      </a:lnTo>
                      <a:lnTo>
                        <a:pt x="0" y="58"/>
                      </a:lnTo>
                      <a:lnTo>
                        <a:pt x="0" y="56"/>
                      </a:lnTo>
                      <a:lnTo>
                        <a:pt x="0" y="32"/>
                      </a:lnTo>
                      <a:lnTo>
                        <a:pt x="2" y="24"/>
                      </a:lnTo>
                      <a:lnTo>
                        <a:pt x="6" y="16"/>
                      </a:lnTo>
                      <a:lnTo>
                        <a:pt x="10" y="8"/>
                      </a:lnTo>
                      <a:lnTo>
                        <a:pt x="18" y="4"/>
                      </a:lnTo>
                      <a:lnTo>
                        <a:pt x="26" y="0"/>
                      </a:lnTo>
                      <a:lnTo>
                        <a:pt x="36" y="0"/>
                      </a:lnTo>
                      <a:lnTo>
                        <a:pt x="44" y="0"/>
                      </a:lnTo>
                      <a:lnTo>
                        <a:pt x="52" y="2"/>
                      </a:lnTo>
                      <a:lnTo>
                        <a:pt x="64" y="8"/>
                      </a:lnTo>
                      <a:lnTo>
                        <a:pt x="64" y="18"/>
                      </a:lnTo>
                      <a:lnTo>
                        <a:pt x="70" y="34"/>
                      </a:lnTo>
                      <a:lnTo>
                        <a:pt x="76" y="50"/>
                      </a:lnTo>
                      <a:lnTo>
                        <a:pt x="78" y="54"/>
                      </a:lnTo>
                      <a:lnTo>
                        <a:pt x="82" y="56"/>
                      </a:lnTo>
                      <a:lnTo>
                        <a:pt x="92" y="56"/>
                      </a:lnTo>
                      <a:lnTo>
                        <a:pt x="100" y="58"/>
                      </a:lnTo>
                      <a:lnTo>
                        <a:pt x="106" y="62"/>
                      </a:lnTo>
                      <a:lnTo>
                        <a:pt x="108" y="68"/>
                      </a:lnTo>
                      <a:lnTo>
                        <a:pt x="114" y="80"/>
                      </a:lnTo>
                      <a:lnTo>
                        <a:pt x="120" y="90"/>
                      </a:lnTo>
                      <a:lnTo>
                        <a:pt x="122" y="86"/>
                      </a:lnTo>
                      <a:lnTo>
                        <a:pt x="126" y="84"/>
                      </a:lnTo>
                      <a:lnTo>
                        <a:pt x="128" y="82"/>
                      </a:lnTo>
                      <a:lnTo>
                        <a:pt x="132" y="84"/>
                      </a:lnTo>
                      <a:lnTo>
                        <a:pt x="132" y="88"/>
                      </a:lnTo>
                      <a:lnTo>
                        <a:pt x="132" y="94"/>
                      </a:lnTo>
                      <a:lnTo>
                        <a:pt x="132" y="106"/>
                      </a:lnTo>
                      <a:lnTo>
                        <a:pt x="132" y="1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8" name="ï$ļíḓê">
                  <a:extLst>
                    <a:ext uri="{FF2B5EF4-FFF2-40B4-BE49-F238E27FC236}">
                      <a16:creationId xmlns:a16="http://schemas.microsoft.com/office/drawing/2014/main" id="{87E499E6-A9B6-4F61-AF82-F61931AC901C}"/>
                    </a:ext>
                  </a:extLst>
                </p:cNvPr>
                <p:cNvSpPr/>
                <p:nvPr/>
              </p:nvSpPr>
              <p:spPr bwMode="auto">
                <a:xfrm>
                  <a:off x="2799873" y="4797975"/>
                  <a:ext cx="145985" cy="135904"/>
                </a:xfrm>
                <a:custGeom>
                  <a:avLst/>
                  <a:gdLst>
                    <a:gd name="T0" fmla="*/ 2147483647 w 84"/>
                    <a:gd name="T1" fmla="*/ 0 h 82"/>
                    <a:gd name="T2" fmla="*/ 2147483647 w 84"/>
                    <a:gd name="T3" fmla="*/ 0 h 82"/>
                    <a:gd name="T4" fmla="*/ 2147483647 w 84"/>
                    <a:gd name="T5" fmla="*/ 2147483647 h 82"/>
                    <a:gd name="T6" fmla="*/ 2147483647 w 84"/>
                    <a:gd name="T7" fmla="*/ 2147483647 h 82"/>
                    <a:gd name="T8" fmla="*/ 2147483647 w 84"/>
                    <a:gd name="T9" fmla="*/ 2147483647 h 82"/>
                    <a:gd name="T10" fmla="*/ 2147483647 w 84"/>
                    <a:gd name="T11" fmla="*/ 2147483647 h 82"/>
                    <a:gd name="T12" fmla="*/ 2147483647 w 84"/>
                    <a:gd name="T13" fmla="*/ 2147483647 h 82"/>
                    <a:gd name="T14" fmla="*/ 2147483647 w 84"/>
                    <a:gd name="T15" fmla="*/ 2147483647 h 82"/>
                    <a:gd name="T16" fmla="*/ 2147483647 w 84"/>
                    <a:gd name="T17" fmla="*/ 2147483647 h 82"/>
                    <a:gd name="T18" fmla="*/ 2147483647 w 84"/>
                    <a:gd name="T19" fmla="*/ 2147483647 h 82"/>
                    <a:gd name="T20" fmla="*/ 2147483647 w 84"/>
                    <a:gd name="T21" fmla="*/ 2147483647 h 82"/>
                    <a:gd name="T22" fmla="*/ 2147483647 w 84"/>
                    <a:gd name="T23" fmla="*/ 2147483647 h 82"/>
                    <a:gd name="T24" fmla="*/ 2147483647 w 84"/>
                    <a:gd name="T25" fmla="*/ 2147483647 h 82"/>
                    <a:gd name="T26" fmla="*/ 2147483647 w 84"/>
                    <a:gd name="T27" fmla="*/ 2147483647 h 82"/>
                    <a:gd name="T28" fmla="*/ 2147483647 w 84"/>
                    <a:gd name="T29" fmla="*/ 2147483647 h 82"/>
                    <a:gd name="T30" fmla="*/ 0 w 84"/>
                    <a:gd name="T31" fmla="*/ 2147483647 h 82"/>
                    <a:gd name="T32" fmla="*/ 2147483647 w 84"/>
                    <a:gd name="T33" fmla="*/ 0 h 82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4"/>
                    <a:gd name="T52" fmla="*/ 0 h 82"/>
                    <a:gd name="T53" fmla="*/ 84 w 84"/>
                    <a:gd name="T54" fmla="*/ 82 h 82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4" h="82">
                      <a:moveTo>
                        <a:pt x="2" y="0"/>
                      </a:moveTo>
                      <a:lnTo>
                        <a:pt x="12" y="0"/>
                      </a:lnTo>
                      <a:lnTo>
                        <a:pt x="22" y="4"/>
                      </a:lnTo>
                      <a:lnTo>
                        <a:pt x="34" y="12"/>
                      </a:lnTo>
                      <a:lnTo>
                        <a:pt x="44" y="18"/>
                      </a:lnTo>
                      <a:lnTo>
                        <a:pt x="66" y="36"/>
                      </a:lnTo>
                      <a:lnTo>
                        <a:pt x="84" y="50"/>
                      </a:lnTo>
                      <a:lnTo>
                        <a:pt x="78" y="62"/>
                      </a:lnTo>
                      <a:lnTo>
                        <a:pt x="72" y="72"/>
                      </a:lnTo>
                      <a:lnTo>
                        <a:pt x="66" y="78"/>
                      </a:lnTo>
                      <a:lnTo>
                        <a:pt x="60" y="82"/>
                      </a:lnTo>
                      <a:lnTo>
                        <a:pt x="58" y="82"/>
                      </a:lnTo>
                      <a:lnTo>
                        <a:pt x="40" y="80"/>
                      </a:lnTo>
                      <a:lnTo>
                        <a:pt x="24" y="76"/>
                      </a:lnTo>
                      <a:lnTo>
                        <a:pt x="12" y="72"/>
                      </a:lnTo>
                      <a:lnTo>
                        <a:pt x="0" y="6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9" name="îš1íḓe">
                  <a:extLst>
                    <a:ext uri="{FF2B5EF4-FFF2-40B4-BE49-F238E27FC236}">
                      <a16:creationId xmlns:a16="http://schemas.microsoft.com/office/drawing/2014/main" id="{165B512E-9AE3-4628-AFA0-FC302F8716A4}"/>
                    </a:ext>
                  </a:extLst>
                </p:cNvPr>
                <p:cNvSpPr/>
                <p:nvPr/>
              </p:nvSpPr>
              <p:spPr bwMode="auto">
                <a:xfrm>
                  <a:off x="2462456" y="4541582"/>
                  <a:ext cx="426937" cy="920495"/>
                </a:xfrm>
                <a:custGeom>
                  <a:avLst/>
                  <a:gdLst>
                    <a:gd name="T0" fmla="*/ 2147483647 w 246"/>
                    <a:gd name="T1" fmla="*/ 2147483647 h 552"/>
                    <a:gd name="T2" fmla="*/ 2147483647 w 246"/>
                    <a:gd name="T3" fmla="*/ 2147483647 h 552"/>
                    <a:gd name="T4" fmla="*/ 2147483647 w 246"/>
                    <a:gd name="T5" fmla="*/ 2147483647 h 552"/>
                    <a:gd name="T6" fmla="*/ 2147483647 w 246"/>
                    <a:gd name="T7" fmla="*/ 2147483647 h 552"/>
                    <a:gd name="T8" fmla="*/ 2147483647 w 246"/>
                    <a:gd name="T9" fmla="*/ 2147483647 h 552"/>
                    <a:gd name="T10" fmla="*/ 2147483647 w 246"/>
                    <a:gd name="T11" fmla="*/ 2147483647 h 552"/>
                    <a:gd name="T12" fmla="*/ 2147483647 w 246"/>
                    <a:gd name="T13" fmla="*/ 2147483647 h 552"/>
                    <a:gd name="T14" fmla="*/ 2147483647 w 246"/>
                    <a:gd name="T15" fmla="*/ 2147483647 h 552"/>
                    <a:gd name="T16" fmla="*/ 2147483647 w 246"/>
                    <a:gd name="T17" fmla="*/ 2147483647 h 552"/>
                    <a:gd name="T18" fmla="*/ 2147483647 w 246"/>
                    <a:gd name="T19" fmla="*/ 2147483647 h 552"/>
                    <a:gd name="T20" fmla="*/ 2147483647 w 246"/>
                    <a:gd name="T21" fmla="*/ 2147483647 h 552"/>
                    <a:gd name="T22" fmla="*/ 2147483647 w 246"/>
                    <a:gd name="T23" fmla="*/ 2147483647 h 552"/>
                    <a:gd name="T24" fmla="*/ 2147483647 w 246"/>
                    <a:gd name="T25" fmla="*/ 2147483647 h 552"/>
                    <a:gd name="T26" fmla="*/ 2147483647 w 246"/>
                    <a:gd name="T27" fmla="*/ 2147483647 h 552"/>
                    <a:gd name="T28" fmla="*/ 2147483647 w 246"/>
                    <a:gd name="T29" fmla="*/ 2147483647 h 552"/>
                    <a:gd name="T30" fmla="*/ 2147483647 w 246"/>
                    <a:gd name="T31" fmla="*/ 2147483647 h 552"/>
                    <a:gd name="T32" fmla="*/ 2147483647 w 246"/>
                    <a:gd name="T33" fmla="*/ 2147483647 h 552"/>
                    <a:gd name="T34" fmla="*/ 2147483647 w 246"/>
                    <a:gd name="T35" fmla="*/ 2147483647 h 552"/>
                    <a:gd name="T36" fmla="*/ 2147483647 w 246"/>
                    <a:gd name="T37" fmla="*/ 2147483647 h 552"/>
                    <a:gd name="T38" fmla="*/ 2147483647 w 246"/>
                    <a:gd name="T39" fmla="*/ 2147483647 h 552"/>
                    <a:gd name="T40" fmla="*/ 2147483647 w 246"/>
                    <a:gd name="T41" fmla="*/ 2147483647 h 552"/>
                    <a:gd name="T42" fmla="*/ 2147483647 w 246"/>
                    <a:gd name="T43" fmla="*/ 2147483647 h 552"/>
                    <a:gd name="T44" fmla="*/ 2147483647 w 246"/>
                    <a:gd name="T45" fmla="*/ 2147483647 h 552"/>
                    <a:gd name="T46" fmla="*/ 2147483647 w 246"/>
                    <a:gd name="T47" fmla="*/ 2147483647 h 552"/>
                    <a:gd name="T48" fmla="*/ 2147483647 w 246"/>
                    <a:gd name="T49" fmla="*/ 2147483647 h 552"/>
                    <a:gd name="T50" fmla="*/ 2147483647 w 246"/>
                    <a:gd name="T51" fmla="*/ 2147483647 h 552"/>
                    <a:gd name="T52" fmla="*/ 2147483647 w 246"/>
                    <a:gd name="T53" fmla="*/ 2147483647 h 552"/>
                    <a:gd name="T54" fmla="*/ 2147483647 w 246"/>
                    <a:gd name="T55" fmla="*/ 2147483647 h 552"/>
                    <a:gd name="T56" fmla="*/ 2147483647 w 246"/>
                    <a:gd name="T57" fmla="*/ 2147483647 h 552"/>
                    <a:gd name="T58" fmla="*/ 2147483647 w 246"/>
                    <a:gd name="T59" fmla="*/ 2147483647 h 552"/>
                    <a:gd name="T60" fmla="*/ 2147483647 w 246"/>
                    <a:gd name="T61" fmla="*/ 2147483647 h 552"/>
                    <a:gd name="T62" fmla="*/ 2147483647 w 246"/>
                    <a:gd name="T63" fmla="*/ 2147483647 h 552"/>
                    <a:gd name="T64" fmla="*/ 2147483647 w 246"/>
                    <a:gd name="T65" fmla="*/ 2147483647 h 552"/>
                    <a:gd name="T66" fmla="*/ 2147483647 w 246"/>
                    <a:gd name="T67" fmla="*/ 2147483647 h 552"/>
                    <a:gd name="T68" fmla="*/ 2147483647 w 246"/>
                    <a:gd name="T69" fmla="*/ 2147483647 h 552"/>
                    <a:gd name="T70" fmla="*/ 2147483647 w 246"/>
                    <a:gd name="T71" fmla="*/ 2147483647 h 552"/>
                    <a:gd name="T72" fmla="*/ 2147483647 w 246"/>
                    <a:gd name="T73" fmla="*/ 2147483647 h 552"/>
                    <a:gd name="T74" fmla="*/ 2147483647 w 246"/>
                    <a:gd name="T75" fmla="*/ 2147483647 h 552"/>
                    <a:gd name="T76" fmla="*/ 2147483647 w 246"/>
                    <a:gd name="T77" fmla="*/ 2147483647 h 552"/>
                    <a:gd name="T78" fmla="*/ 2147483647 w 246"/>
                    <a:gd name="T79" fmla="*/ 2147483647 h 552"/>
                    <a:gd name="T80" fmla="*/ 2147483647 w 246"/>
                    <a:gd name="T81" fmla="*/ 2147483647 h 552"/>
                    <a:gd name="T82" fmla="*/ 2147483647 w 246"/>
                    <a:gd name="T83" fmla="*/ 2147483647 h 552"/>
                    <a:gd name="T84" fmla="*/ 2147483647 w 246"/>
                    <a:gd name="T85" fmla="*/ 2147483647 h 552"/>
                    <a:gd name="T86" fmla="*/ 2147483647 w 246"/>
                    <a:gd name="T87" fmla="*/ 2147483647 h 552"/>
                    <a:gd name="T88" fmla="*/ 2147483647 w 246"/>
                    <a:gd name="T89" fmla="*/ 2147483647 h 552"/>
                    <a:gd name="T90" fmla="*/ 2147483647 w 246"/>
                    <a:gd name="T91" fmla="*/ 2147483647 h 552"/>
                    <a:gd name="T92" fmla="*/ 2147483647 w 246"/>
                    <a:gd name="T93" fmla="*/ 2147483647 h 552"/>
                    <a:gd name="T94" fmla="*/ 2147483647 w 246"/>
                    <a:gd name="T95" fmla="*/ 2147483647 h 552"/>
                    <a:gd name="T96" fmla="*/ 2147483647 w 246"/>
                    <a:gd name="T97" fmla="*/ 2147483647 h 552"/>
                    <a:gd name="T98" fmla="*/ 2147483647 w 246"/>
                    <a:gd name="T99" fmla="*/ 2147483647 h 552"/>
                    <a:gd name="T100" fmla="*/ 2147483647 w 246"/>
                    <a:gd name="T101" fmla="*/ 2147483647 h 552"/>
                    <a:gd name="T102" fmla="*/ 2147483647 w 246"/>
                    <a:gd name="T103" fmla="*/ 2147483647 h 552"/>
                    <a:gd name="T104" fmla="*/ 2147483647 w 246"/>
                    <a:gd name="T105" fmla="*/ 2147483647 h 552"/>
                    <a:gd name="T106" fmla="*/ 2147483647 w 246"/>
                    <a:gd name="T107" fmla="*/ 2147483647 h 552"/>
                    <a:gd name="T108" fmla="*/ 2147483647 w 246"/>
                    <a:gd name="T109" fmla="*/ 2147483647 h 552"/>
                    <a:gd name="T110" fmla="*/ 2147483647 w 246"/>
                    <a:gd name="T111" fmla="*/ 2147483647 h 552"/>
                    <a:gd name="T112" fmla="*/ 2147483647 w 246"/>
                    <a:gd name="T113" fmla="*/ 2147483647 h 552"/>
                    <a:gd name="T114" fmla="*/ 2147483647 w 246"/>
                    <a:gd name="T115" fmla="*/ 2147483647 h 552"/>
                    <a:gd name="T116" fmla="*/ 2147483647 w 246"/>
                    <a:gd name="T117" fmla="*/ 2147483647 h 552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246"/>
                    <a:gd name="T178" fmla="*/ 0 h 552"/>
                    <a:gd name="T179" fmla="*/ 246 w 246"/>
                    <a:gd name="T180" fmla="*/ 552 h 552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246" h="552">
                      <a:moveTo>
                        <a:pt x="196" y="154"/>
                      </a:moveTo>
                      <a:lnTo>
                        <a:pt x="196" y="148"/>
                      </a:lnTo>
                      <a:lnTo>
                        <a:pt x="200" y="142"/>
                      </a:lnTo>
                      <a:lnTo>
                        <a:pt x="206" y="128"/>
                      </a:lnTo>
                      <a:lnTo>
                        <a:pt x="216" y="116"/>
                      </a:lnTo>
                      <a:lnTo>
                        <a:pt x="224" y="108"/>
                      </a:lnTo>
                      <a:lnTo>
                        <a:pt x="238" y="102"/>
                      </a:lnTo>
                      <a:lnTo>
                        <a:pt x="244" y="96"/>
                      </a:lnTo>
                      <a:lnTo>
                        <a:pt x="246" y="92"/>
                      </a:lnTo>
                      <a:lnTo>
                        <a:pt x="246" y="88"/>
                      </a:lnTo>
                      <a:lnTo>
                        <a:pt x="244" y="78"/>
                      </a:lnTo>
                      <a:lnTo>
                        <a:pt x="242" y="68"/>
                      </a:lnTo>
                      <a:lnTo>
                        <a:pt x="236" y="70"/>
                      </a:lnTo>
                      <a:lnTo>
                        <a:pt x="230" y="70"/>
                      </a:lnTo>
                      <a:lnTo>
                        <a:pt x="232" y="74"/>
                      </a:lnTo>
                      <a:lnTo>
                        <a:pt x="232" y="82"/>
                      </a:lnTo>
                      <a:lnTo>
                        <a:pt x="232" y="88"/>
                      </a:lnTo>
                      <a:lnTo>
                        <a:pt x="228" y="90"/>
                      </a:lnTo>
                      <a:lnTo>
                        <a:pt x="220" y="98"/>
                      </a:lnTo>
                      <a:lnTo>
                        <a:pt x="210" y="102"/>
                      </a:lnTo>
                      <a:lnTo>
                        <a:pt x="200" y="104"/>
                      </a:lnTo>
                      <a:lnTo>
                        <a:pt x="192" y="104"/>
                      </a:lnTo>
                      <a:lnTo>
                        <a:pt x="184" y="102"/>
                      </a:lnTo>
                      <a:lnTo>
                        <a:pt x="180" y="100"/>
                      </a:lnTo>
                      <a:lnTo>
                        <a:pt x="172" y="100"/>
                      </a:lnTo>
                      <a:lnTo>
                        <a:pt x="174" y="90"/>
                      </a:lnTo>
                      <a:lnTo>
                        <a:pt x="178" y="84"/>
                      </a:lnTo>
                      <a:lnTo>
                        <a:pt x="180" y="76"/>
                      </a:lnTo>
                      <a:lnTo>
                        <a:pt x="182" y="68"/>
                      </a:lnTo>
                      <a:lnTo>
                        <a:pt x="180" y="62"/>
                      </a:lnTo>
                      <a:lnTo>
                        <a:pt x="176" y="58"/>
                      </a:lnTo>
                      <a:lnTo>
                        <a:pt x="170" y="58"/>
                      </a:lnTo>
                      <a:lnTo>
                        <a:pt x="162" y="56"/>
                      </a:lnTo>
                      <a:lnTo>
                        <a:pt x="160" y="54"/>
                      </a:lnTo>
                      <a:lnTo>
                        <a:pt x="158" y="50"/>
                      </a:lnTo>
                      <a:lnTo>
                        <a:pt x="156" y="46"/>
                      </a:lnTo>
                      <a:lnTo>
                        <a:pt x="152" y="44"/>
                      </a:lnTo>
                      <a:lnTo>
                        <a:pt x="144" y="42"/>
                      </a:lnTo>
                      <a:lnTo>
                        <a:pt x="138" y="40"/>
                      </a:lnTo>
                      <a:lnTo>
                        <a:pt x="132" y="40"/>
                      </a:lnTo>
                      <a:lnTo>
                        <a:pt x="128" y="38"/>
                      </a:lnTo>
                      <a:lnTo>
                        <a:pt x="122" y="34"/>
                      </a:lnTo>
                      <a:lnTo>
                        <a:pt x="110" y="18"/>
                      </a:lnTo>
                      <a:lnTo>
                        <a:pt x="102" y="14"/>
                      </a:lnTo>
                      <a:lnTo>
                        <a:pt x="98" y="10"/>
                      </a:lnTo>
                      <a:lnTo>
                        <a:pt x="98" y="8"/>
                      </a:lnTo>
                      <a:lnTo>
                        <a:pt x="84" y="8"/>
                      </a:lnTo>
                      <a:lnTo>
                        <a:pt x="76" y="10"/>
                      </a:lnTo>
                      <a:lnTo>
                        <a:pt x="72" y="12"/>
                      </a:lnTo>
                      <a:lnTo>
                        <a:pt x="70" y="18"/>
                      </a:lnTo>
                      <a:lnTo>
                        <a:pt x="64" y="10"/>
                      </a:lnTo>
                      <a:lnTo>
                        <a:pt x="56" y="8"/>
                      </a:lnTo>
                      <a:lnTo>
                        <a:pt x="48" y="6"/>
                      </a:lnTo>
                      <a:lnTo>
                        <a:pt x="42" y="0"/>
                      </a:lnTo>
                      <a:lnTo>
                        <a:pt x="34" y="8"/>
                      </a:lnTo>
                      <a:lnTo>
                        <a:pt x="28" y="16"/>
                      </a:lnTo>
                      <a:lnTo>
                        <a:pt x="30" y="30"/>
                      </a:lnTo>
                      <a:lnTo>
                        <a:pt x="30" y="34"/>
                      </a:lnTo>
                      <a:lnTo>
                        <a:pt x="28" y="40"/>
                      </a:lnTo>
                      <a:lnTo>
                        <a:pt x="22" y="46"/>
                      </a:lnTo>
                      <a:lnTo>
                        <a:pt x="16" y="50"/>
                      </a:lnTo>
                      <a:lnTo>
                        <a:pt x="14" y="54"/>
                      </a:lnTo>
                      <a:lnTo>
                        <a:pt x="12" y="62"/>
                      </a:lnTo>
                      <a:lnTo>
                        <a:pt x="14" y="80"/>
                      </a:lnTo>
                      <a:lnTo>
                        <a:pt x="16" y="86"/>
                      </a:lnTo>
                      <a:lnTo>
                        <a:pt x="20" y="92"/>
                      </a:lnTo>
                      <a:lnTo>
                        <a:pt x="16" y="100"/>
                      </a:lnTo>
                      <a:lnTo>
                        <a:pt x="8" y="112"/>
                      </a:lnTo>
                      <a:lnTo>
                        <a:pt x="2" y="122"/>
                      </a:lnTo>
                      <a:lnTo>
                        <a:pt x="0" y="136"/>
                      </a:lnTo>
                      <a:lnTo>
                        <a:pt x="2" y="140"/>
                      </a:lnTo>
                      <a:lnTo>
                        <a:pt x="4" y="144"/>
                      </a:lnTo>
                      <a:lnTo>
                        <a:pt x="8" y="146"/>
                      </a:lnTo>
                      <a:lnTo>
                        <a:pt x="8" y="152"/>
                      </a:lnTo>
                      <a:lnTo>
                        <a:pt x="4" y="162"/>
                      </a:lnTo>
                      <a:lnTo>
                        <a:pt x="2" y="170"/>
                      </a:lnTo>
                      <a:lnTo>
                        <a:pt x="0" y="174"/>
                      </a:lnTo>
                      <a:lnTo>
                        <a:pt x="2" y="180"/>
                      </a:lnTo>
                      <a:lnTo>
                        <a:pt x="4" y="186"/>
                      </a:lnTo>
                      <a:lnTo>
                        <a:pt x="8" y="192"/>
                      </a:lnTo>
                      <a:lnTo>
                        <a:pt x="10" y="198"/>
                      </a:lnTo>
                      <a:lnTo>
                        <a:pt x="12" y="204"/>
                      </a:lnTo>
                      <a:lnTo>
                        <a:pt x="16" y="210"/>
                      </a:lnTo>
                      <a:lnTo>
                        <a:pt x="18" y="218"/>
                      </a:lnTo>
                      <a:lnTo>
                        <a:pt x="20" y="226"/>
                      </a:lnTo>
                      <a:lnTo>
                        <a:pt x="20" y="256"/>
                      </a:lnTo>
                      <a:lnTo>
                        <a:pt x="18" y="260"/>
                      </a:lnTo>
                      <a:lnTo>
                        <a:pt x="16" y="266"/>
                      </a:lnTo>
                      <a:lnTo>
                        <a:pt x="14" y="270"/>
                      </a:lnTo>
                      <a:lnTo>
                        <a:pt x="12" y="274"/>
                      </a:lnTo>
                      <a:lnTo>
                        <a:pt x="16" y="280"/>
                      </a:lnTo>
                      <a:lnTo>
                        <a:pt x="18" y="292"/>
                      </a:lnTo>
                      <a:lnTo>
                        <a:pt x="24" y="300"/>
                      </a:lnTo>
                      <a:lnTo>
                        <a:pt x="26" y="308"/>
                      </a:lnTo>
                      <a:lnTo>
                        <a:pt x="24" y="310"/>
                      </a:lnTo>
                      <a:lnTo>
                        <a:pt x="22" y="312"/>
                      </a:lnTo>
                      <a:lnTo>
                        <a:pt x="20" y="316"/>
                      </a:lnTo>
                      <a:lnTo>
                        <a:pt x="18" y="322"/>
                      </a:lnTo>
                      <a:lnTo>
                        <a:pt x="20" y="336"/>
                      </a:lnTo>
                      <a:lnTo>
                        <a:pt x="26" y="348"/>
                      </a:lnTo>
                      <a:lnTo>
                        <a:pt x="30" y="362"/>
                      </a:lnTo>
                      <a:lnTo>
                        <a:pt x="32" y="370"/>
                      </a:lnTo>
                      <a:lnTo>
                        <a:pt x="30" y="374"/>
                      </a:lnTo>
                      <a:lnTo>
                        <a:pt x="26" y="374"/>
                      </a:lnTo>
                      <a:lnTo>
                        <a:pt x="38" y="394"/>
                      </a:lnTo>
                      <a:lnTo>
                        <a:pt x="46" y="408"/>
                      </a:lnTo>
                      <a:lnTo>
                        <a:pt x="50" y="412"/>
                      </a:lnTo>
                      <a:lnTo>
                        <a:pt x="54" y="414"/>
                      </a:lnTo>
                      <a:lnTo>
                        <a:pt x="52" y="418"/>
                      </a:lnTo>
                      <a:lnTo>
                        <a:pt x="50" y="422"/>
                      </a:lnTo>
                      <a:lnTo>
                        <a:pt x="52" y="432"/>
                      </a:lnTo>
                      <a:lnTo>
                        <a:pt x="54" y="438"/>
                      </a:lnTo>
                      <a:lnTo>
                        <a:pt x="58" y="446"/>
                      </a:lnTo>
                      <a:lnTo>
                        <a:pt x="58" y="456"/>
                      </a:lnTo>
                      <a:lnTo>
                        <a:pt x="58" y="462"/>
                      </a:lnTo>
                      <a:lnTo>
                        <a:pt x="56" y="464"/>
                      </a:lnTo>
                      <a:lnTo>
                        <a:pt x="54" y="468"/>
                      </a:lnTo>
                      <a:lnTo>
                        <a:pt x="52" y="472"/>
                      </a:lnTo>
                      <a:lnTo>
                        <a:pt x="54" y="474"/>
                      </a:lnTo>
                      <a:lnTo>
                        <a:pt x="54" y="476"/>
                      </a:lnTo>
                      <a:lnTo>
                        <a:pt x="56" y="480"/>
                      </a:lnTo>
                      <a:lnTo>
                        <a:pt x="56" y="484"/>
                      </a:lnTo>
                      <a:lnTo>
                        <a:pt x="54" y="494"/>
                      </a:lnTo>
                      <a:lnTo>
                        <a:pt x="52" y="504"/>
                      </a:lnTo>
                      <a:lnTo>
                        <a:pt x="54" y="510"/>
                      </a:lnTo>
                      <a:lnTo>
                        <a:pt x="56" y="514"/>
                      </a:lnTo>
                      <a:lnTo>
                        <a:pt x="64" y="520"/>
                      </a:lnTo>
                      <a:lnTo>
                        <a:pt x="70" y="524"/>
                      </a:lnTo>
                      <a:lnTo>
                        <a:pt x="78" y="528"/>
                      </a:lnTo>
                      <a:lnTo>
                        <a:pt x="84" y="534"/>
                      </a:lnTo>
                      <a:lnTo>
                        <a:pt x="86" y="540"/>
                      </a:lnTo>
                      <a:lnTo>
                        <a:pt x="88" y="546"/>
                      </a:lnTo>
                      <a:lnTo>
                        <a:pt x="92" y="552"/>
                      </a:lnTo>
                      <a:lnTo>
                        <a:pt x="140" y="552"/>
                      </a:lnTo>
                      <a:lnTo>
                        <a:pt x="128" y="532"/>
                      </a:lnTo>
                      <a:lnTo>
                        <a:pt x="124" y="526"/>
                      </a:lnTo>
                      <a:lnTo>
                        <a:pt x="124" y="522"/>
                      </a:lnTo>
                      <a:lnTo>
                        <a:pt x="124" y="518"/>
                      </a:lnTo>
                      <a:lnTo>
                        <a:pt x="124" y="516"/>
                      </a:lnTo>
                      <a:lnTo>
                        <a:pt x="124" y="514"/>
                      </a:lnTo>
                      <a:lnTo>
                        <a:pt x="128" y="512"/>
                      </a:lnTo>
                      <a:lnTo>
                        <a:pt x="134" y="508"/>
                      </a:lnTo>
                      <a:lnTo>
                        <a:pt x="138" y="504"/>
                      </a:lnTo>
                      <a:lnTo>
                        <a:pt x="134" y="502"/>
                      </a:lnTo>
                      <a:lnTo>
                        <a:pt x="134" y="500"/>
                      </a:lnTo>
                      <a:lnTo>
                        <a:pt x="134" y="494"/>
                      </a:lnTo>
                      <a:lnTo>
                        <a:pt x="136" y="490"/>
                      </a:lnTo>
                      <a:lnTo>
                        <a:pt x="142" y="484"/>
                      </a:lnTo>
                      <a:lnTo>
                        <a:pt x="150" y="478"/>
                      </a:lnTo>
                      <a:lnTo>
                        <a:pt x="152" y="474"/>
                      </a:lnTo>
                      <a:lnTo>
                        <a:pt x="152" y="470"/>
                      </a:lnTo>
                      <a:lnTo>
                        <a:pt x="152" y="464"/>
                      </a:lnTo>
                      <a:lnTo>
                        <a:pt x="148" y="460"/>
                      </a:lnTo>
                      <a:lnTo>
                        <a:pt x="148" y="458"/>
                      </a:lnTo>
                      <a:lnTo>
                        <a:pt x="140" y="456"/>
                      </a:lnTo>
                      <a:lnTo>
                        <a:pt x="128" y="450"/>
                      </a:lnTo>
                      <a:lnTo>
                        <a:pt x="118" y="444"/>
                      </a:lnTo>
                      <a:lnTo>
                        <a:pt x="116" y="442"/>
                      </a:lnTo>
                      <a:lnTo>
                        <a:pt x="114" y="440"/>
                      </a:lnTo>
                      <a:lnTo>
                        <a:pt x="116" y="436"/>
                      </a:lnTo>
                      <a:lnTo>
                        <a:pt x="118" y="432"/>
                      </a:lnTo>
                      <a:lnTo>
                        <a:pt x="124" y="424"/>
                      </a:lnTo>
                      <a:lnTo>
                        <a:pt x="134" y="418"/>
                      </a:lnTo>
                      <a:lnTo>
                        <a:pt x="140" y="410"/>
                      </a:lnTo>
                      <a:lnTo>
                        <a:pt x="138" y="404"/>
                      </a:lnTo>
                      <a:lnTo>
                        <a:pt x="136" y="396"/>
                      </a:lnTo>
                      <a:lnTo>
                        <a:pt x="138" y="390"/>
                      </a:lnTo>
                      <a:lnTo>
                        <a:pt x="140" y="388"/>
                      </a:lnTo>
                      <a:lnTo>
                        <a:pt x="144" y="386"/>
                      </a:lnTo>
                      <a:lnTo>
                        <a:pt x="140" y="380"/>
                      </a:lnTo>
                      <a:lnTo>
                        <a:pt x="136" y="374"/>
                      </a:lnTo>
                      <a:lnTo>
                        <a:pt x="142" y="378"/>
                      </a:lnTo>
                      <a:lnTo>
                        <a:pt x="144" y="380"/>
                      </a:lnTo>
                      <a:lnTo>
                        <a:pt x="148" y="382"/>
                      </a:lnTo>
                      <a:lnTo>
                        <a:pt x="152" y="380"/>
                      </a:lnTo>
                      <a:lnTo>
                        <a:pt x="152" y="374"/>
                      </a:lnTo>
                      <a:lnTo>
                        <a:pt x="152" y="368"/>
                      </a:lnTo>
                      <a:lnTo>
                        <a:pt x="146" y="366"/>
                      </a:lnTo>
                      <a:lnTo>
                        <a:pt x="140" y="368"/>
                      </a:lnTo>
                      <a:lnTo>
                        <a:pt x="134" y="370"/>
                      </a:lnTo>
                      <a:lnTo>
                        <a:pt x="126" y="360"/>
                      </a:lnTo>
                      <a:lnTo>
                        <a:pt x="122" y="346"/>
                      </a:lnTo>
                      <a:lnTo>
                        <a:pt x="128" y="346"/>
                      </a:lnTo>
                      <a:lnTo>
                        <a:pt x="136" y="346"/>
                      </a:lnTo>
                      <a:lnTo>
                        <a:pt x="144" y="350"/>
                      </a:lnTo>
                      <a:lnTo>
                        <a:pt x="152" y="350"/>
                      </a:lnTo>
                      <a:lnTo>
                        <a:pt x="158" y="348"/>
                      </a:lnTo>
                      <a:lnTo>
                        <a:pt x="164" y="344"/>
                      </a:lnTo>
                      <a:lnTo>
                        <a:pt x="160" y="340"/>
                      </a:lnTo>
                      <a:lnTo>
                        <a:pt x="156" y="336"/>
                      </a:lnTo>
                      <a:lnTo>
                        <a:pt x="156" y="334"/>
                      </a:lnTo>
                      <a:lnTo>
                        <a:pt x="156" y="326"/>
                      </a:lnTo>
                      <a:lnTo>
                        <a:pt x="162" y="320"/>
                      </a:lnTo>
                      <a:lnTo>
                        <a:pt x="168" y="314"/>
                      </a:lnTo>
                      <a:lnTo>
                        <a:pt x="176" y="312"/>
                      </a:lnTo>
                      <a:lnTo>
                        <a:pt x="192" y="308"/>
                      </a:lnTo>
                      <a:lnTo>
                        <a:pt x="206" y="306"/>
                      </a:lnTo>
                      <a:lnTo>
                        <a:pt x="210" y="304"/>
                      </a:lnTo>
                      <a:lnTo>
                        <a:pt x="216" y="300"/>
                      </a:lnTo>
                      <a:lnTo>
                        <a:pt x="224" y="290"/>
                      </a:lnTo>
                      <a:lnTo>
                        <a:pt x="230" y="280"/>
                      </a:lnTo>
                      <a:lnTo>
                        <a:pt x="232" y="268"/>
                      </a:lnTo>
                      <a:lnTo>
                        <a:pt x="230" y="262"/>
                      </a:lnTo>
                      <a:lnTo>
                        <a:pt x="226" y="258"/>
                      </a:lnTo>
                      <a:lnTo>
                        <a:pt x="222" y="254"/>
                      </a:lnTo>
                      <a:lnTo>
                        <a:pt x="220" y="250"/>
                      </a:lnTo>
                      <a:lnTo>
                        <a:pt x="220" y="248"/>
                      </a:lnTo>
                      <a:lnTo>
                        <a:pt x="220" y="242"/>
                      </a:lnTo>
                      <a:lnTo>
                        <a:pt x="206" y="232"/>
                      </a:lnTo>
                      <a:lnTo>
                        <a:pt x="198" y="226"/>
                      </a:lnTo>
                      <a:lnTo>
                        <a:pt x="194" y="220"/>
                      </a:lnTo>
                      <a:lnTo>
                        <a:pt x="196" y="154"/>
                      </a:lnTo>
                      <a:lnTo>
                        <a:pt x="196" y="148"/>
                      </a:lnTo>
                      <a:lnTo>
                        <a:pt x="200" y="142"/>
                      </a:lnTo>
                      <a:lnTo>
                        <a:pt x="206" y="128"/>
                      </a:lnTo>
                      <a:lnTo>
                        <a:pt x="216" y="116"/>
                      </a:lnTo>
                      <a:lnTo>
                        <a:pt x="224" y="108"/>
                      </a:lnTo>
                      <a:lnTo>
                        <a:pt x="238" y="102"/>
                      </a:lnTo>
                      <a:lnTo>
                        <a:pt x="244" y="96"/>
                      </a:lnTo>
                      <a:lnTo>
                        <a:pt x="246" y="92"/>
                      </a:lnTo>
                      <a:lnTo>
                        <a:pt x="246" y="88"/>
                      </a:lnTo>
                      <a:lnTo>
                        <a:pt x="244" y="78"/>
                      </a:lnTo>
                      <a:lnTo>
                        <a:pt x="242" y="68"/>
                      </a:lnTo>
                      <a:lnTo>
                        <a:pt x="244" y="78"/>
                      </a:lnTo>
                      <a:lnTo>
                        <a:pt x="246" y="88"/>
                      </a:lnTo>
                      <a:lnTo>
                        <a:pt x="246" y="92"/>
                      </a:lnTo>
                      <a:lnTo>
                        <a:pt x="244" y="96"/>
                      </a:lnTo>
                      <a:lnTo>
                        <a:pt x="238" y="102"/>
                      </a:lnTo>
                      <a:lnTo>
                        <a:pt x="224" y="108"/>
                      </a:lnTo>
                      <a:lnTo>
                        <a:pt x="216" y="116"/>
                      </a:lnTo>
                      <a:lnTo>
                        <a:pt x="206" y="128"/>
                      </a:lnTo>
                      <a:lnTo>
                        <a:pt x="200" y="142"/>
                      </a:lnTo>
                      <a:lnTo>
                        <a:pt x="196" y="148"/>
                      </a:lnTo>
                      <a:lnTo>
                        <a:pt x="196" y="154"/>
                      </a:lnTo>
                      <a:lnTo>
                        <a:pt x="194" y="220"/>
                      </a:lnTo>
                      <a:lnTo>
                        <a:pt x="196" y="1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0" name="îṥḷiḍè">
                  <a:extLst>
                    <a:ext uri="{FF2B5EF4-FFF2-40B4-BE49-F238E27FC236}">
                      <a16:creationId xmlns:a16="http://schemas.microsoft.com/office/drawing/2014/main" id="{D3278482-C6B9-484D-BBF8-EE8B2668A05B}"/>
                    </a:ext>
                  </a:extLst>
                </p:cNvPr>
                <p:cNvSpPr/>
                <p:nvPr/>
              </p:nvSpPr>
              <p:spPr bwMode="auto">
                <a:xfrm>
                  <a:off x="2400482" y="4419690"/>
                  <a:ext cx="336040" cy="1130653"/>
                </a:xfrm>
                <a:custGeom>
                  <a:avLst/>
                  <a:gdLst>
                    <a:gd name="T0" fmla="*/ 2147483647 w 192"/>
                    <a:gd name="T1" fmla="*/ 2147483647 h 678"/>
                    <a:gd name="T2" fmla="*/ 2147483647 w 192"/>
                    <a:gd name="T3" fmla="*/ 2147483647 h 678"/>
                    <a:gd name="T4" fmla="*/ 2147483647 w 192"/>
                    <a:gd name="T5" fmla="*/ 2147483647 h 678"/>
                    <a:gd name="T6" fmla="*/ 2147483647 w 192"/>
                    <a:gd name="T7" fmla="*/ 2147483647 h 678"/>
                    <a:gd name="T8" fmla="*/ 2147483647 w 192"/>
                    <a:gd name="T9" fmla="*/ 2147483647 h 678"/>
                    <a:gd name="T10" fmla="*/ 2147483647 w 192"/>
                    <a:gd name="T11" fmla="*/ 2147483647 h 678"/>
                    <a:gd name="T12" fmla="*/ 2147483647 w 192"/>
                    <a:gd name="T13" fmla="*/ 2147483647 h 678"/>
                    <a:gd name="T14" fmla="*/ 2147483647 w 192"/>
                    <a:gd name="T15" fmla="*/ 2147483647 h 678"/>
                    <a:gd name="T16" fmla="*/ 2147483647 w 192"/>
                    <a:gd name="T17" fmla="*/ 2147483647 h 678"/>
                    <a:gd name="T18" fmla="*/ 2147483647 w 192"/>
                    <a:gd name="T19" fmla="*/ 2147483647 h 678"/>
                    <a:gd name="T20" fmla="*/ 2147483647 w 192"/>
                    <a:gd name="T21" fmla="*/ 2147483647 h 678"/>
                    <a:gd name="T22" fmla="*/ 2147483647 w 192"/>
                    <a:gd name="T23" fmla="*/ 2147483647 h 678"/>
                    <a:gd name="T24" fmla="*/ 2147483647 w 192"/>
                    <a:gd name="T25" fmla="*/ 2147483647 h 678"/>
                    <a:gd name="T26" fmla="*/ 2147483647 w 192"/>
                    <a:gd name="T27" fmla="*/ 2147483647 h 678"/>
                    <a:gd name="T28" fmla="*/ 2147483647 w 192"/>
                    <a:gd name="T29" fmla="*/ 2147483647 h 678"/>
                    <a:gd name="T30" fmla="*/ 2147483647 w 192"/>
                    <a:gd name="T31" fmla="*/ 2147483647 h 678"/>
                    <a:gd name="T32" fmla="*/ 2147483647 w 192"/>
                    <a:gd name="T33" fmla="*/ 2147483647 h 678"/>
                    <a:gd name="T34" fmla="*/ 2147483647 w 192"/>
                    <a:gd name="T35" fmla="*/ 2147483647 h 678"/>
                    <a:gd name="T36" fmla="*/ 2147483647 w 192"/>
                    <a:gd name="T37" fmla="*/ 2147483647 h 678"/>
                    <a:gd name="T38" fmla="*/ 2147483647 w 192"/>
                    <a:gd name="T39" fmla="*/ 2147483647 h 678"/>
                    <a:gd name="T40" fmla="*/ 2147483647 w 192"/>
                    <a:gd name="T41" fmla="*/ 2147483647 h 678"/>
                    <a:gd name="T42" fmla="*/ 2147483647 w 192"/>
                    <a:gd name="T43" fmla="*/ 2147483647 h 678"/>
                    <a:gd name="T44" fmla="*/ 2147483647 w 192"/>
                    <a:gd name="T45" fmla="*/ 0 h 678"/>
                    <a:gd name="T46" fmla="*/ 0 w 192"/>
                    <a:gd name="T47" fmla="*/ 2147483647 h 678"/>
                    <a:gd name="T48" fmla="*/ 2147483647 w 192"/>
                    <a:gd name="T49" fmla="*/ 2147483647 h 678"/>
                    <a:gd name="T50" fmla="*/ 2147483647 w 192"/>
                    <a:gd name="T51" fmla="*/ 2147483647 h 678"/>
                    <a:gd name="T52" fmla="*/ 2147483647 w 192"/>
                    <a:gd name="T53" fmla="*/ 2147483647 h 678"/>
                    <a:gd name="T54" fmla="*/ 2147483647 w 192"/>
                    <a:gd name="T55" fmla="*/ 2147483647 h 678"/>
                    <a:gd name="T56" fmla="*/ 2147483647 w 192"/>
                    <a:gd name="T57" fmla="*/ 2147483647 h 678"/>
                    <a:gd name="T58" fmla="*/ 2147483647 w 192"/>
                    <a:gd name="T59" fmla="*/ 2147483647 h 678"/>
                    <a:gd name="T60" fmla="*/ 2147483647 w 192"/>
                    <a:gd name="T61" fmla="*/ 2147483647 h 678"/>
                    <a:gd name="T62" fmla="*/ 2147483647 w 192"/>
                    <a:gd name="T63" fmla="*/ 2147483647 h 678"/>
                    <a:gd name="T64" fmla="*/ 2147483647 w 192"/>
                    <a:gd name="T65" fmla="*/ 2147483647 h 678"/>
                    <a:gd name="T66" fmla="*/ 2147483647 w 192"/>
                    <a:gd name="T67" fmla="*/ 2147483647 h 678"/>
                    <a:gd name="T68" fmla="*/ 2147483647 w 192"/>
                    <a:gd name="T69" fmla="*/ 2147483647 h 678"/>
                    <a:gd name="T70" fmla="*/ 2147483647 w 192"/>
                    <a:gd name="T71" fmla="*/ 2147483647 h 678"/>
                    <a:gd name="T72" fmla="*/ 2147483647 w 192"/>
                    <a:gd name="T73" fmla="*/ 2147483647 h 678"/>
                    <a:gd name="T74" fmla="*/ 2147483647 w 192"/>
                    <a:gd name="T75" fmla="*/ 2147483647 h 678"/>
                    <a:gd name="T76" fmla="*/ 2147483647 w 192"/>
                    <a:gd name="T77" fmla="*/ 2147483647 h 678"/>
                    <a:gd name="T78" fmla="*/ 2147483647 w 192"/>
                    <a:gd name="T79" fmla="*/ 2147483647 h 678"/>
                    <a:gd name="T80" fmla="*/ 2147483647 w 192"/>
                    <a:gd name="T81" fmla="*/ 2147483647 h 678"/>
                    <a:gd name="T82" fmla="*/ 2147483647 w 192"/>
                    <a:gd name="T83" fmla="*/ 2147483647 h 678"/>
                    <a:gd name="T84" fmla="*/ 2147483647 w 192"/>
                    <a:gd name="T85" fmla="*/ 2147483647 h 678"/>
                    <a:gd name="T86" fmla="*/ 2147483647 w 192"/>
                    <a:gd name="T87" fmla="*/ 2147483647 h 678"/>
                    <a:gd name="T88" fmla="*/ 2147483647 w 192"/>
                    <a:gd name="T89" fmla="*/ 2147483647 h 678"/>
                    <a:gd name="T90" fmla="*/ 2147483647 w 192"/>
                    <a:gd name="T91" fmla="*/ 2147483647 h 678"/>
                    <a:gd name="T92" fmla="*/ 2147483647 w 192"/>
                    <a:gd name="T93" fmla="*/ 2147483647 h 678"/>
                    <a:gd name="T94" fmla="*/ 2147483647 w 192"/>
                    <a:gd name="T95" fmla="*/ 2147483647 h 67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92"/>
                    <a:gd name="T145" fmla="*/ 0 h 678"/>
                    <a:gd name="T146" fmla="*/ 192 w 192"/>
                    <a:gd name="T147" fmla="*/ 678 h 678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92" h="678">
                      <a:moveTo>
                        <a:pt x="174" y="624"/>
                      </a:moveTo>
                      <a:lnTo>
                        <a:pt x="126" y="624"/>
                      </a:lnTo>
                      <a:lnTo>
                        <a:pt x="122" y="618"/>
                      </a:lnTo>
                      <a:lnTo>
                        <a:pt x="120" y="612"/>
                      </a:lnTo>
                      <a:lnTo>
                        <a:pt x="118" y="606"/>
                      </a:lnTo>
                      <a:lnTo>
                        <a:pt x="112" y="600"/>
                      </a:lnTo>
                      <a:lnTo>
                        <a:pt x="104" y="596"/>
                      </a:lnTo>
                      <a:lnTo>
                        <a:pt x="98" y="592"/>
                      </a:lnTo>
                      <a:lnTo>
                        <a:pt x="90" y="586"/>
                      </a:lnTo>
                      <a:lnTo>
                        <a:pt x="88" y="582"/>
                      </a:lnTo>
                      <a:lnTo>
                        <a:pt x="86" y="576"/>
                      </a:lnTo>
                      <a:lnTo>
                        <a:pt x="88" y="566"/>
                      </a:lnTo>
                      <a:lnTo>
                        <a:pt x="90" y="556"/>
                      </a:lnTo>
                      <a:lnTo>
                        <a:pt x="90" y="552"/>
                      </a:lnTo>
                      <a:lnTo>
                        <a:pt x="88" y="548"/>
                      </a:lnTo>
                      <a:lnTo>
                        <a:pt x="88" y="546"/>
                      </a:lnTo>
                      <a:lnTo>
                        <a:pt x="86" y="544"/>
                      </a:lnTo>
                      <a:lnTo>
                        <a:pt x="88" y="540"/>
                      </a:lnTo>
                      <a:lnTo>
                        <a:pt x="90" y="536"/>
                      </a:lnTo>
                      <a:lnTo>
                        <a:pt x="92" y="534"/>
                      </a:lnTo>
                      <a:lnTo>
                        <a:pt x="92" y="528"/>
                      </a:lnTo>
                      <a:lnTo>
                        <a:pt x="92" y="518"/>
                      </a:lnTo>
                      <a:lnTo>
                        <a:pt x="88" y="510"/>
                      </a:lnTo>
                      <a:lnTo>
                        <a:pt x="86" y="504"/>
                      </a:lnTo>
                      <a:lnTo>
                        <a:pt x="84" y="494"/>
                      </a:lnTo>
                      <a:lnTo>
                        <a:pt x="86" y="490"/>
                      </a:lnTo>
                      <a:lnTo>
                        <a:pt x="88" y="486"/>
                      </a:lnTo>
                      <a:lnTo>
                        <a:pt x="84" y="484"/>
                      </a:lnTo>
                      <a:lnTo>
                        <a:pt x="80" y="480"/>
                      </a:lnTo>
                      <a:lnTo>
                        <a:pt x="72" y="466"/>
                      </a:lnTo>
                      <a:lnTo>
                        <a:pt x="60" y="446"/>
                      </a:lnTo>
                      <a:lnTo>
                        <a:pt x="64" y="446"/>
                      </a:lnTo>
                      <a:lnTo>
                        <a:pt x="66" y="442"/>
                      </a:lnTo>
                      <a:lnTo>
                        <a:pt x="64" y="434"/>
                      </a:lnTo>
                      <a:lnTo>
                        <a:pt x="60" y="420"/>
                      </a:lnTo>
                      <a:lnTo>
                        <a:pt x="54" y="408"/>
                      </a:lnTo>
                      <a:lnTo>
                        <a:pt x="52" y="394"/>
                      </a:lnTo>
                      <a:lnTo>
                        <a:pt x="54" y="388"/>
                      </a:lnTo>
                      <a:lnTo>
                        <a:pt x="56" y="384"/>
                      </a:lnTo>
                      <a:lnTo>
                        <a:pt x="58" y="382"/>
                      </a:lnTo>
                      <a:lnTo>
                        <a:pt x="60" y="380"/>
                      </a:lnTo>
                      <a:lnTo>
                        <a:pt x="58" y="372"/>
                      </a:lnTo>
                      <a:lnTo>
                        <a:pt x="52" y="364"/>
                      </a:lnTo>
                      <a:lnTo>
                        <a:pt x="50" y="352"/>
                      </a:lnTo>
                      <a:lnTo>
                        <a:pt x="46" y="346"/>
                      </a:lnTo>
                      <a:lnTo>
                        <a:pt x="48" y="342"/>
                      </a:lnTo>
                      <a:lnTo>
                        <a:pt x="50" y="338"/>
                      </a:lnTo>
                      <a:lnTo>
                        <a:pt x="52" y="332"/>
                      </a:lnTo>
                      <a:lnTo>
                        <a:pt x="54" y="328"/>
                      </a:lnTo>
                      <a:lnTo>
                        <a:pt x="54" y="298"/>
                      </a:lnTo>
                      <a:lnTo>
                        <a:pt x="52" y="290"/>
                      </a:lnTo>
                      <a:lnTo>
                        <a:pt x="50" y="282"/>
                      </a:lnTo>
                      <a:lnTo>
                        <a:pt x="46" y="276"/>
                      </a:lnTo>
                      <a:lnTo>
                        <a:pt x="44" y="270"/>
                      </a:lnTo>
                      <a:lnTo>
                        <a:pt x="42" y="264"/>
                      </a:lnTo>
                      <a:lnTo>
                        <a:pt x="38" y="258"/>
                      </a:lnTo>
                      <a:lnTo>
                        <a:pt x="36" y="252"/>
                      </a:lnTo>
                      <a:lnTo>
                        <a:pt x="34" y="246"/>
                      </a:lnTo>
                      <a:lnTo>
                        <a:pt x="36" y="242"/>
                      </a:lnTo>
                      <a:lnTo>
                        <a:pt x="38" y="234"/>
                      </a:lnTo>
                      <a:lnTo>
                        <a:pt x="42" y="224"/>
                      </a:lnTo>
                      <a:lnTo>
                        <a:pt x="42" y="218"/>
                      </a:lnTo>
                      <a:lnTo>
                        <a:pt x="38" y="216"/>
                      </a:lnTo>
                      <a:lnTo>
                        <a:pt x="36" y="212"/>
                      </a:lnTo>
                      <a:lnTo>
                        <a:pt x="34" y="208"/>
                      </a:lnTo>
                      <a:lnTo>
                        <a:pt x="36" y="194"/>
                      </a:lnTo>
                      <a:lnTo>
                        <a:pt x="42" y="184"/>
                      </a:lnTo>
                      <a:lnTo>
                        <a:pt x="50" y="172"/>
                      </a:lnTo>
                      <a:lnTo>
                        <a:pt x="54" y="164"/>
                      </a:lnTo>
                      <a:lnTo>
                        <a:pt x="50" y="158"/>
                      </a:lnTo>
                      <a:lnTo>
                        <a:pt x="48" y="152"/>
                      </a:lnTo>
                      <a:lnTo>
                        <a:pt x="46" y="134"/>
                      </a:lnTo>
                      <a:lnTo>
                        <a:pt x="48" y="126"/>
                      </a:lnTo>
                      <a:lnTo>
                        <a:pt x="50" y="122"/>
                      </a:lnTo>
                      <a:lnTo>
                        <a:pt x="56" y="118"/>
                      </a:lnTo>
                      <a:lnTo>
                        <a:pt x="62" y="112"/>
                      </a:lnTo>
                      <a:lnTo>
                        <a:pt x="64" y="106"/>
                      </a:lnTo>
                      <a:lnTo>
                        <a:pt x="64" y="102"/>
                      </a:lnTo>
                      <a:lnTo>
                        <a:pt x="62" y="88"/>
                      </a:lnTo>
                      <a:lnTo>
                        <a:pt x="60" y="90"/>
                      </a:lnTo>
                      <a:lnTo>
                        <a:pt x="56" y="90"/>
                      </a:lnTo>
                      <a:lnTo>
                        <a:pt x="52" y="90"/>
                      </a:lnTo>
                      <a:lnTo>
                        <a:pt x="50" y="86"/>
                      </a:lnTo>
                      <a:lnTo>
                        <a:pt x="48" y="80"/>
                      </a:lnTo>
                      <a:lnTo>
                        <a:pt x="42" y="60"/>
                      </a:lnTo>
                      <a:lnTo>
                        <a:pt x="40" y="56"/>
                      </a:lnTo>
                      <a:lnTo>
                        <a:pt x="36" y="54"/>
                      </a:lnTo>
                      <a:lnTo>
                        <a:pt x="34" y="52"/>
                      </a:lnTo>
                      <a:lnTo>
                        <a:pt x="32" y="50"/>
                      </a:lnTo>
                      <a:lnTo>
                        <a:pt x="28" y="20"/>
                      </a:lnTo>
                      <a:lnTo>
                        <a:pt x="22" y="8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8" y="4"/>
                      </a:lnTo>
                      <a:lnTo>
                        <a:pt x="4" y="6"/>
                      </a:lnTo>
                      <a:lnTo>
                        <a:pt x="0" y="8"/>
                      </a:lnTo>
                      <a:lnTo>
                        <a:pt x="4" y="18"/>
                      </a:lnTo>
                      <a:lnTo>
                        <a:pt x="8" y="32"/>
                      </a:lnTo>
                      <a:lnTo>
                        <a:pt x="12" y="48"/>
                      </a:lnTo>
                      <a:lnTo>
                        <a:pt x="14" y="66"/>
                      </a:lnTo>
                      <a:lnTo>
                        <a:pt x="10" y="80"/>
                      </a:lnTo>
                      <a:lnTo>
                        <a:pt x="8" y="96"/>
                      </a:lnTo>
                      <a:lnTo>
                        <a:pt x="12" y="102"/>
                      </a:lnTo>
                      <a:lnTo>
                        <a:pt x="16" y="106"/>
                      </a:lnTo>
                      <a:lnTo>
                        <a:pt x="18" y="118"/>
                      </a:lnTo>
                      <a:lnTo>
                        <a:pt x="18" y="134"/>
                      </a:lnTo>
                      <a:lnTo>
                        <a:pt x="16" y="162"/>
                      </a:lnTo>
                      <a:lnTo>
                        <a:pt x="10" y="192"/>
                      </a:lnTo>
                      <a:lnTo>
                        <a:pt x="12" y="198"/>
                      </a:lnTo>
                      <a:lnTo>
                        <a:pt x="14" y="202"/>
                      </a:lnTo>
                      <a:lnTo>
                        <a:pt x="16" y="206"/>
                      </a:lnTo>
                      <a:lnTo>
                        <a:pt x="18" y="210"/>
                      </a:lnTo>
                      <a:lnTo>
                        <a:pt x="18" y="214"/>
                      </a:lnTo>
                      <a:lnTo>
                        <a:pt x="16" y="214"/>
                      </a:lnTo>
                      <a:lnTo>
                        <a:pt x="14" y="216"/>
                      </a:lnTo>
                      <a:lnTo>
                        <a:pt x="14" y="218"/>
                      </a:lnTo>
                      <a:lnTo>
                        <a:pt x="14" y="236"/>
                      </a:lnTo>
                      <a:lnTo>
                        <a:pt x="20" y="252"/>
                      </a:lnTo>
                      <a:lnTo>
                        <a:pt x="22" y="268"/>
                      </a:lnTo>
                      <a:lnTo>
                        <a:pt x="24" y="286"/>
                      </a:lnTo>
                      <a:lnTo>
                        <a:pt x="22" y="302"/>
                      </a:lnTo>
                      <a:lnTo>
                        <a:pt x="22" y="310"/>
                      </a:lnTo>
                      <a:lnTo>
                        <a:pt x="20" y="318"/>
                      </a:lnTo>
                      <a:lnTo>
                        <a:pt x="22" y="326"/>
                      </a:lnTo>
                      <a:lnTo>
                        <a:pt x="22" y="332"/>
                      </a:lnTo>
                      <a:lnTo>
                        <a:pt x="20" y="340"/>
                      </a:lnTo>
                      <a:lnTo>
                        <a:pt x="16" y="346"/>
                      </a:lnTo>
                      <a:lnTo>
                        <a:pt x="12" y="350"/>
                      </a:lnTo>
                      <a:lnTo>
                        <a:pt x="10" y="352"/>
                      </a:lnTo>
                      <a:lnTo>
                        <a:pt x="10" y="358"/>
                      </a:lnTo>
                      <a:lnTo>
                        <a:pt x="12" y="362"/>
                      </a:lnTo>
                      <a:lnTo>
                        <a:pt x="18" y="372"/>
                      </a:lnTo>
                      <a:lnTo>
                        <a:pt x="22" y="380"/>
                      </a:lnTo>
                      <a:lnTo>
                        <a:pt x="24" y="388"/>
                      </a:lnTo>
                      <a:lnTo>
                        <a:pt x="24" y="404"/>
                      </a:lnTo>
                      <a:lnTo>
                        <a:pt x="26" y="418"/>
                      </a:lnTo>
                      <a:lnTo>
                        <a:pt x="28" y="436"/>
                      </a:lnTo>
                      <a:lnTo>
                        <a:pt x="34" y="456"/>
                      </a:lnTo>
                      <a:lnTo>
                        <a:pt x="36" y="462"/>
                      </a:lnTo>
                      <a:lnTo>
                        <a:pt x="40" y="462"/>
                      </a:lnTo>
                      <a:lnTo>
                        <a:pt x="44" y="462"/>
                      </a:lnTo>
                      <a:lnTo>
                        <a:pt x="46" y="462"/>
                      </a:lnTo>
                      <a:lnTo>
                        <a:pt x="46" y="460"/>
                      </a:lnTo>
                      <a:lnTo>
                        <a:pt x="44" y="448"/>
                      </a:lnTo>
                      <a:lnTo>
                        <a:pt x="40" y="436"/>
                      </a:lnTo>
                      <a:lnTo>
                        <a:pt x="44" y="434"/>
                      </a:lnTo>
                      <a:lnTo>
                        <a:pt x="50" y="434"/>
                      </a:lnTo>
                      <a:lnTo>
                        <a:pt x="52" y="442"/>
                      </a:lnTo>
                      <a:lnTo>
                        <a:pt x="52" y="456"/>
                      </a:lnTo>
                      <a:lnTo>
                        <a:pt x="54" y="462"/>
                      </a:lnTo>
                      <a:lnTo>
                        <a:pt x="56" y="466"/>
                      </a:lnTo>
                      <a:lnTo>
                        <a:pt x="56" y="480"/>
                      </a:lnTo>
                      <a:lnTo>
                        <a:pt x="50" y="482"/>
                      </a:lnTo>
                      <a:lnTo>
                        <a:pt x="44" y="482"/>
                      </a:lnTo>
                      <a:lnTo>
                        <a:pt x="46" y="486"/>
                      </a:lnTo>
                      <a:lnTo>
                        <a:pt x="48" y="490"/>
                      </a:lnTo>
                      <a:lnTo>
                        <a:pt x="50" y="492"/>
                      </a:lnTo>
                      <a:lnTo>
                        <a:pt x="50" y="496"/>
                      </a:lnTo>
                      <a:lnTo>
                        <a:pt x="50" y="502"/>
                      </a:lnTo>
                      <a:lnTo>
                        <a:pt x="46" y="506"/>
                      </a:lnTo>
                      <a:lnTo>
                        <a:pt x="42" y="512"/>
                      </a:lnTo>
                      <a:lnTo>
                        <a:pt x="40" y="518"/>
                      </a:lnTo>
                      <a:lnTo>
                        <a:pt x="42" y="522"/>
                      </a:lnTo>
                      <a:lnTo>
                        <a:pt x="46" y="524"/>
                      </a:lnTo>
                      <a:lnTo>
                        <a:pt x="56" y="526"/>
                      </a:lnTo>
                      <a:lnTo>
                        <a:pt x="54" y="530"/>
                      </a:lnTo>
                      <a:lnTo>
                        <a:pt x="56" y="534"/>
                      </a:lnTo>
                      <a:lnTo>
                        <a:pt x="58" y="540"/>
                      </a:lnTo>
                      <a:lnTo>
                        <a:pt x="58" y="544"/>
                      </a:lnTo>
                      <a:lnTo>
                        <a:pt x="50" y="544"/>
                      </a:lnTo>
                      <a:lnTo>
                        <a:pt x="50" y="554"/>
                      </a:lnTo>
                      <a:lnTo>
                        <a:pt x="54" y="560"/>
                      </a:lnTo>
                      <a:lnTo>
                        <a:pt x="62" y="568"/>
                      </a:lnTo>
                      <a:lnTo>
                        <a:pt x="62" y="572"/>
                      </a:lnTo>
                      <a:lnTo>
                        <a:pt x="62" y="576"/>
                      </a:lnTo>
                      <a:lnTo>
                        <a:pt x="66" y="582"/>
                      </a:lnTo>
                      <a:lnTo>
                        <a:pt x="74" y="594"/>
                      </a:lnTo>
                      <a:lnTo>
                        <a:pt x="80" y="602"/>
                      </a:lnTo>
                      <a:lnTo>
                        <a:pt x="86" y="606"/>
                      </a:lnTo>
                      <a:lnTo>
                        <a:pt x="96" y="606"/>
                      </a:lnTo>
                      <a:lnTo>
                        <a:pt x="94" y="618"/>
                      </a:lnTo>
                      <a:lnTo>
                        <a:pt x="96" y="622"/>
                      </a:lnTo>
                      <a:lnTo>
                        <a:pt x="100" y="626"/>
                      </a:lnTo>
                      <a:lnTo>
                        <a:pt x="96" y="630"/>
                      </a:lnTo>
                      <a:lnTo>
                        <a:pt x="106" y="640"/>
                      </a:lnTo>
                      <a:lnTo>
                        <a:pt x="122" y="648"/>
                      </a:lnTo>
                      <a:lnTo>
                        <a:pt x="154" y="660"/>
                      </a:lnTo>
                      <a:lnTo>
                        <a:pt x="156" y="664"/>
                      </a:lnTo>
                      <a:lnTo>
                        <a:pt x="158" y="666"/>
                      </a:lnTo>
                      <a:lnTo>
                        <a:pt x="160" y="668"/>
                      </a:lnTo>
                      <a:lnTo>
                        <a:pt x="164" y="670"/>
                      </a:lnTo>
                      <a:lnTo>
                        <a:pt x="172" y="672"/>
                      </a:lnTo>
                      <a:lnTo>
                        <a:pt x="178" y="674"/>
                      </a:lnTo>
                      <a:lnTo>
                        <a:pt x="192" y="678"/>
                      </a:lnTo>
                      <a:lnTo>
                        <a:pt x="174" y="6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1" name="iSļïḑé">
                  <a:extLst>
                    <a:ext uri="{FF2B5EF4-FFF2-40B4-BE49-F238E27FC236}">
                      <a16:creationId xmlns:a16="http://schemas.microsoft.com/office/drawing/2014/main" id="{D455818E-6142-4BE7-B9B2-11E200414A02}"/>
                    </a:ext>
                  </a:extLst>
                </p:cNvPr>
                <p:cNvSpPr/>
                <p:nvPr/>
              </p:nvSpPr>
              <p:spPr bwMode="auto">
                <a:xfrm>
                  <a:off x="2706223" y="5462077"/>
                  <a:ext cx="118441" cy="93870"/>
                </a:xfrm>
                <a:custGeom>
                  <a:avLst/>
                  <a:gdLst>
                    <a:gd name="T0" fmla="*/ 0 w 68"/>
                    <a:gd name="T1" fmla="*/ 0 h 56"/>
                    <a:gd name="T2" fmla="*/ 2147483647 w 68"/>
                    <a:gd name="T3" fmla="*/ 2147483647 h 56"/>
                    <a:gd name="T4" fmla="*/ 2147483647 w 68"/>
                    <a:gd name="T5" fmla="*/ 2147483647 h 56"/>
                    <a:gd name="T6" fmla="*/ 2147483647 w 68"/>
                    <a:gd name="T7" fmla="*/ 2147483647 h 56"/>
                    <a:gd name="T8" fmla="*/ 2147483647 w 68"/>
                    <a:gd name="T9" fmla="*/ 2147483647 h 56"/>
                    <a:gd name="T10" fmla="*/ 2147483647 w 68"/>
                    <a:gd name="T11" fmla="*/ 2147483647 h 56"/>
                    <a:gd name="T12" fmla="*/ 2147483647 w 68"/>
                    <a:gd name="T13" fmla="*/ 2147483647 h 56"/>
                    <a:gd name="T14" fmla="*/ 2147483647 w 68"/>
                    <a:gd name="T15" fmla="*/ 2147483647 h 56"/>
                    <a:gd name="T16" fmla="*/ 2147483647 w 68"/>
                    <a:gd name="T17" fmla="*/ 2147483647 h 56"/>
                    <a:gd name="T18" fmla="*/ 2147483647 w 68"/>
                    <a:gd name="T19" fmla="*/ 2147483647 h 56"/>
                    <a:gd name="T20" fmla="*/ 2147483647 w 68"/>
                    <a:gd name="T21" fmla="*/ 2147483647 h 56"/>
                    <a:gd name="T22" fmla="*/ 2147483647 w 68"/>
                    <a:gd name="T23" fmla="*/ 2147483647 h 56"/>
                    <a:gd name="T24" fmla="*/ 2147483647 w 68"/>
                    <a:gd name="T25" fmla="*/ 2147483647 h 56"/>
                    <a:gd name="T26" fmla="*/ 0 w 68"/>
                    <a:gd name="T27" fmla="*/ 0 h 5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8"/>
                    <a:gd name="T43" fmla="*/ 0 h 56"/>
                    <a:gd name="T44" fmla="*/ 68 w 68"/>
                    <a:gd name="T45" fmla="*/ 56 h 5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8" h="56">
                      <a:moveTo>
                        <a:pt x="0" y="0"/>
                      </a:moveTo>
                      <a:lnTo>
                        <a:pt x="6" y="6"/>
                      </a:lnTo>
                      <a:lnTo>
                        <a:pt x="12" y="14"/>
                      </a:lnTo>
                      <a:lnTo>
                        <a:pt x="28" y="26"/>
                      </a:lnTo>
                      <a:lnTo>
                        <a:pt x="40" y="30"/>
                      </a:lnTo>
                      <a:lnTo>
                        <a:pt x="50" y="32"/>
                      </a:lnTo>
                      <a:lnTo>
                        <a:pt x="62" y="36"/>
                      </a:lnTo>
                      <a:lnTo>
                        <a:pt x="66" y="38"/>
                      </a:lnTo>
                      <a:lnTo>
                        <a:pt x="68" y="42"/>
                      </a:lnTo>
                      <a:lnTo>
                        <a:pt x="48" y="52"/>
                      </a:lnTo>
                      <a:lnTo>
                        <a:pt x="40" y="54"/>
                      </a:lnTo>
                      <a:lnTo>
                        <a:pt x="28" y="56"/>
                      </a:lnTo>
                      <a:lnTo>
                        <a:pt x="18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2" name="ïṥľïḑe">
                  <a:extLst>
                    <a:ext uri="{FF2B5EF4-FFF2-40B4-BE49-F238E27FC236}">
                      <a16:creationId xmlns:a16="http://schemas.microsoft.com/office/drawing/2014/main" id="{79BE2E2D-EDE6-4A71-BC65-90F018458235}"/>
                    </a:ext>
                  </a:extLst>
                </p:cNvPr>
                <p:cNvSpPr/>
                <p:nvPr/>
              </p:nvSpPr>
              <p:spPr bwMode="auto">
                <a:xfrm>
                  <a:off x="2142942" y="3489388"/>
                  <a:ext cx="322269" cy="507184"/>
                </a:xfrm>
                <a:custGeom>
                  <a:avLst/>
                  <a:gdLst>
                    <a:gd name="T0" fmla="*/ 2147483647 w 184"/>
                    <a:gd name="T1" fmla="*/ 2147483647 h 304"/>
                    <a:gd name="T2" fmla="*/ 2147483647 w 184"/>
                    <a:gd name="T3" fmla="*/ 2147483647 h 304"/>
                    <a:gd name="T4" fmla="*/ 2147483647 w 184"/>
                    <a:gd name="T5" fmla="*/ 2147483647 h 304"/>
                    <a:gd name="T6" fmla="*/ 2147483647 w 184"/>
                    <a:gd name="T7" fmla="*/ 2147483647 h 304"/>
                    <a:gd name="T8" fmla="*/ 2147483647 w 184"/>
                    <a:gd name="T9" fmla="*/ 2147483647 h 304"/>
                    <a:gd name="T10" fmla="*/ 2147483647 w 184"/>
                    <a:gd name="T11" fmla="*/ 2147483647 h 304"/>
                    <a:gd name="T12" fmla="*/ 2147483647 w 184"/>
                    <a:gd name="T13" fmla="*/ 2147483647 h 304"/>
                    <a:gd name="T14" fmla="*/ 2147483647 w 184"/>
                    <a:gd name="T15" fmla="*/ 2147483647 h 304"/>
                    <a:gd name="T16" fmla="*/ 2147483647 w 184"/>
                    <a:gd name="T17" fmla="*/ 2147483647 h 304"/>
                    <a:gd name="T18" fmla="*/ 2147483647 w 184"/>
                    <a:gd name="T19" fmla="*/ 2147483647 h 304"/>
                    <a:gd name="T20" fmla="*/ 2147483647 w 184"/>
                    <a:gd name="T21" fmla="*/ 2147483647 h 304"/>
                    <a:gd name="T22" fmla="*/ 2147483647 w 184"/>
                    <a:gd name="T23" fmla="*/ 2147483647 h 304"/>
                    <a:gd name="T24" fmla="*/ 2147483647 w 184"/>
                    <a:gd name="T25" fmla="*/ 2147483647 h 304"/>
                    <a:gd name="T26" fmla="*/ 2147483647 w 184"/>
                    <a:gd name="T27" fmla="*/ 2147483647 h 304"/>
                    <a:gd name="T28" fmla="*/ 2147483647 w 184"/>
                    <a:gd name="T29" fmla="*/ 2147483647 h 304"/>
                    <a:gd name="T30" fmla="*/ 2147483647 w 184"/>
                    <a:gd name="T31" fmla="*/ 2147483647 h 304"/>
                    <a:gd name="T32" fmla="*/ 2147483647 w 184"/>
                    <a:gd name="T33" fmla="*/ 2147483647 h 304"/>
                    <a:gd name="T34" fmla="*/ 2147483647 w 184"/>
                    <a:gd name="T35" fmla="*/ 2147483647 h 304"/>
                    <a:gd name="T36" fmla="*/ 2147483647 w 184"/>
                    <a:gd name="T37" fmla="*/ 2147483647 h 304"/>
                    <a:gd name="T38" fmla="*/ 2147483647 w 184"/>
                    <a:gd name="T39" fmla="*/ 2147483647 h 304"/>
                    <a:gd name="T40" fmla="*/ 2147483647 w 184"/>
                    <a:gd name="T41" fmla="*/ 2147483647 h 304"/>
                    <a:gd name="T42" fmla="*/ 2147483647 w 184"/>
                    <a:gd name="T43" fmla="*/ 2147483647 h 304"/>
                    <a:gd name="T44" fmla="*/ 2147483647 w 184"/>
                    <a:gd name="T45" fmla="*/ 2147483647 h 304"/>
                    <a:gd name="T46" fmla="*/ 2147483647 w 184"/>
                    <a:gd name="T47" fmla="*/ 2147483647 h 304"/>
                    <a:gd name="T48" fmla="*/ 2147483647 w 184"/>
                    <a:gd name="T49" fmla="*/ 2147483647 h 304"/>
                    <a:gd name="T50" fmla="*/ 2147483647 w 184"/>
                    <a:gd name="T51" fmla="*/ 2147483647 h 304"/>
                    <a:gd name="T52" fmla="*/ 2147483647 w 184"/>
                    <a:gd name="T53" fmla="*/ 2147483647 h 304"/>
                    <a:gd name="T54" fmla="*/ 2147483647 w 184"/>
                    <a:gd name="T55" fmla="*/ 2147483647 h 304"/>
                    <a:gd name="T56" fmla="*/ 2147483647 w 184"/>
                    <a:gd name="T57" fmla="*/ 2147483647 h 304"/>
                    <a:gd name="T58" fmla="*/ 2147483647 w 184"/>
                    <a:gd name="T59" fmla="*/ 2147483647 h 304"/>
                    <a:gd name="T60" fmla="*/ 2147483647 w 184"/>
                    <a:gd name="T61" fmla="*/ 2147483647 h 304"/>
                    <a:gd name="T62" fmla="*/ 2147483647 w 184"/>
                    <a:gd name="T63" fmla="*/ 2147483647 h 304"/>
                    <a:gd name="T64" fmla="*/ 2147483647 w 184"/>
                    <a:gd name="T65" fmla="*/ 2147483647 h 304"/>
                    <a:gd name="T66" fmla="*/ 2147483647 w 184"/>
                    <a:gd name="T67" fmla="*/ 2147483647 h 304"/>
                    <a:gd name="T68" fmla="*/ 2147483647 w 184"/>
                    <a:gd name="T69" fmla="*/ 2147483647 h 304"/>
                    <a:gd name="T70" fmla="*/ 2147483647 w 184"/>
                    <a:gd name="T71" fmla="*/ 2147483647 h 304"/>
                    <a:gd name="T72" fmla="*/ 2147483647 w 184"/>
                    <a:gd name="T73" fmla="*/ 2147483647 h 304"/>
                    <a:gd name="T74" fmla="*/ 2147483647 w 184"/>
                    <a:gd name="T75" fmla="*/ 2147483647 h 304"/>
                    <a:gd name="T76" fmla="*/ 2147483647 w 184"/>
                    <a:gd name="T77" fmla="*/ 2147483647 h 304"/>
                    <a:gd name="T78" fmla="*/ 2147483647 w 184"/>
                    <a:gd name="T79" fmla="*/ 2147483647 h 304"/>
                    <a:gd name="T80" fmla="*/ 2147483647 w 184"/>
                    <a:gd name="T81" fmla="*/ 2147483647 h 304"/>
                    <a:gd name="T82" fmla="*/ 2147483647 w 184"/>
                    <a:gd name="T83" fmla="*/ 2147483647 h 304"/>
                    <a:gd name="T84" fmla="*/ 2147483647 w 184"/>
                    <a:gd name="T85" fmla="*/ 2147483647 h 304"/>
                    <a:gd name="T86" fmla="*/ 2147483647 w 184"/>
                    <a:gd name="T87" fmla="*/ 2147483647 h 304"/>
                    <a:gd name="T88" fmla="*/ 2147483647 w 184"/>
                    <a:gd name="T89" fmla="*/ 2147483647 h 304"/>
                    <a:gd name="T90" fmla="*/ 0 w 184"/>
                    <a:gd name="T91" fmla="*/ 2147483647 h 304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84"/>
                    <a:gd name="T139" fmla="*/ 0 h 304"/>
                    <a:gd name="T140" fmla="*/ 184 w 184"/>
                    <a:gd name="T141" fmla="*/ 304 h 304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84" h="304">
                      <a:moveTo>
                        <a:pt x="2" y="204"/>
                      </a:moveTo>
                      <a:lnTo>
                        <a:pt x="2" y="194"/>
                      </a:lnTo>
                      <a:lnTo>
                        <a:pt x="6" y="184"/>
                      </a:lnTo>
                      <a:lnTo>
                        <a:pt x="8" y="178"/>
                      </a:lnTo>
                      <a:lnTo>
                        <a:pt x="18" y="176"/>
                      </a:lnTo>
                      <a:lnTo>
                        <a:pt x="18" y="172"/>
                      </a:lnTo>
                      <a:lnTo>
                        <a:pt x="22" y="166"/>
                      </a:lnTo>
                      <a:lnTo>
                        <a:pt x="26" y="162"/>
                      </a:lnTo>
                      <a:lnTo>
                        <a:pt x="28" y="158"/>
                      </a:lnTo>
                      <a:lnTo>
                        <a:pt x="26" y="142"/>
                      </a:lnTo>
                      <a:lnTo>
                        <a:pt x="24" y="124"/>
                      </a:lnTo>
                      <a:lnTo>
                        <a:pt x="26" y="118"/>
                      </a:lnTo>
                      <a:lnTo>
                        <a:pt x="28" y="114"/>
                      </a:lnTo>
                      <a:lnTo>
                        <a:pt x="26" y="106"/>
                      </a:lnTo>
                      <a:lnTo>
                        <a:pt x="22" y="100"/>
                      </a:lnTo>
                      <a:lnTo>
                        <a:pt x="18" y="96"/>
                      </a:lnTo>
                      <a:lnTo>
                        <a:pt x="18" y="90"/>
                      </a:lnTo>
                      <a:lnTo>
                        <a:pt x="16" y="90"/>
                      </a:lnTo>
                      <a:lnTo>
                        <a:pt x="22" y="86"/>
                      </a:lnTo>
                      <a:lnTo>
                        <a:pt x="28" y="82"/>
                      </a:lnTo>
                      <a:lnTo>
                        <a:pt x="26" y="76"/>
                      </a:lnTo>
                      <a:lnTo>
                        <a:pt x="26" y="70"/>
                      </a:lnTo>
                      <a:lnTo>
                        <a:pt x="28" y="68"/>
                      </a:lnTo>
                      <a:lnTo>
                        <a:pt x="32" y="72"/>
                      </a:lnTo>
                      <a:lnTo>
                        <a:pt x="40" y="74"/>
                      </a:lnTo>
                      <a:lnTo>
                        <a:pt x="42" y="64"/>
                      </a:lnTo>
                      <a:lnTo>
                        <a:pt x="46" y="62"/>
                      </a:lnTo>
                      <a:lnTo>
                        <a:pt x="48" y="58"/>
                      </a:lnTo>
                      <a:lnTo>
                        <a:pt x="52" y="58"/>
                      </a:lnTo>
                      <a:lnTo>
                        <a:pt x="56" y="54"/>
                      </a:lnTo>
                      <a:lnTo>
                        <a:pt x="58" y="48"/>
                      </a:lnTo>
                      <a:lnTo>
                        <a:pt x="60" y="42"/>
                      </a:lnTo>
                      <a:lnTo>
                        <a:pt x="60" y="34"/>
                      </a:lnTo>
                      <a:lnTo>
                        <a:pt x="62" y="30"/>
                      </a:lnTo>
                      <a:lnTo>
                        <a:pt x="66" y="26"/>
                      </a:lnTo>
                      <a:lnTo>
                        <a:pt x="72" y="24"/>
                      </a:lnTo>
                      <a:lnTo>
                        <a:pt x="80" y="24"/>
                      </a:lnTo>
                      <a:lnTo>
                        <a:pt x="82" y="20"/>
                      </a:lnTo>
                      <a:lnTo>
                        <a:pt x="86" y="18"/>
                      </a:lnTo>
                      <a:lnTo>
                        <a:pt x="98" y="14"/>
                      </a:lnTo>
                      <a:lnTo>
                        <a:pt x="110" y="10"/>
                      </a:lnTo>
                      <a:lnTo>
                        <a:pt x="118" y="4"/>
                      </a:lnTo>
                      <a:lnTo>
                        <a:pt x="124" y="2"/>
                      </a:lnTo>
                      <a:lnTo>
                        <a:pt x="128" y="0"/>
                      </a:lnTo>
                      <a:lnTo>
                        <a:pt x="128" y="8"/>
                      </a:lnTo>
                      <a:lnTo>
                        <a:pt x="124" y="10"/>
                      </a:lnTo>
                      <a:lnTo>
                        <a:pt x="120" y="14"/>
                      </a:lnTo>
                      <a:lnTo>
                        <a:pt x="118" y="18"/>
                      </a:lnTo>
                      <a:lnTo>
                        <a:pt x="110" y="28"/>
                      </a:lnTo>
                      <a:lnTo>
                        <a:pt x="98" y="40"/>
                      </a:lnTo>
                      <a:lnTo>
                        <a:pt x="94" y="48"/>
                      </a:lnTo>
                      <a:lnTo>
                        <a:pt x="92" y="56"/>
                      </a:lnTo>
                      <a:lnTo>
                        <a:pt x="94" y="62"/>
                      </a:lnTo>
                      <a:lnTo>
                        <a:pt x="98" y="64"/>
                      </a:lnTo>
                      <a:lnTo>
                        <a:pt x="100" y="68"/>
                      </a:lnTo>
                      <a:lnTo>
                        <a:pt x="102" y="72"/>
                      </a:lnTo>
                      <a:lnTo>
                        <a:pt x="106" y="76"/>
                      </a:lnTo>
                      <a:lnTo>
                        <a:pt x="108" y="82"/>
                      </a:lnTo>
                      <a:lnTo>
                        <a:pt x="104" y="88"/>
                      </a:lnTo>
                      <a:lnTo>
                        <a:pt x="102" y="92"/>
                      </a:lnTo>
                      <a:lnTo>
                        <a:pt x="104" y="94"/>
                      </a:lnTo>
                      <a:lnTo>
                        <a:pt x="108" y="98"/>
                      </a:lnTo>
                      <a:lnTo>
                        <a:pt x="112" y="100"/>
                      </a:lnTo>
                      <a:lnTo>
                        <a:pt x="116" y="102"/>
                      </a:lnTo>
                      <a:lnTo>
                        <a:pt x="130" y="104"/>
                      </a:lnTo>
                      <a:lnTo>
                        <a:pt x="142" y="106"/>
                      </a:lnTo>
                      <a:lnTo>
                        <a:pt x="142" y="112"/>
                      </a:lnTo>
                      <a:lnTo>
                        <a:pt x="146" y="116"/>
                      </a:lnTo>
                      <a:lnTo>
                        <a:pt x="152" y="118"/>
                      </a:lnTo>
                      <a:lnTo>
                        <a:pt x="158" y="118"/>
                      </a:lnTo>
                      <a:lnTo>
                        <a:pt x="166" y="118"/>
                      </a:lnTo>
                      <a:lnTo>
                        <a:pt x="170" y="118"/>
                      </a:lnTo>
                      <a:lnTo>
                        <a:pt x="176" y="116"/>
                      </a:lnTo>
                      <a:lnTo>
                        <a:pt x="184" y="116"/>
                      </a:lnTo>
                      <a:lnTo>
                        <a:pt x="176" y="132"/>
                      </a:lnTo>
                      <a:lnTo>
                        <a:pt x="174" y="142"/>
                      </a:lnTo>
                      <a:lnTo>
                        <a:pt x="172" y="148"/>
                      </a:lnTo>
                      <a:lnTo>
                        <a:pt x="174" y="154"/>
                      </a:lnTo>
                      <a:lnTo>
                        <a:pt x="178" y="158"/>
                      </a:lnTo>
                      <a:lnTo>
                        <a:pt x="180" y="162"/>
                      </a:lnTo>
                      <a:lnTo>
                        <a:pt x="182" y="168"/>
                      </a:lnTo>
                      <a:lnTo>
                        <a:pt x="182" y="170"/>
                      </a:lnTo>
                      <a:lnTo>
                        <a:pt x="180" y="174"/>
                      </a:lnTo>
                      <a:lnTo>
                        <a:pt x="178" y="174"/>
                      </a:lnTo>
                      <a:lnTo>
                        <a:pt x="178" y="178"/>
                      </a:lnTo>
                      <a:lnTo>
                        <a:pt x="180" y="182"/>
                      </a:lnTo>
                      <a:lnTo>
                        <a:pt x="184" y="190"/>
                      </a:lnTo>
                      <a:lnTo>
                        <a:pt x="170" y="198"/>
                      </a:lnTo>
                      <a:lnTo>
                        <a:pt x="160" y="200"/>
                      </a:lnTo>
                      <a:lnTo>
                        <a:pt x="148" y="200"/>
                      </a:lnTo>
                      <a:lnTo>
                        <a:pt x="142" y="204"/>
                      </a:lnTo>
                      <a:lnTo>
                        <a:pt x="144" y="204"/>
                      </a:lnTo>
                      <a:lnTo>
                        <a:pt x="146" y="206"/>
                      </a:lnTo>
                      <a:lnTo>
                        <a:pt x="148" y="210"/>
                      </a:lnTo>
                      <a:lnTo>
                        <a:pt x="152" y="212"/>
                      </a:lnTo>
                      <a:lnTo>
                        <a:pt x="152" y="220"/>
                      </a:lnTo>
                      <a:lnTo>
                        <a:pt x="146" y="220"/>
                      </a:lnTo>
                      <a:lnTo>
                        <a:pt x="142" y="222"/>
                      </a:lnTo>
                      <a:lnTo>
                        <a:pt x="140" y="226"/>
                      </a:lnTo>
                      <a:lnTo>
                        <a:pt x="138" y="228"/>
                      </a:lnTo>
                      <a:lnTo>
                        <a:pt x="140" y="234"/>
                      </a:lnTo>
                      <a:lnTo>
                        <a:pt x="142" y="240"/>
                      </a:lnTo>
                      <a:lnTo>
                        <a:pt x="146" y="246"/>
                      </a:lnTo>
                      <a:lnTo>
                        <a:pt x="148" y="252"/>
                      </a:lnTo>
                      <a:lnTo>
                        <a:pt x="146" y="276"/>
                      </a:lnTo>
                      <a:lnTo>
                        <a:pt x="142" y="304"/>
                      </a:lnTo>
                      <a:lnTo>
                        <a:pt x="136" y="300"/>
                      </a:lnTo>
                      <a:lnTo>
                        <a:pt x="132" y="298"/>
                      </a:lnTo>
                      <a:lnTo>
                        <a:pt x="130" y="294"/>
                      </a:lnTo>
                      <a:lnTo>
                        <a:pt x="132" y="290"/>
                      </a:lnTo>
                      <a:lnTo>
                        <a:pt x="136" y="286"/>
                      </a:lnTo>
                      <a:lnTo>
                        <a:pt x="138" y="282"/>
                      </a:lnTo>
                      <a:lnTo>
                        <a:pt x="140" y="278"/>
                      </a:lnTo>
                      <a:lnTo>
                        <a:pt x="134" y="274"/>
                      </a:lnTo>
                      <a:lnTo>
                        <a:pt x="126" y="272"/>
                      </a:lnTo>
                      <a:lnTo>
                        <a:pt x="122" y="274"/>
                      </a:lnTo>
                      <a:lnTo>
                        <a:pt x="122" y="278"/>
                      </a:lnTo>
                      <a:lnTo>
                        <a:pt x="118" y="274"/>
                      </a:lnTo>
                      <a:lnTo>
                        <a:pt x="116" y="272"/>
                      </a:lnTo>
                      <a:lnTo>
                        <a:pt x="114" y="272"/>
                      </a:lnTo>
                      <a:lnTo>
                        <a:pt x="110" y="274"/>
                      </a:lnTo>
                      <a:lnTo>
                        <a:pt x="108" y="276"/>
                      </a:lnTo>
                      <a:lnTo>
                        <a:pt x="106" y="276"/>
                      </a:lnTo>
                      <a:lnTo>
                        <a:pt x="90" y="276"/>
                      </a:lnTo>
                      <a:lnTo>
                        <a:pt x="88" y="268"/>
                      </a:lnTo>
                      <a:lnTo>
                        <a:pt x="86" y="260"/>
                      </a:lnTo>
                      <a:lnTo>
                        <a:pt x="82" y="256"/>
                      </a:lnTo>
                      <a:lnTo>
                        <a:pt x="76" y="248"/>
                      </a:lnTo>
                      <a:lnTo>
                        <a:pt x="68" y="242"/>
                      </a:lnTo>
                      <a:lnTo>
                        <a:pt x="62" y="238"/>
                      </a:lnTo>
                      <a:lnTo>
                        <a:pt x="58" y="234"/>
                      </a:lnTo>
                      <a:lnTo>
                        <a:pt x="52" y="234"/>
                      </a:lnTo>
                      <a:lnTo>
                        <a:pt x="50" y="230"/>
                      </a:lnTo>
                      <a:lnTo>
                        <a:pt x="52" y="228"/>
                      </a:lnTo>
                      <a:lnTo>
                        <a:pt x="36" y="226"/>
                      </a:lnTo>
                      <a:lnTo>
                        <a:pt x="22" y="220"/>
                      </a:lnTo>
                      <a:lnTo>
                        <a:pt x="10" y="212"/>
                      </a:lnTo>
                      <a:lnTo>
                        <a:pt x="0" y="204"/>
                      </a:lnTo>
                      <a:lnTo>
                        <a:pt x="2" y="2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3" name="ï$ļiḑe">
                  <a:extLst>
                    <a:ext uri="{FF2B5EF4-FFF2-40B4-BE49-F238E27FC236}">
                      <a16:creationId xmlns:a16="http://schemas.microsoft.com/office/drawing/2014/main" id="{6F519912-181A-4876-9FF8-C3B52D1BD51F}"/>
                    </a:ext>
                  </a:extLst>
                </p:cNvPr>
                <p:cNvSpPr/>
                <p:nvPr/>
              </p:nvSpPr>
              <p:spPr bwMode="auto">
                <a:xfrm>
                  <a:off x="3051904" y="1442442"/>
                  <a:ext cx="1094886" cy="574433"/>
                </a:xfrm>
                <a:custGeom>
                  <a:avLst/>
                  <a:gdLst>
                    <a:gd name="T0" fmla="*/ 2147483647 w 628"/>
                    <a:gd name="T1" fmla="*/ 2147483647 h 344"/>
                    <a:gd name="T2" fmla="*/ 2147483647 w 628"/>
                    <a:gd name="T3" fmla="*/ 2147483647 h 344"/>
                    <a:gd name="T4" fmla="*/ 2147483647 w 628"/>
                    <a:gd name="T5" fmla="*/ 2147483647 h 344"/>
                    <a:gd name="T6" fmla="*/ 2147483647 w 628"/>
                    <a:gd name="T7" fmla="*/ 2147483647 h 344"/>
                    <a:gd name="T8" fmla="*/ 2147483647 w 628"/>
                    <a:gd name="T9" fmla="*/ 2147483647 h 344"/>
                    <a:gd name="T10" fmla="*/ 2147483647 w 628"/>
                    <a:gd name="T11" fmla="*/ 2147483647 h 344"/>
                    <a:gd name="T12" fmla="*/ 2147483647 w 628"/>
                    <a:gd name="T13" fmla="*/ 2147483647 h 344"/>
                    <a:gd name="T14" fmla="*/ 2147483647 w 628"/>
                    <a:gd name="T15" fmla="*/ 2147483647 h 344"/>
                    <a:gd name="T16" fmla="*/ 2147483647 w 628"/>
                    <a:gd name="T17" fmla="*/ 2147483647 h 344"/>
                    <a:gd name="T18" fmla="*/ 2147483647 w 628"/>
                    <a:gd name="T19" fmla="*/ 2147483647 h 344"/>
                    <a:gd name="T20" fmla="*/ 2147483647 w 628"/>
                    <a:gd name="T21" fmla="*/ 2147483647 h 344"/>
                    <a:gd name="T22" fmla="*/ 2147483647 w 628"/>
                    <a:gd name="T23" fmla="*/ 2147483647 h 344"/>
                    <a:gd name="T24" fmla="*/ 2147483647 w 628"/>
                    <a:gd name="T25" fmla="*/ 2147483647 h 344"/>
                    <a:gd name="T26" fmla="*/ 2147483647 w 628"/>
                    <a:gd name="T27" fmla="*/ 2147483647 h 344"/>
                    <a:gd name="T28" fmla="*/ 2147483647 w 628"/>
                    <a:gd name="T29" fmla="*/ 2147483647 h 344"/>
                    <a:gd name="T30" fmla="*/ 2147483647 w 628"/>
                    <a:gd name="T31" fmla="*/ 2147483647 h 344"/>
                    <a:gd name="T32" fmla="*/ 2147483647 w 628"/>
                    <a:gd name="T33" fmla="*/ 2147483647 h 344"/>
                    <a:gd name="T34" fmla="*/ 2147483647 w 628"/>
                    <a:gd name="T35" fmla="*/ 2147483647 h 344"/>
                    <a:gd name="T36" fmla="*/ 2147483647 w 628"/>
                    <a:gd name="T37" fmla="*/ 2147483647 h 344"/>
                    <a:gd name="T38" fmla="*/ 2147483647 w 628"/>
                    <a:gd name="T39" fmla="*/ 2147483647 h 344"/>
                    <a:gd name="T40" fmla="*/ 2147483647 w 628"/>
                    <a:gd name="T41" fmla="*/ 2147483647 h 344"/>
                    <a:gd name="T42" fmla="*/ 2147483647 w 628"/>
                    <a:gd name="T43" fmla="*/ 2147483647 h 344"/>
                    <a:gd name="T44" fmla="*/ 2147483647 w 628"/>
                    <a:gd name="T45" fmla="*/ 2147483647 h 344"/>
                    <a:gd name="T46" fmla="*/ 2147483647 w 628"/>
                    <a:gd name="T47" fmla="*/ 2147483647 h 344"/>
                    <a:gd name="T48" fmla="*/ 2147483647 w 628"/>
                    <a:gd name="T49" fmla="*/ 2147483647 h 344"/>
                    <a:gd name="T50" fmla="*/ 2147483647 w 628"/>
                    <a:gd name="T51" fmla="*/ 2147483647 h 344"/>
                    <a:gd name="T52" fmla="*/ 2147483647 w 628"/>
                    <a:gd name="T53" fmla="*/ 2147483647 h 344"/>
                    <a:gd name="T54" fmla="*/ 2147483647 w 628"/>
                    <a:gd name="T55" fmla="*/ 2147483647 h 344"/>
                    <a:gd name="T56" fmla="*/ 2147483647 w 628"/>
                    <a:gd name="T57" fmla="*/ 2147483647 h 344"/>
                    <a:gd name="T58" fmla="*/ 2147483647 w 628"/>
                    <a:gd name="T59" fmla="*/ 2147483647 h 344"/>
                    <a:gd name="T60" fmla="*/ 0 w 628"/>
                    <a:gd name="T61" fmla="*/ 2147483647 h 344"/>
                    <a:gd name="T62" fmla="*/ 2147483647 w 628"/>
                    <a:gd name="T63" fmla="*/ 2147483647 h 344"/>
                    <a:gd name="T64" fmla="*/ 2147483647 w 628"/>
                    <a:gd name="T65" fmla="*/ 2147483647 h 344"/>
                    <a:gd name="T66" fmla="*/ 2147483647 w 628"/>
                    <a:gd name="T67" fmla="*/ 2147483647 h 344"/>
                    <a:gd name="T68" fmla="*/ 2147483647 w 628"/>
                    <a:gd name="T69" fmla="*/ 2147483647 h 344"/>
                    <a:gd name="T70" fmla="*/ 2147483647 w 628"/>
                    <a:gd name="T71" fmla="*/ 2147483647 h 344"/>
                    <a:gd name="T72" fmla="*/ 2147483647 w 628"/>
                    <a:gd name="T73" fmla="*/ 2147483647 h 344"/>
                    <a:gd name="T74" fmla="*/ 2147483647 w 628"/>
                    <a:gd name="T75" fmla="*/ 2147483647 h 344"/>
                    <a:gd name="T76" fmla="*/ 2147483647 w 628"/>
                    <a:gd name="T77" fmla="*/ 2147483647 h 344"/>
                    <a:gd name="T78" fmla="*/ 2147483647 w 628"/>
                    <a:gd name="T79" fmla="*/ 2147483647 h 344"/>
                    <a:gd name="T80" fmla="*/ 2147483647 w 628"/>
                    <a:gd name="T81" fmla="*/ 2147483647 h 344"/>
                    <a:gd name="T82" fmla="*/ 2147483647 w 628"/>
                    <a:gd name="T83" fmla="*/ 2147483647 h 344"/>
                    <a:gd name="T84" fmla="*/ 2147483647 w 628"/>
                    <a:gd name="T85" fmla="*/ 2147483647 h 344"/>
                    <a:gd name="T86" fmla="*/ 2147483647 w 628"/>
                    <a:gd name="T87" fmla="*/ 2147483647 h 344"/>
                    <a:gd name="T88" fmla="*/ 2147483647 w 628"/>
                    <a:gd name="T89" fmla="*/ 2147483647 h 344"/>
                    <a:gd name="T90" fmla="*/ 2147483647 w 628"/>
                    <a:gd name="T91" fmla="*/ 2147483647 h 344"/>
                    <a:gd name="T92" fmla="*/ 2147483647 w 628"/>
                    <a:gd name="T93" fmla="*/ 2147483647 h 344"/>
                    <a:gd name="T94" fmla="*/ 2147483647 w 628"/>
                    <a:gd name="T95" fmla="*/ 2147483647 h 344"/>
                    <a:gd name="T96" fmla="*/ 2147483647 w 628"/>
                    <a:gd name="T97" fmla="*/ 2147483647 h 344"/>
                    <a:gd name="T98" fmla="*/ 2147483647 w 628"/>
                    <a:gd name="T99" fmla="*/ 2147483647 h 344"/>
                    <a:gd name="T100" fmla="*/ 2147483647 w 628"/>
                    <a:gd name="T101" fmla="*/ 2147483647 h 344"/>
                    <a:gd name="T102" fmla="*/ 2147483647 w 628"/>
                    <a:gd name="T103" fmla="*/ 2147483647 h 344"/>
                    <a:gd name="T104" fmla="*/ 2147483647 w 628"/>
                    <a:gd name="T105" fmla="*/ 2147483647 h 344"/>
                    <a:gd name="T106" fmla="*/ 2147483647 w 628"/>
                    <a:gd name="T107" fmla="*/ 2147483647 h 344"/>
                    <a:gd name="T108" fmla="*/ 2147483647 w 628"/>
                    <a:gd name="T109" fmla="*/ 2147483647 h 344"/>
                    <a:gd name="T110" fmla="*/ 2147483647 w 628"/>
                    <a:gd name="T111" fmla="*/ 2147483647 h 344"/>
                    <a:gd name="T112" fmla="*/ 2147483647 w 628"/>
                    <a:gd name="T113" fmla="*/ 2147483647 h 344"/>
                    <a:gd name="T114" fmla="*/ 2147483647 w 628"/>
                    <a:gd name="T115" fmla="*/ 2147483647 h 344"/>
                    <a:gd name="T116" fmla="*/ 2147483647 w 628"/>
                    <a:gd name="T117" fmla="*/ 2147483647 h 344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628"/>
                    <a:gd name="T178" fmla="*/ 0 h 344"/>
                    <a:gd name="T179" fmla="*/ 628 w 628"/>
                    <a:gd name="T180" fmla="*/ 344 h 344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628" h="344">
                      <a:moveTo>
                        <a:pt x="488" y="180"/>
                      </a:moveTo>
                      <a:lnTo>
                        <a:pt x="464" y="192"/>
                      </a:lnTo>
                      <a:lnTo>
                        <a:pt x="436" y="202"/>
                      </a:lnTo>
                      <a:lnTo>
                        <a:pt x="406" y="208"/>
                      </a:lnTo>
                      <a:lnTo>
                        <a:pt x="390" y="210"/>
                      </a:lnTo>
                      <a:lnTo>
                        <a:pt x="376" y="210"/>
                      </a:lnTo>
                      <a:lnTo>
                        <a:pt x="372" y="210"/>
                      </a:lnTo>
                      <a:lnTo>
                        <a:pt x="370" y="208"/>
                      </a:lnTo>
                      <a:lnTo>
                        <a:pt x="364" y="206"/>
                      </a:lnTo>
                      <a:lnTo>
                        <a:pt x="360" y="212"/>
                      </a:lnTo>
                      <a:lnTo>
                        <a:pt x="356" y="220"/>
                      </a:lnTo>
                      <a:lnTo>
                        <a:pt x="350" y="226"/>
                      </a:lnTo>
                      <a:lnTo>
                        <a:pt x="340" y="232"/>
                      </a:lnTo>
                      <a:lnTo>
                        <a:pt x="334" y="236"/>
                      </a:lnTo>
                      <a:lnTo>
                        <a:pt x="324" y="240"/>
                      </a:lnTo>
                      <a:lnTo>
                        <a:pt x="314" y="242"/>
                      </a:lnTo>
                      <a:lnTo>
                        <a:pt x="306" y="244"/>
                      </a:lnTo>
                      <a:lnTo>
                        <a:pt x="300" y="244"/>
                      </a:lnTo>
                      <a:lnTo>
                        <a:pt x="296" y="246"/>
                      </a:lnTo>
                      <a:lnTo>
                        <a:pt x="292" y="250"/>
                      </a:lnTo>
                      <a:lnTo>
                        <a:pt x="286" y="250"/>
                      </a:lnTo>
                      <a:lnTo>
                        <a:pt x="274" y="250"/>
                      </a:lnTo>
                      <a:lnTo>
                        <a:pt x="260" y="252"/>
                      </a:lnTo>
                      <a:lnTo>
                        <a:pt x="252" y="256"/>
                      </a:lnTo>
                      <a:lnTo>
                        <a:pt x="252" y="258"/>
                      </a:lnTo>
                      <a:lnTo>
                        <a:pt x="252" y="260"/>
                      </a:lnTo>
                      <a:lnTo>
                        <a:pt x="252" y="262"/>
                      </a:lnTo>
                      <a:lnTo>
                        <a:pt x="256" y="266"/>
                      </a:lnTo>
                      <a:lnTo>
                        <a:pt x="252" y="270"/>
                      </a:lnTo>
                      <a:lnTo>
                        <a:pt x="248" y="266"/>
                      </a:lnTo>
                      <a:lnTo>
                        <a:pt x="248" y="278"/>
                      </a:lnTo>
                      <a:lnTo>
                        <a:pt x="244" y="282"/>
                      </a:lnTo>
                      <a:lnTo>
                        <a:pt x="240" y="286"/>
                      </a:lnTo>
                      <a:lnTo>
                        <a:pt x="230" y="290"/>
                      </a:lnTo>
                      <a:lnTo>
                        <a:pt x="222" y="298"/>
                      </a:lnTo>
                      <a:lnTo>
                        <a:pt x="218" y="302"/>
                      </a:lnTo>
                      <a:lnTo>
                        <a:pt x="214" y="308"/>
                      </a:lnTo>
                      <a:lnTo>
                        <a:pt x="212" y="312"/>
                      </a:lnTo>
                      <a:lnTo>
                        <a:pt x="208" y="316"/>
                      </a:lnTo>
                      <a:lnTo>
                        <a:pt x="206" y="316"/>
                      </a:lnTo>
                      <a:lnTo>
                        <a:pt x="202" y="318"/>
                      </a:lnTo>
                      <a:lnTo>
                        <a:pt x="198" y="326"/>
                      </a:lnTo>
                      <a:lnTo>
                        <a:pt x="196" y="336"/>
                      </a:lnTo>
                      <a:lnTo>
                        <a:pt x="194" y="340"/>
                      </a:lnTo>
                      <a:lnTo>
                        <a:pt x="190" y="344"/>
                      </a:lnTo>
                      <a:lnTo>
                        <a:pt x="184" y="344"/>
                      </a:lnTo>
                      <a:lnTo>
                        <a:pt x="178" y="344"/>
                      </a:lnTo>
                      <a:lnTo>
                        <a:pt x="172" y="344"/>
                      </a:lnTo>
                      <a:lnTo>
                        <a:pt x="170" y="344"/>
                      </a:lnTo>
                      <a:lnTo>
                        <a:pt x="162" y="338"/>
                      </a:lnTo>
                      <a:lnTo>
                        <a:pt x="156" y="332"/>
                      </a:lnTo>
                      <a:lnTo>
                        <a:pt x="152" y="330"/>
                      </a:lnTo>
                      <a:lnTo>
                        <a:pt x="144" y="330"/>
                      </a:lnTo>
                      <a:lnTo>
                        <a:pt x="140" y="328"/>
                      </a:lnTo>
                      <a:lnTo>
                        <a:pt x="136" y="326"/>
                      </a:lnTo>
                      <a:lnTo>
                        <a:pt x="132" y="320"/>
                      </a:lnTo>
                      <a:lnTo>
                        <a:pt x="132" y="318"/>
                      </a:lnTo>
                      <a:lnTo>
                        <a:pt x="130" y="314"/>
                      </a:lnTo>
                      <a:lnTo>
                        <a:pt x="126" y="310"/>
                      </a:lnTo>
                      <a:lnTo>
                        <a:pt x="124" y="304"/>
                      </a:lnTo>
                      <a:lnTo>
                        <a:pt x="122" y="298"/>
                      </a:lnTo>
                      <a:lnTo>
                        <a:pt x="116" y="296"/>
                      </a:lnTo>
                      <a:lnTo>
                        <a:pt x="114" y="290"/>
                      </a:lnTo>
                      <a:lnTo>
                        <a:pt x="112" y="284"/>
                      </a:lnTo>
                      <a:lnTo>
                        <a:pt x="112" y="278"/>
                      </a:lnTo>
                      <a:lnTo>
                        <a:pt x="118" y="276"/>
                      </a:lnTo>
                      <a:lnTo>
                        <a:pt x="124" y="272"/>
                      </a:lnTo>
                      <a:lnTo>
                        <a:pt x="114" y="272"/>
                      </a:lnTo>
                      <a:lnTo>
                        <a:pt x="110" y="270"/>
                      </a:lnTo>
                      <a:lnTo>
                        <a:pt x="108" y="266"/>
                      </a:lnTo>
                      <a:lnTo>
                        <a:pt x="110" y="262"/>
                      </a:lnTo>
                      <a:lnTo>
                        <a:pt x="110" y="260"/>
                      </a:lnTo>
                      <a:lnTo>
                        <a:pt x="108" y="256"/>
                      </a:lnTo>
                      <a:lnTo>
                        <a:pt x="116" y="256"/>
                      </a:lnTo>
                      <a:lnTo>
                        <a:pt x="122" y="252"/>
                      </a:lnTo>
                      <a:lnTo>
                        <a:pt x="116" y="250"/>
                      </a:lnTo>
                      <a:lnTo>
                        <a:pt x="112" y="248"/>
                      </a:lnTo>
                      <a:lnTo>
                        <a:pt x="100" y="244"/>
                      </a:lnTo>
                      <a:lnTo>
                        <a:pt x="114" y="240"/>
                      </a:lnTo>
                      <a:lnTo>
                        <a:pt x="124" y="236"/>
                      </a:lnTo>
                      <a:lnTo>
                        <a:pt x="114" y="236"/>
                      </a:lnTo>
                      <a:lnTo>
                        <a:pt x="106" y="236"/>
                      </a:lnTo>
                      <a:lnTo>
                        <a:pt x="108" y="230"/>
                      </a:lnTo>
                      <a:lnTo>
                        <a:pt x="110" y="226"/>
                      </a:lnTo>
                      <a:lnTo>
                        <a:pt x="114" y="222"/>
                      </a:lnTo>
                      <a:lnTo>
                        <a:pt x="120" y="218"/>
                      </a:lnTo>
                      <a:lnTo>
                        <a:pt x="132" y="212"/>
                      </a:lnTo>
                      <a:lnTo>
                        <a:pt x="142" y="208"/>
                      </a:lnTo>
                      <a:lnTo>
                        <a:pt x="146" y="204"/>
                      </a:lnTo>
                      <a:lnTo>
                        <a:pt x="152" y="198"/>
                      </a:lnTo>
                      <a:lnTo>
                        <a:pt x="158" y="182"/>
                      </a:lnTo>
                      <a:lnTo>
                        <a:pt x="152" y="180"/>
                      </a:lnTo>
                      <a:lnTo>
                        <a:pt x="142" y="180"/>
                      </a:lnTo>
                      <a:lnTo>
                        <a:pt x="138" y="180"/>
                      </a:lnTo>
                      <a:lnTo>
                        <a:pt x="132" y="180"/>
                      </a:lnTo>
                      <a:lnTo>
                        <a:pt x="142" y="182"/>
                      </a:lnTo>
                      <a:lnTo>
                        <a:pt x="140" y="188"/>
                      </a:lnTo>
                      <a:lnTo>
                        <a:pt x="136" y="190"/>
                      </a:lnTo>
                      <a:lnTo>
                        <a:pt x="132" y="192"/>
                      </a:lnTo>
                      <a:lnTo>
                        <a:pt x="126" y="192"/>
                      </a:lnTo>
                      <a:lnTo>
                        <a:pt x="120" y="192"/>
                      </a:lnTo>
                      <a:lnTo>
                        <a:pt x="116" y="190"/>
                      </a:lnTo>
                      <a:lnTo>
                        <a:pt x="114" y="188"/>
                      </a:lnTo>
                      <a:lnTo>
                        <a:pt x="114" y="182"/>
                      </a:lnTo>
                      <a:lnTo>
                        <a:pt x="114" y="180"/>
                      </a:lnTo>
                      <a:lnTo>
                        <a:pt x="118" y="176"/>
                      </a:lnTo>
                      <a:lnTo>
                        <a:pt x="124" y="174"/>
                      </a:lnTo>
                      <a:lnTo>
                        <a:pt x="132" y="172"/>
                      </a:lnTo>
                      <a:lnTo>
                        <a:pt x="146" y="172"/>
                      </a:lnTo>
                      <a:lnTo>
                        <a:pt x="156" y="170"/>
                      </a:lnTo>
                      <a:lnTo>
                        <a:pt x="148" y="162"/>
                      </a:lnTo>
                      <a:lnTo>
                        <a:pt x="144" y="156"/>
                      </a:lnTo>
                      <a:lnTo>
                        <a:pt x="142" y="154"/>
                      </a:lnTo>
                      <a:lnTo>
                        <a:pt x="136" y="154"/>
                      </a:lnTo>
                      <a:lnTo>
                        <a:pt x="134" y="156"/>
                      </a:lnTo>
                      <a:lnTo>
                        <a:pt x="130" y="160"/>
                      </a:lnTo>
                      <a:lnTo>
                        <a:pt x="126" y="160"/>
                      </a:lnTo>
                      <a:lnTo>
                        <a:pt x="120" y="158"/>
                      </a:lnTo>
                      <a:lnTo>
                        <a:pt x="118" y="154"/>
                      </a:lnTo>
                      <a:lnTo>
                        <a:pt x="134" y="126"/>
                      </a:lnTo>
                      <a:lnTo>
                        <a:pt x="130" y="126"/>
                      </a:lnTo>
                      <a:lnTo>
                        <a:pt x="128" y="120"/>
                      </a:lnTo>
                      <a:lnTo>
                        <a:pt x="130" y="114"/>
                      </a:lnTo>
                      <a:lnTo>
                        <a:pt x="132" y="110"/>
                      </a:lnTo>
                      <a:lnTo>
                        <a:pt x="126" y="110"/>
                      </a:lnTo>
                      <a:lnTo>
                        <a:pt x="122" y="108"/>
                      </a:lnTo>
                      <a:lnTo>
                        <a:pt x="118" y="104"/>
                      </a:lnTo>
                      <a:lnTo>
                        <a:pt x="116" y="98"/>
                      </a:lnTo>
                      <a:lnTo>
                        <a:pt x="108" y="98"/>
                      </a:lnTo>
                      <a:lnTo>
                        <a:pt x="98" y="96"/>
                      </a:lnTo>
                      <a:lnTo>
                        <a:pt x="88" y="92"/>
                      </a:lnTo>
                      <a:lnTo>
                        <a:pt x="78" y="90"/>
                      </a:lnTo>
                      <a:lnTo>
                        <a:pt x="62" y="92"/>
                      </a:lnTo>
                      <a:lnTo>
                        <a:pt x="50" y="94"/>
                      </a:lnTo>
                      <a:lnTo>
                        <a:pt x="38" y="96"/>
                      </a:lnTo>
                      <a:lnTo>
                        <a:pt x="28" y="96"/>
                      </a:lnTo>
                      <a:lnTo>
                        <a:pt x="24" y="96"/>
                      </a:lnTo>
                      <a:lnTo>
                        <a:pt x="22" y="92"/>
                      </a:lnTo>
                      <a:lnTo>
                        <a:pt x="16" y="88"/>
                      </a:lnTo>
                      <a:lnTo>
                        <a:pt x="18" y="88"/>
                      </a:lnTo>
                      <a:lnTo>
                        <a:pt x="10" y="86"/>
                      </a:lnTo>
                      <a:lnTo>
                        <a:pt x="8" y="84"/>
                      </a:lnTo>
                      <a:lnTo>
                        <a:pt x="6" y="80"/>
                      </a:lnTo>
                      <a:lnTo>
                        <a:pt x="8" y="78"/>
                      </a:lnTo>
                      <a:lnTo>
                        <a:pt x="12" y="76"/>
                      </a:lnTo>
                      <a:lnTo>
                        <a:pt x="18" y="74"/>
                      </a:lnTo>
                      <a:lnTo>
                        <a:pt x="36" y="76"/>
                      </a:lnTo>
                      <a:lnTo>
                        <a:pt x="46" y="74"/>
                      </a:lnTo>
                      <a:lnTo>
                        <a:pt x="50" y="72"/>
                      </a:lnTo>
                      <a:lnTo>
                        <a:pt x="54" y="70"/>
                      </a:lnTo>
                      <a:lnTo>
                        <a:pt x="22" y="70"/>
                      </a:lnTo>
                      <a:lnTo>
                        <a:pt x="8" y="72"/>
                      </a:lnTo>
                      <a:lnTo>
                        <a:pt x="6" y="72"/>
                      </a:lnTo>
                      <a:lnTo>
                        <a:pt x="2" y="72"/>
                      </a:lnTo>
                      <a:lnTo>
                        <a:pt x="0" y="68"/>
                      </a:lnTo>
                      <a:lnTo>
                        <a:pt x="0" y="62"/>
                      </a:lnTo>
                      <a:lnTo>
                        <a:pt x="0" y="60"/>
                      </a:lnTo>
                      <a:lnTo>
                        <a:pt x="4" y="58"/>
                      </a:lnTo>
                      <a:lnTo>
                        <a:pt x="10" y="56"/>
                      </a:lnTo>
                      <a:lnTo>
                        <a:pt x="24" y="56"/>
                      </a:lnTo>
                      <a:lnTo>
                        <a:pt x="42" y="56"/>
                      </a:lnTo>
                      <a:lnTo>
                        <a:pt x="66" y="54"/>
                      </a:lnTo>
                      <a:lnTo>
                        <a:pt x="88" y="50"/>
                      </a:lnTo>
                      <a:lnTo>
                        <a:pt x="98" y="48"/>
                      </a:lnTo>
                      <a:lnTo>
                        <a:pt x="104" y="44"/>
                      </a:lnTo>
                      <a:lnTo>
                        <a:pt x="92" y="42"/>
                      </a:lnTo>
                      <a:lnTo>
                        <a:pt x="100" y="38"/>
                      </a:lnTo>
                      <a:lnTo>
                        <a:pt x="110" y="36"/>
                      </a:lnTo>
                      <a:lnTo>
                        <a:pt x="130" y="34"/>
                      </a:lnTo>
                      <a:lnTo>
                        <a:pt x="138" y="34"/>
                      </a:lnTo>
                      <a:lnTo>
                        <a:pt x="144" y="32"/>
                      </a:lnTo>
                      <a:lnTo>
                        <a:pt x="158" y="28"/>
                      </a:lnTo>
                      <a:lnTo>
                        <a:pt x="170" y="22"/>
                      </a:lnTo>
                      <a:lnTo>
                        <a:pt x="176" y="20"/>
                      </a:lnTo>
                      <a:lnTo>
                        <a:pt x="184" y="20"/>
                      </a:lnTo>
                      <a:lnTo>
                        <a:pt x="208" y="16"/>
                      </a:lnTo>
                      <a:lnTo>
                        <a:pt x="234" y="16"/>
                      </a:lnTo>
                      <a:lnTo>
                        <a:pt x="232" y="22"/>
                      </a:lnTo>
                      <a:lnTo>
                        <a:pt x="244" y="22"/>
                      </a:lnTo>
                      <a:lnTo>
                        <a:pt x="256" y="20"/>
                      </a:lnTo>
                      <a:lnTo>
                        <a:pt x="270" y="16"/>
                      </a:lnTo>
                      <a:lnTo>
                        <a:pt x="282" y="16"/>
                      </a:lnTo>
                      <a:lnTo>
                        <a:pt x="288" y="16"/>
                      </a:lnTo>
                      <a:lnTo>
                        <a:pt x="294" y="14"/>
                      </a:lnTo>
                      <a:lnTo>
                        <a:pt x="308" y="6"/>
                      </a:lnTo>
                      <a:lnTo>
                        <a:pt x="360" y="6"/>
                      </a:lnTo>
                      <a:lnTo>
                        <a:pt x="364" y="8"/>
                      </a:lnTo>
                      <a:lnTo>
                        <a:pt x="368" y="10"/>
                      </a:lnTo>
                      <a:lnTo>
                        <a:pt x="380" y="8"/>
                      </a:lnTo>
                      <a:lnTo>
                        <a:pt x="392" y="4"/>
                      </a:lnTo>
                      <a:lnTo>
                        <a:pt x="408" y="2"/>
                      </a:lnTo>
                      <a:lnTo>
                        <a:pt x="420" y="0"/>
                      </a:lnTo>
                      <a:lnTo>
                        <a:pt x="426" y="0"/>
                      </a:lnTo>
                      <a:lnTo>
                        <a:pt x="432" y="2"/>
                      </a:lnTo>
                      <a:lnTo>
                        <a:pt x="438" y="6"/>
                      </a:lnTo>
                      <a:lnTo>
                        <a:pt x="440" y="12"/>
                      </a:lnTo>
                      <a:lnTo>
                        <a:pt x="482" y="12"/>
                      </a:lnTo>
                      <a:lnTo>
                        <a:pt x="486" y="8"/>
                      </a:lnTo>
                      <a:lnTo>
                        <a:pt x="492" y="6"/>
                      </a:lnTo>
                      <a:lnTo>
                        <a:pt x="500" y="6"/>
                      </a:lnTo>
                      <a:lnTo>
                        <a:pt x="520" y="8"/>
                      </a:lnTo>
                      <a:lnTo>
                        <a:pt x="538" y="12"/>
                      </a:lnTo>
                      <a:lnTo>
                        <a:pt x="538" y="16"/>
                      </a:lnTo>
                      <a:lnTo>
                        <a:pt x="492" y="16"/>
                      </a:lnTo>
                      <a:lnTo>
                        <a:pt x="492" y="18"/>
                      </a:lnTo>
                      <a:lnTo>
                        <a:pt x="524" y="18"/>
                      </a:lnTo>
                      <a:lnTo>
                        <a:pt x="524" y="16"/>
                      </a:lnTo>
                      <a:lnTo>
                        <a:pt x="532" y="16"/>
                      </a:lnTo>
                      <a:lnTo>
                        <a:pt x="528" y="20"/>
                      </a:lnTo>
                      <a:lnTo>
                        <a:pt x="524" y="22"/>
                      </a:lnTo>
                      <a:lnTo>
                        <a:pt x="628" y="22"/>
                      </a:lnTo>
                      <a:lnTo>
                        <a:pt x="626" y="26"/>
                      </a:lnTo>
                      <a:lnTo>
                        <a:pt x="624" y="28"/>
                      </a:lnTo>
                      <a:lnTo>
                        <a:pt x="622" y="30"/>
                      </a:lnTo>
                      <a:lnTo>
                        <a:pt x="618" y="30"/>
                      </a:lnTo>
                      <a:lnTo>
                        <a:pt x="602" y="32"/>
                      </a:lnTo>
                      <a:lnTo>
                        <a:pt x="590" y="32"/>
                      </a:lnTo>
                      <a:lnTo>
                        <a:pt x="580" y="34"/>
                      </a:lnTo>
                      <a:lnTo>
                        <a:pt x="570" y="36"/>
                      </a:lnTo>
                      <a:lnTo>
                        <a:pt x="556" y="40"/>
                      </a:lnTo>
                      <a:lnTo>
                        <a:pt x="564" y="40"/>
                      </a:lnTo>
                      <a:lnTo>
                        <a:pt x="554" y="42"/>
                      </a:lnTo>
                      <a:lnTo>
                        <a:pt x="550" y="44"/>
                      </a:lnTo>
                      <a:lnTo>
                        <a:pt x="552" y="46"/>
                      </a:lnTo>
                      <a:lnTo>
                        <a:pt x="534" y="54"/>
                      </a:lnTo>
                      <a:lnTo>
                        <a:pt x="526" y="60"/>
                      </a:lnTo>
                      <a:lnTo>
                        <a:pt x="522" y="68"/>
                      </a:lnTo>
                      <a:lnTo>
                        <a:pt x="532" y="66"/>
                      </a:lnTo>
                      <a:lnTo>
                        <a:pt x="544" y="64"/>
                      </a:lnTo>
                      <a:lnTo>
                        <a:pt x="546" y="68"/>
                      </a:lnTo>
                      <a:lnTo>
                        <a:pt x="546" y="72"/>
                      </a:lnTo>
                      <a:lnTo>
                        <a:pt x="552" y="72"/>
                      </a:lnTo>
                      <a:lnTo>
                        <a:pt x="554" y="74"/>
                      </a:lnTo>
                      <a:lnTo>
                        <a:pt x="558" y="76"/>
                      </a:lnTo>
                      <a:lnTo>
                        <a:pt x="552" y="80"/>
                      </a:lnTo>
                      <a:lnTo>
                        <a:pt x="548" y="80"/>
                      </a:lnTo>
                      <a:lnTo>
                        <a:pt x="532" y="82"/>
                      </a:lnTo>
                      <a:lnTo>
                        <a:pt x="520" y="82"/>
                      </a:lnTo>
                      <a:lnTo>
                        <a:pt x="516" y="84"/>
                      </a:lnTo>
                      <a:lnTo>
                        <a:pt x="514" y="88"/>
                      </a:lnTo>
                      <a:lnTo>
                        <a:pt x="524" y="90"/>
                      </a:lnTo>
                      <a:lnTo>
                        <a:pt x="534" y="90"/>
                      </a:lnTo>
                      <a:lnTo>
                        <a:pt x="536" y="96"/>
                      </a:lnTo>
                      <a:lnTo>
                        <a:pt x="540" y="98"/>
                      </a:lnTo>
                      <a:lnTo>
                        <a:pt x="544" y="100"/>
                      </a:lnTo>
                      <a:lnTo>
                        <a:pt x="550" y="102"/>
                      </a:lnTo>
                      <a:lnTo>
                        <a:pt x="542" y="106"/>
                      </a:lnTo>
                      <a:lnTo>
                        <a:pt x="536" y="108"/>
                      </a:lnTo>
                      <a:lnTo>
                        <a:pt x="532" y="106"/>
                      </a:lnTo>
                      <a:lnTo>
                        <a:pt x="522" y="106"/>
                      </a:lnTo>
                      <a:lnTo>
                        <a:pt x="526" y="108"/>
                      </a:lnTo>
                      <a:lnTo>
                        <a:pt x="530" y="110"/>
                      </a:lnTo>
                      <a:lnTo>
                        <a:pt x="524" y="114"/>
                      </a:lnTo>
                      <a:lnTo>
                        <a:pt x="520" y="116"/>
                      </a:lnTo>
                      <a:lnTo>
                        <a:pt x="504" y="116"/>
                      </a:lnTo>
                      <a:lnTo>
                        <a:pt x="514" y="120"/>
                      </a:lnTo>
                      <a:lnTo>
                        <a:pt x="516" y="124"/>
                      </a:lnTo>
                      <a:lnTo>
                        <a:pt x="520" y="126"/>
                      </a:lnTo>
                      <a:lnTo>
                        <a:pt x="476" y="126"/>
                      </a:lnTo>
                      <a:lnTo>
                        <a:pt x="480" y="128"/>
                      </a:lnTo>
                      <a:lnTo>
                        <a:pt x="484" y="130"/>
                      </a:lnTo>
                      <a:lnTo>
                        <a:pt x="492" y="134"/>
                      </a:lnTo>
                      <a:lnTo>
                        <a:pt x="498" y="138"/>
                      </a:lnTo>
                      <a:lnTo>
                        <a:pt x="500" y="140"/>
                      </a:lnTo>
                      <a:lnTo>
                        <a:pt x="502" y="144"/>
                      </a:lnTo>
                      <a:lnTo>
                        <a:pt x="500" y="148"/>
                      </a:lnTo>
                      <a:lnTo>
                        <a:pt x="498" y="150"/>
                      </a:lnTo>
                      <a:lnTo>
                        <a:pt x="490" y="148"/>
                      </a:lnTo>
                      <a:lnTo>
                        <a:pt x="482" y="144"/>
                      </a:lnTo>
                      <a:lnTo>
                        <a:pt x="474" y="138"/>
                      </a:lnTo>
                      <a:lnTo>
                        <a:pt x="470" y="138"/>
                      </a:lnTo>
                      <a:lnTo>
                        <a:pt x="466" y="138"/>
                      </a:lnTo>
                      <a:lnTo>
                        <a:pt x="472" y="142"/>
                      </a:lnTo>
                      <a:lnTo>
                        <a:pt x="486" y="148"/>
                      </a:lnTo>
                      <a:lnTo>
                        <a:pt x="498" y="154"/>
                      </a:lnTo>
                      <a:lnTo>
                        <a:pt x="500" y="156"/>
                      </a:lnTo>
                      <a:lnTo>
                        <a:pt x="502" y="160"/>
                      </a:lnTo>
                      <a:lnTo>
                        <a:pt x="500" y="168"/>
                      </a:lnTo>
                      <a:lnTo>
                        <a:pt x="498" y="172"/>
                      </a:lnTo>
                      <a:lnTo>
                        <a:pt x="492" y="174"/>
                      </a:lnTo>
                      <a:lnTo>
                        <a:pt x="484" y="176"/>
                      </a:lnTo>
                      <a:lnTo>
                        <a:pt x="476" y="174"/>
                      </a:lnTo>
                      <a:lnTo>
                        <a:pt x="470" y="172"/>
                      </a:lnTo>
                      <a:lnTo>
                        <a:pt x="468" y="168"/>
                      </a:lnTo>
                      <a:lnTo>
                        <a:pt x="466" y="160"/>
                      </a:lnTo>
                      <a:lnTo>
                        <a:pt x="448" y="158"/>
                      </a:lnTo>
                      <a:lnTo>
                        <a:pt x="434" y="154"/>
                      </a:lnTo>
                      <a:lnTo>
                        <a:pt x="444" y="158"/>
                      </a:lnTo>
                      <a:lnTo>
                        <a:pt x="454" y="162"/>
                      </a:lnTo>
                      <a:lnTo>
                        <a:pt x="450" y="166"/>
                      </a:lnTo>
                      <a:lnTo>
                        <a:pt x="444" y="170"/>
                      </a:lnTo>
                      <a:lnTo>
                        <a:pt x="446" y="174"/>
                      </a:lnTo>
                      <a:lnTo>
                        <a:pt x="450" y="178"/>
                      </a:lnTo>
                      <a:lnTo>
                        <a:pt x="462" y="180"/>
                      </a:lnTo>
                      <a:lnTo>
                        <a:pt x="474" y="180"/>
                      </a:lnTo>
                      <a:lnTo>
                        <a:pt x="490" y="180"/>
                      </a:lnTo>
                      <a:lnTo>
                        <a:pt x="488" y="1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4" name="î$ḷïde">
                  <a:extLst>
                    <a:ext uri="{FF2B5EF4-FFF2-40B4-BE49-F238E27FC236}">
                      <a16:creationId xmlns:a16="http://schemas.microsoft.com/office/drawing/2014/main" id="{E9E1FC9A-3CE7-429F-864F-C9E4191D06C7}"/>
                    </a:ext>
                  </a:extLst>
                </p:cNvPr>
                <p:cNvSpPr/>
                <p:nvPr/>
              </p:nvSpPr>
              <p:spPr bwMode="auto">
                <a:xfrm>
                  <a:off x="3850689" y="1844546"/>
                  <a:ext cx="221732" cy="88266"/>
                </a:xfrm>
                <a:custGeom>
                  <a:avLst/>
                  <a:gdLst>
                    <a:gd name="T0" fmla="*/ 0 w 126"/>
                    <a:gd name="T1" fmla="*/ 2147483647 h 54"/>
                    <a:gd name="T2" fmla="*/ 2147483647 w 126"/>
                    <a:gd name="T3" fmla="*/ 2147483647 h 54"/>
                    <a:gd name="T4" fmla="*/ 2147483647 w 126"/>
                    <a:gd name="T5" fmla="*/ 2147483647 h 54"/>
                    <a:gd name="T6" fmla="*/ 2147483647 w 126"/>
                    <a:gd name="T7" fmla="*/ 2147483647 h 54"/>
                    <a:gd name="T8" fmla="*/ 2147483647 w 126"/>
                    <a:gd name="T9" fmla="*/ 2147483647 h 54"/>
                    <a:gd name="T10" fmla="*/ 2147483647 w 126"/>
                    <a:gd name="T11" fmla="*/ 2147483647 h 54"/>
                    <a:gd name="T12" fmla="*/ 2147483647 w 126"/>
                    <a:gd name="T13" fmla="*/ 2147483647 h 54"/>
                    <a:gd name="T14" fmla="*/ 2147483647 w 126"/>
                    <a:gd name="T15" fmla="*/ 2147483647 h 54"/>
                    <a:gd name="T16" fmla="*/ 2147483647 w 126"/>
                    <a:gd name="T17" fmla="*/ 2147483647 h 54"/>
                    <a:gd name="T18" fmla="*/ 2147483647 w 126"/>
                    <a:gd name="T19" fmla="*/ 2147483647 h 54"/>
                    <a:gd name="T20" fmla="*/ 2147483647 w 126"/>
                    <a:gd name="T21" fmla="*/ 2147483647 h 54"/>
                    <a:gd name="T22" fmla="*/ 2147483647 w 126"/>
                    <a:gd name="T23" fmla="*/ 2147483647 h 54"/>
                    <a:gd name="T24" fmla="*/ 2147483647 w 126"/>
                    <a:gd name="T25" fmla="*/ 2147483647 h 54"/>
                    <a:gd name="T26" fmla="*/ 2147483647 w 126"/>
                    <a:gd name="T27" fmla="*/ 2147483647 h 54"/>
                    <a:gd name="T28" fmla="*/ 2147483647 w 126"/>
                    <a:gd name="T29" fmla="*/ 2147483647 h 54"/>
                    <a:gd name="T30" fmla="*/ 2147483647 w 126"/>
                    <a:gd name="T31" fmla="*/ 2147483647 h 54"/>
                    <a:gd name="T32" fmla="*/ 2147483647 w 126"/>
                    <a:gd name="T33" fmla="*/ 2147483647 h 54"/>
                    <a:gd name="T34" fmla="*/ 2147483647 w 126"/>
                    <a:gd name="T35" fmla="*/ 2147483647 h 54"/>
                    <a:gd name="T36" fmla="*/ 2147483647 w 126"/>
                    <a:gd name="T37" fmla="*/ 0 h 54"/>
                    <a:gd name="T38" fmla="*/ 2147483647 w 126"/>
                    <a:gd name="T39" fmla="*/ 2147483647 h 54"/>
                    <a:gd name="T40" fmla="*/ 2147483647 w 126"/>
                    <a:gd name="T41" fmla="*/ 2147483647 h 54"/>
                    <a:gd name="T42" fmla="*/ 2147483647 w 126"/>
                    <a:gd name="T43" fmla="*/ 2147483647 h 54"/>
                    <a:gd name="T44" fmla="*/ 2147483647 w 126"/>
                    <a:gd name="T45" fmla="*/ 2147483647 h 54"/>
                    <a:gd name="T46" fmla="*/ 2147483647 w 126"/>
                    <a:gd name="T47" fmla="*/ 2147483647 h 54"/>
                    <a:gd name="T48" fmla="*/ 2147483647 w 126"/>
                    <a:gd name="T49" fmla="*/ 2147483647 h 54"/>
                    <a:gd name="T50" fmla="*/ 2147483647 w 126"/>
                    <a:gd name="T51" fmla="*/ 2147483647 h 54"/>
                    <a:gd name="T52" fmla="*/ 2147483647 w 126"/>
                    <a:gd name="T53" fmla="*/ 2147483647 h 54"/>
                    <a:gd name="T54" fmla="*/ 2147483647 w 126"/>
                    <a:gd name="T55" fmla="*/ 2147483647 h 54"/>
                    <a:gd name="T56" fmla="*/ 2147483647 w 126"/>
                    <a:gd name="T57" fmla="*/ 2147483647 h 54"/>
                    <a:gd name="T58" fmla="*/ 2147483647 w 126"/>
                    <a:gd name="T59" fmla="*/ 2147483647 h 54"/>
                    <a:gd name="T60" fmla="*/ 2147483647 w 126"/>
                    <a:gd name="T61" fmla="*/ 2147483647 h 54"/>
                    <a:gd name="T62" fmla="*/ 2147483647 w 126"/>
                    <a:gd name="T63" fmla="*/ 2147483647 h 54"/>
                    <a:gd name="T64" fmla="*/ 2147483647 w 126"/>
                    <a:gd name="T65" fmla="*/ 2147483647 h 54"/>
                    <a:gd name="T66" fmla="*/ 2147483647 w 126"/>
                    <a:gd name="T67" fmla="*/ 2147483647 h 54"/>
                    <a:gd name="T68" fmla="*/ 2147483647 w 126"/>
                    <a:gd name="T69" fmla="*/ 2147483647 h 54"/>
                    <a:gd name="T70" fmla="*/ 2147483647 w 126"/>
                    <a:gd name="T71" fmla="*/ 2147483647 h 54"/>
                    <a:gd name="T72" fmla="*/ 2147483647 w 126"/>
                    <a:gd name="T73" fmla="*/ 2147483647 h 54"/>
                    <a:gd name="T74" fmla="*/ 2147483647 w 126"/>
                    <a:gd name="T75" fmla="*/ 2147483647 h 54"/>
                    <a:gd name="T76" fmla="*/ 2147483647 w 126"/>
                    <a:gd name="T77" fmla="*/ 2147483647 h 54"/>
                    <a:gd name="T78" fmla="*/ 2147483647 w 126"/>
                    <a:gd name="T79" fmla="*/ 2147483647 h 54"/>
                    <a:gd name="T80" fmla="*/ 2147483647 w 126"/>
                    <a:gd name="T81" fmla="*/ 2147483647 h 54"/>
                    <a:gd name="T82" fmla="*/ 2147483647 w 126"/>
                    <a:gd name="T83" fmla="*/ 2147483647 h 54"/>
                    <a:gd name="T84" fmla="*/ 0 w 126"/>
                    <a:gd name="T85" fmla="*/ 2147483647 h 54"/>
                    <a:gd name="T86" fmla="*/ 2147483647 w 126"/>
                    <a:gd name="T87" fmla="*/ 2147483647 h 54"/>
                    <a:gd name="T88" fmla="*/ 2147483647 w 126"/>
                    <a:gd name="T89" fmla="*/ 2147483647 h 54"/>
                    <a:gd name="T90" fmla="*/ 2147483647 w 126"/>
                    <a:gd name="T91" fmla="*/ 2147483647 h 54"/>
                    <a:gd name="T92" fmla="*/ 0 w 126"/>
                    <a:gd name="T93" fmla="*/ 2147483647 h 54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126"/>
                    <a:gd name="T142" fmla="*/ 0 h 54"/>
                    <a:gd name="T143" fmla="*/ 126 w 126"/>
                    <a:gd name="T144" fmla="*/ 54 h 54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126" h="54">
                      <a:moveTo>
                        <a:pt x="0" y="16"/>
                      </a:moveTo>
                      <a:lnTo>
                        <a:pt x="6" y="12"/>
                      </a:lnTo>
                      <a:lnTo>
                        <a:pt x="10" y="8"/>
                      </a:lnTo>
                      <a:lnTo>
                        <a:pt x="12" y="4"/>
                      </a:lnTo>
                      <a:lnTo>
                        <a:pt x="18" y="2"/>
                      </a:lnTo>
                      <a:lnTo>
                        <a:pt x="22" y="2"/>
                      </a:lnTo>
                      <a:lnTo>
                        <a:pt x="26" y="4"/>
                      </a:lnTo>
                      <a:lnTo>
                        <a:pt x="30" y="6"/>
                      </a:lnTo>
                      <a:lnTo>
                        <a:pt x="34" y="8"/>
                      </a:lnTo>
                      <a:lnTo>
                        <a:pt x="32" y="14"/>
                      </a:lnTo>
                      <a:lnTo>
                        <a:pt x="30" y="18"/>
                      </a:lnTo>
                      <a:lnTo>
                        <a:pt x="36" y="18"/>
                      </a:lnTo>
                      <a:lnTo>
                        <a:pt x="40" y="14"/>
                      </a:lnTo>
                      <a:lnTo>
                        <a:pt x="48" y="6"/>
                      </a:lnTo>
                      <a:lnTo>
                        <a:pt x="52" y="12"/>
                      </a:lnTo>
                      <a:lnTo>
                        <a:pt x="64" y="10"/>
                      </a:lnTo>
                      <a:lnTo>
                        <a:pt x="76" y="6"/>
                      </a:lnTo>
                      <a:lnTo>
                        <a:pt x="90" y="2"/>
                      </a:lnTo>
                      <a:lnTo>
                        <a:pt x="96" y="0"/>
                      </a:lnTo>
                      <a:lnTo>
                        <a:pt x="106" y="2"/>
                      </a:lnTo>
                      <a:lnTo>
                        <a:pt x="114" y="8"/>
                      </a:lnTo>
                      <a:lnTo>
                        <a:pt x="126" y="22"/>
                      </a:lnTo>
                      <a:lnTo>
                        <a:pt x="126" y="26"/>
                      </a:lnTo>
                      <a:lnTo>
                        <a:pt x="120" y="28"/>
                      </a:lnTo>
                      <a:lnTo>
                        <a:pt x="112" y="30"/>
                      </a:lnTo>
                      <a:lnTo>
                        <a:pt x="102" y="36"/>
                      </a:lnTo>
                      <a:lnTo>
                        <a:pt x="92" y="44"/>
                      </a:lnTo>
                      <a:lnTo>
                        <a:pt x="86" y="46"/>
                      </a:lnTo>
                      <a:lnTo>
                        <a:pt x="78" y="46"/>
                      </a:lnTo>
                      <a:lnTo>
                        <a:pt x="72" y="46"/>
                      </a:lnTo>
                      <a:lnTo>
                        <a:pt x="66" y="44"/>
                      </a:lnTo>
                      <a:lnTo>
                        <a:pt x="74" y="50"/>
                      </a:lnTo>
                      <a:lnTo>
                        <a:pt x="66" y="52"/>
                      </a:lnTo>
                      <a:lnTo>
                        <a:pt x="62" y="54"/>
                      </a:lnTo>
                      <a:lnTo>
                        <a:pt x="52" y="54"/>
                      </a:lnTo>
                      <a:lnTo>
                        <a:pt x="44" y="54"/>
                      </a:lnTo>
                      <a:lnTo>
                        <a:pt x="26" y="50"/>
                      </a:lnTo>
                      <a:lnTo>
                        <a:pt x="10" y="48"/>
                      </a:lnTo>
                      <a:lnTo>
                        <a:pt x="16" y="44"/>
                      </a:lnTo>
                      <a:lnTo>
                        <a:pt x="24" y="40"/>
                      </a:lnTo>
                      <a:lnTo>
                        <a:pt x="16" y="36"/>
                      </a:lnTo>
                      <a:lnTo>
                        <a:pt x="12" y="34"/>
                      </a:lnTo>
                      <a:lnTo>
                        <a:pt x="0" y="28"/>
                      </a:lnTo>
                      <a:lnTo>
                        <a:pt x="8" y="24"/>
                      </a:lnTo>
                      <a:lnTo>
                        <a:pt x="12" y="22"/>
                      </a:lnTo>
                      <a:lnTo>
                        <a:pt x="6" y="2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</p:grpSp>
        <p:sp>
          <p:nvSpPr>
            <p:cNvPr id="17" name="ïśliḋè">
              <a:extLst>
                <a:ext uri="{FF2B5EF4-FFF2-40B4-BE49-F238E27FC236}">
                  <a16:creationId xmlns:a16="http://schemas.microsoft.com/office/drawing/2014/main" id="{E0E7E12C-4934-4323-848B-4E778F7B8272}"/>
                </a:ext>
              </a:extLst>
            </p:cNvPr>
            <p:cNvSpPr/>
            <p:nvPr/>
          </p:nvSpPr>
          <p:spPr bwMode="auto">
            <a:xfrm>
              <a:off x="876824" y="3379462"/>
              <a:ext cx="2827057" cy="1555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dirty="0"/>
                <a:t>我们独创私钥打碎技术，随机打碎处理，且是动态打碎，根据投资人和投资资金动向变化而变化私钥的碎片，私钥随机变化某种程度抗量子破解</a:t>
              </a:r>
              <a:endParaRPr lang="en-US" altLang="zh-CN" sz="1400" dirty="0"/>
            </a:p>
          </p:txBody>
        </p:sp>
        <p:sp>
          <p:nvSpPr>
            <p:cNvPr id="18" name="iśļïḑê">
              <a:extLst>
                <a:ext uri="{FF2B5EF4-FFF2-40B4-BE49-F238E27FC236}">
                  <a16:creationId xmlns:a16="http://schemas.microsoft.com/office/drawing/2014/main" id="{4A5BB8D7-B781-4B8A-9488-66358FE52DB3}"/>
                </a:ext>
              </a:extLst>
            </p:cNvPr>
            <p:cNvSpPr txBox="1"/>
            <p:nvPr/>
          </p:nvSpPr>
          <p:spPr bwMode="auto">
            <a:xfrm>
              <a:off x="688285" y="2966582"/>
              <a:ext cx="3015596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私钥打碎</a:t>
              </a:r>
              <a:endParaRPr lang="en-US" altLang="zh-CN" sz="1800" b="1" dirty="0"/>
            </a:p>
          </p:txBody>
        </p:sp>
      </p:grpSp>
      <p:sp>
        <p:nvSpPr>
          <p:cNvPr id="304" name="ïSļîḓe">
            <a:extLst>
              <a:ext uri="{FF2B5EF4-FFF2-40B4-BE49-F238E27FC236}">
                <a16:creationId xmlns:a16="http://schemas.microsoft.com/office/drawing/2014/main" id="{70443126-0D5A-E744-9AC8-CF365C63842E}"/>
              </a:ext>
            </a:extLst>
          </p:cNvPr>
          <p:cNvSpPr/>
          <p:nvPr/>
        </p:nvSpPr>
        <p:spPr>
          <a:xfrm flipH="1">
            <a:off x="1710343" y="1839428"/>
            <a:ext cx="971478" cy="971478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306" name="ïSļîḓe">
            <a:extLst>
              <a:ext uri="{FF2B5EF4-FFF2-40B4-BE49-F238E27FC236}">
                <a16:creationId xmlns:a16="http://schemas.microsoft.com/office/drawing/2014/main" id="{FA928B1E-F34E-1E43-A9BD-5D26D52D0781}"/>
              </a:ext>
            </a:extLst>
          </p:cNvPr>
          <p:cNvSpPr/>
          <p:nvPr/>
        </p:nvSpPr>
        <p:spPr>
          <a:xfrm flipH="1">
            <a:off x="5668884" y="1839428"/>
            <a:ext cx="971478" cy="971478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310" name="ïSļîḓe">
            <a:extLst>
              <a:ext uri="{FF2B5EF4-FFF2-40B4-BE49-F238E27FC236}">
                <a16:creationId xmlns:a16="http://schemas.microsoft.com/office/drawing/2014/main" id="{8A968271-CD2B-A641-9B15-73F38AAA2459}"/>
              </a:ext>
            </a:extLst>
          </p:cNvPr>
          <p:cNvSpPr/>
          <p:nvPr/>
        </p:nvSpPr>
        <p:spPr>
          <a:xfrm flipH="1">
            <a:off x="9247391" y="1839428"/>
            <a:ext cx="971478" cy="971478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308" name="ïśliḋè">
            <a:extLst>
              <a:ext uri="{FF2B5EF4-FFF2-40B4-BE49-F238E27FC236}">
                <a16:creationId xmlns:a16="http://schemas.microsoft.com/office/drawing/2014/main" id="{6C1E7CBA-1B81-B643-96D8-F05250B482B2}"/>
              </a:ext>
            </a:extLst>
          </p:cNvPr>
          <p:cNvSpPr/>
          <p:nvPr/>
        </p:nvSpPr>
        <p:spPr bwMode="auto">
          <a:xfrm>
            <a:off x="4695053" y="3379461"/>
            <a:ext cx="3015597" cy="1555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dirty="0"/>
              <a:t>将私钥碎片用</a:t>
            </a:r>
            <a:r>
              <a:rPr lang="en-US" altLang="zh-CN" sz="1400" dirty="0"/>
              <a:t>RSA65536</a:t>
            </a:r>
            <a:r>
              <a:rPr lang="zh-CN" altLang="en-US" sz="1400" dirty="0"/>
              <a:t>加密分配给投资者，目前采用</a:t>
            </a:r>
            <a:r>
              <a:rPr lang="en-US" altLang="zh-CN" sz="1400" dirty="0"/>
              <a:t>RSA256</a:t>
            </a:r>
            <a:r>
              <a:rPr lang="zh-CN" altLang="en-US" sz="1400" dirty="0"/>
              <a:t>加密是银河系级别难以破解，再次我们采用</a:t>
            </a:r>
            <a:r>
              <a:rPr lang="en-US" altLang="zh-CN" sz="1400" dirty="0"/>
              <a:t>RSA65536</a:t>
            </a:r>
            <a:r>
              <a:rPr lang="zh-CN" altLang="en-US" sz="1400" dirty="0"/>
              <a:t>加密更是不会被暴力破解</a:t>
            </a:r>
            <a:endParaRPr lang="en-US" altLang="zh-CN" sz="1400" dirty="0"/>
          </a:p>
        </p:txBody>
      </p:sp>
      <p:sp>
        <p:nvSpPr>
          <p:cNvPr id="309" name="iśļïḑê">
            <a:extLst>
              <a:ext uri="{FF2B5EF4-FFF2-40B4-BE49-F238E27FC236}">
                <a16:creationId xmlns:a16="http://schemas.microsoft.com/office/drawing/2014/main" id="{36D0C2B8-4293-F748-9A15-E46B13FD3F21}"/>
              </a:ext>
            </a:extLst>
          </p:cNvPr>
          <p:cNvSpPr txBox="1"/>
          <p:nvPr/>
        </p:nvSpPr>
        <p:spPr bwMode="auto">
          <a:xfrm>
            <a:off x="4695053" y="2966582"/>
            <a:ext cx="3015597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/>
              <a:t>私钥碎片再加密</a:t>
            </a:r>
            <a:endParaRPr lang="en-US" altLang="zh-CN" sz="1800" b="1" dirty="0"/>
          </a:p>
        </p:txBody>
      </p:sp>
      <p:sp>
        <p:nvSpPr>
          <p:cNvPr id="312" name="ïśliḋè">
            <a:extLst>
              <a:ext uri="{FF2B5EF4-FFF2-40B4-BE49-F238E27FC236}">
                <a16:creationId xmlns:a16="http://schemas.microsoft.com/office/drawing/2014/main" id="{4A7B5D86-EEAC-D245-A2D6-3A21F7BF0DB1}"/>
              </a:ext>
            </a:extLst>
          </p:cNvPr>
          <p:cNvSpPr/>
          <p:nvPr/>
        </p:nvSpPr>
        <p:spPr bwMode="auto">
          <a:xfrm>
            <a:off x="8331433" y="3427319"/>
            <a:ext cx="3015597" cy="1369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dirty="0"/>
              <a:t>打碎后的私钥按照设置的比例恢复还原，这对于个人钱包用户来说可以选择私钥打碎分散给好友保存，不用在担心私钥丢失被盗</a:t>
            </a:r>
            <a:endParaRPr lang="en-US" altLang="zh-CN" sz="1400" dirty="0"/>
          </a:p>
        </p:txBody>
      </p:sp>
      <p:sp>
        <p:nvSpPr>
          <p:cNvPr id="313" name="iśļïḑê">
            <a:extLst>
              <a:ext uri="{FF2B5EF4-FFF2-40B4-BE49-F238E27FC236}">
                <a16:creationId xmlns:a16="http://schemas.microsoft.com/office/drawing/2014/main" id="{870516AB-F98D-A442-A6E2-CEC53DE893A9}"/>
              </a:ext>
            </a:extLst>
          </p:cNvPr>
          <p:cNvSpPr txBox="1"/>
          <p:nvPr/>
        </p:nvSpPr>
        <p:spPr bwMode="auto">
          <a:xfrm>
            <a:off x="8331433" y="3014439"/>
            <a:ext cx="3015597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/>
              <a:t>私钥复原</a:t>
            </a:r>
            <a:endParaRPr lang="en-US" altLang="zh-CN" sz="1800" b="1" dirty="0"/>
          </a:p>
        </p:txBody>
      </p:sp>
      <p:pic>
        <p:nvPicPr>
          <p:cNvPr id="4" name="图形 3" descr="Network">
            <a:extLst>
              <a:ext uri="{FF2B5EF4-FFF2-40B4-BE49-F238E27FC236}">
                <a16:creationId xmlns:a16="http://schemas.microsoft.com/office/drawing/2014/main" id="{E9F735F0-BD7F-1D4F-A1BC-F6F476286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0647" y="1969733"/>
            <a:ext cx="710867" cy="710867"/>
          </a:xfrm>
          <a:prstGeom prst="rect">
            <a:avLst/>
          </a:prstGeom>
        </p:spPr>
      </p:pic>
      <p:pic>
        <p:nvPicPr>
          <p:cNvPr id="8" name="图形 7" descr="Document">
            <a:extLst>
              <a:ext uri="{FF2B5EF4-FFF2-40B4-BE49-F238E27FC236}">
                <a16:creationId xmlns:a16="http://schemas.microsoft.com/office/drawing/2014/main" id="{94A5544D-608E-4146-80EE-83084F96BC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84014" y="2006329"/>
            <a:ext cx="637674" cy="637674"/>
          </a:xfrm>
          <a:prstGeom prst="rect">
            <a:avLst/>
          </a:prstGeom>
        </p:spPr>
      </p:pic>
      <p:pic>
        <p:nvPicPr>
          <p:cNvPr id="10" name="图形 9" descr="Puzzle">
            <a:extLst>
              <a:ext uri="{FF2B5EF4-FFF2-40B4-BE49-F238E27FC236}">
                <a16:creationId xmlns:a16="http://schemas.microsoft.com/office/drawing/2014/main" id="{E5BA4568-EE98-F14D-B0BE-72FBA329AB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30723" y="2022759"/>
            <a:ext cx="604814" cy="60481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D9AE835-101F-1C49-861D-E10466F7B97B}"/>
              </a:ext>
            </a:extLst>
          </p:cNvPr>
          <p:cNvSpPr txBox="1"/>
          <p:nvPr/>
        </p:nvSpPr>
        <p:spPr>
          <a:xfrm>
            <a:off x="924719" y="1204060"/>
            <a:ext cx="626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私钥碎片独创技术实现 </a:t>
            </a:r>
            <a:r>
              <a:rPr kumimoji="1" lang="en-US" altLang="zh-CN" dirty="0"/>
              <a:t>+</a:t>
            </a:r>
            <a:r>
              <a:rPr kumimoji="1" lang="zh-CN" altLang="en-US" dirty="0"/>
              <a:t> 产品原型已出 </a:t>
            </a:r>
            <a:r>
              <a:rPr kumimoji="1" lang="en-US" altLang="zh-CN" dirty="0"/>
              <a:t>+</a:t>
            </a:r>
            <a:r>
              <a:rPr kumimoji="1" lang="zh-CN" altLang="en-US" dirty="0"/>
              <a:t> 清华团队</a:t>
            </a:r>
          </a:p>
        </p:txBody>
      </p:sp>
    </p:spTree>
    <p:extLst>
      <p:ext uri="{BB962C8B-B14F-4D97-AF65-F5344CB8AC3E}">
        <p14:creationId xmlns:p14="http://schemas.microsoft.com/office/powerpoint/2010/main" val="289594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ṥḷiḍé">
            <a:extLst>
              <a:ext uri="{FF2B5EF4-FFF2-40B4-BE49-F238E27FC236}">
                <a16:creationId xmlns:a16="http://schemas.microsoft.com/office/drawing/2014/main" id="{A6A7F2F5-1729-493A-AE30-903496AE9288}"/>
              </a:ext>
            </a:extLst>
          </p:cNvPr>
          <p:cNvSpPr/>
          <p:nvPr/>
        </p:nvSpPr>
        <p:spPr>
          <a:xfrm>
            <a:off x="4368111" y="1898264"/>
            <a:ext cx="3382518" cy="3382518"/>
          </a:xfrm>
          <a:prstGeom prst="donut">
            <a:avLst>
              <a:gd name="adj" fmla="val 624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buSzPct val="25000"/>
            </a:pPr>
            <a:r>
              <a:rPr lang="de-DE" altLang="zh-CN" b="1">
                <a:sym typeface="Calibri"/>
              </a:rPr>
              <a:t>Text here</a:t>
            </a:r>
            <a:endParaRPr lang="de-DE" altLang="zh-CN" b="1" dirty="0">
              <a:sym typeface="Calibri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B7B09A7-04F4-4A60-81FA-BBABDBBE00B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4841547" y="3589523"/>
            <a:ext cx="243565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4A2297A-A0AE-46C2-B94F-7D670AB64F37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6059370" y="2371698"/>
            <a:ext cx="0" cy="2435652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îṥḷiḍé">
            <a:extLst>
              <a:ext uri="{FF2B5EF4-FFF2-40B4-BE49-F238E27FC236}">
                <a16:creationId xmlns:a16="http://schemas.microsoft.com/office/drawing/2014/main" id="{0365152A-BD2C-4DFC-8609-ED5F03B18E2D}"/>
              </a:ext>
            </a:extLst>
          </p:cNvPr>
          <p:cNvSpPr/>
          <p:nvPr/>
        </p:nvSpPr>
        <p:spPr>
          <a:xfrm>
            <a:off x="5262366" y="2792519"/>
            <a:ext cx="1594007" cy="1594007"/>
          </a:xfrm>
          <a:custGeom>
            <a:avLst/>
            <a:gdLst>
              <a:gd name="connsiteX0" fmla="*/ 0 w 1188002"/>
              <a:gd name="connsiteY0" fmla="*/ 594001 h 1188002"/>
              <a:gd name="connsiteX1" fmla="*/ 594001 w 1188002"/>
              <a:gd name="connsiteY1" fmla="*/ 0 h 1188002"/>
              <a:gd name="connsiteX2" fmla="*/ 1188002 w 1188002"/>
              <a:gd name="connsiteY2" fmla="*/ 594001 h 1188002"/>
              <a:gd name="connsiteX3" fmla="*/ 594001 w 1188002"/>
              <a:gd name="connsiteY3" fmla="*/ 1188002 h 1188002"/>
              <a:gd name="connsiteX4" fmla="*/ 0 w 1188002"/>
              <a:gd name="connsiteY4" fmla="*/ 594001 h 118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2" h="1188002">
                <a:moveTo>
                  <a:pt x="0" y="594001"/>
                </a:moveTo>
                <a:cubicBezTo>
                  <a:pt x="0" y="265943"/>
                  <a:pt x="265943" y="0"/>
                  <a:pt x="594001" y="0"/>
                </a:cubicBezTo>
                <a:cubicBezTo>
                  <a:pt x="922059" y="0"/>
                  <a:pt x="1188002" y="265943"/>
                  <a:pt x="1188002" y="594001"/>
                </a:cubicBezTo>
                <a:cubicBezTo>
                  <a:pt x="1188002" y="922059"/>
                  <a:pt x="922059" y="1188002"/>
                  <a:pt x="594001" y="1188002"/>
                </a:cubicBezTo>
                <a:cubicBezTo>
                  <a:pt x="265943" y="1188002"/>
                  <a:pt x="0" y="922059"/>
                  <a:pt x="0" y="594001"/>
                </a:cubicBez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SzPct val="25000"/>
            </a:pPr>
            <a:r>
              <a:rPr lang="zh-CN" altLang="en-US" b="1" dirty="0">
                <a:sym typeface="Calibri"/>
              </a:rPr>
              <a:t>手续费</a:t>
            </a:r>
            <a:endParaRPr lang="de-DE" altLang="zh-CN" b="1" dirty="0">
              <a:sym typeface="Calibri"/>
            </a:endParaRPr>
          </a:p>
        </p:txBody>
      </p:sp>
      <p:sp>
        <p:nvSpPr>
          <p:cNvPr id="9" name="îṣḷïďê">
            <a:extLst>
              <a:ext uri="{FF2B5EF4-FFF2-40B4-BE49-F238E27FC236}">
                <a16:creationId xmlns:a16="http://schemas.microsoft.com/office/drawing/2014/main" id="{9EF2B316-E648-4793-A723-69B6E5B211AE}"/>
              </a:ext>
            </a:extLst>
          </p:cNvPr>
          <p:cNvSpPr/>
          <p:nvPr/>
        </p:nvSpPr>
        <p:spPr>
          <a:xfrm>
            <a:off x="5616430" y="1485817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9"/>
              <a:lumOff val="-13857"/>
              <a:alphaOff val="0"/>
            </a:schemeClr>
          </a:fillRef>
          <a:effectRef idx="0">
            <a:schemeClr val="accent2">
              <a:hueOff val="-955721"/>
              <a:satOff val="-23029"/>
              <a:lumOff val="-1385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zh-CN" altLang="de-DE" sz="1400" dirty="0">
                <a:sym typeface="Calibri"/>
              </a:rPr>
              <a:t>高频</a:t>
            </a:r>
            <a:endParaRPr lang="de-DE" altLang="zh-CN" sz="1400" dirty="0">
              <a:sym typeface="Calibri"/>
            </a:endParaRPr>
          </a:p>
        </p:txBody>
      </p:sp>
      <p:sp>
        <p:nvSpPr>
          <p:cNvPr id="10" name="iṥḻîḍè">
            <a:extLst>
              <a:ext uri="{FF2B5EF4-FFF2-40B4-BE49-F238E27FC236}">
                <a16:creationId xmlns:a16="http://schemas.microsoft.com/office/drawing/2014/main" id="{FD471E03-2CCC-4369-B433-24BB0BD5F39E}"/>
              </a:ext>
            </a:extLst>
          </p:cNvPr>
          <p:cNvSpPr/>
          <p:nvPr/>
        </p:nvSpPr>
        <p:spPr>
          <a:xfrm>
            <a:off x="7277198" y="3146583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9"/>
              <a:lumOff val="-13857"/>
              <a:alphaOff val="0"/>
            </a:schemeClr>
          </a:fillRef>
          <a:effectRef idx="0">
            <a:schemeClr val="accent2">
              <a:hueOff val="-955721"/>
              <a:satOff val="-23029"/>
              <a:lumOff val="-1385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zh-CN" altLang="en-US" sz="1400" dirty="0">
                <a:sym typeface="Calibri"/>
              </a:rPr>
              <a:t>复原</a:t>
            </a:r>
            <a:endParaRPr lang="de-DE" altLang="zh-CN" sz="1400" dirty="0">
              <a:sym typeface="Calibri"/>
            </a:endParaRPr>
          </a:p>
        </p:txBody>
      </p:sp>
      <p:sp>
        <p:nvSpPr>
          <p:cNvPr id="11" name="ïŝ1ídè">
            <a:extLst>
              <a:ext uri="{FF2B5EF4-FFF2-40B4-BE49-F238E27FC236}">
                <a16:creationId xmlns:a16="http://schemas.microsoft.com/office/drawing/2014/main" id="{08F506A3-C66F-4B5C-AA17-0ECD09A85FE2}"/>
              </a:ext>
            </a:extLst>
          </p:cNvPr>
          <p:cNvSpPr/>
          <p:nvPr/>
        </p:nvSpPr>
        <p:spPr>
          <a:xfrm>
            <a:off x="5616430" y="4807350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9"/>
              <a:lumOff val="-13857"/>
              <a:alphaOff val="0"/>
            </a:schemeClr>
          </a:fillRef>
          <a:effectRef idx="0">
            <a:schemeClr val="accent2">
              <a:hueOff val="-955721"/>
              <a:satOff val="-23029"/>
              <a:lumOff val="-1385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zh-CN" altLang="en-US" sz="1400" dirty="0">
                <a:sym typeface="Calibri"/>
              </a:rPr>
              <a:t>投票</a:t>
            </a:r>
            <a:endParaRPr lang="de-DE" altLang="zh-CN" sz="1400" dirty="0">
              <a:sym typeface="Calibri"/>
            </a:endParaRPr>
          </a:p>
        </p:txBody>
      </p:sp>
      <p:sp>
        <p:nvSpPr>
          <p:cNvPr id="12" name="iṣḷiḋé">
            <a:extLst>
              <a:ext uri="{FF2B5EF4-FFF2-40B4-BE49-F238E27FC236}">
                <a16:creationId xmlns:a16="http://schemas.microsoft.com/office/drawing/2014/main" id="{F06E9DF4-74D3-47B6-8DE7-56A0B25D1179}"/>
              </a:ext>
            </a:extLst>
          </p:cNvPr>
          <p:cNvSpPr/>
          <p:nvPr/>
        </p:nvSpPr>
        <p:spPr>
          <a:xfrm>
            <a:off x="3955666" y="3146583"/>
            <a:ext cx="885880" cy="885880"/>
          </a:xfrm>
          <a:custGeom>
            <a:avLst/>
            <a:gdLst>
              <a:gd name="connsiteX0" fmla="*/ 0 w 950965"/>
              <a:gd name="connsiteY0" fmla="*/ 475483 h 950965"/>
              <a:gd name="connsiteX1" fmla="*/ 475483 w 950965"/>
              <a:gd name="connsiteY1" fmla="*/ 0 h 950965"/>
              <a:gd name="connsiteX2" fmla="*/ 950966 w 950965"/>
              <a:gd name="connsiteY2" fmla="*/ 475483 h 950965"/>
              <a:gd name="connsiteX3" fmla="*/ 475483 w 950965"/>
              <a:gd name="connsiteY3" fmla="*/ 950966 h 950965"/>
              <a:gd name="connsiteX4" fmla="*/ 0 w 950965"/>
              <a:gd name="connsiteY4" fmla="*/ 475483 h 95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965" h="950965">
                <a:moveTo>
                  <a:pt x="0" y="475483"/>
                </a:moveTo>
                <a:cubicBezTo>
                  <a:pt x="0" y="212881"/>
                  <a:pt x="212881" y="0"/>
                  <a:pt x="475483" y="0"/>
                </a:cubicBezTo>
                <a:cubicBezTo>
                  <a:pt x="738085" y="0"/>
                  <a:pt x="950966" y="212881"/>
                  <a:pt x="950966" y="475483"/>
                </a:cubicBezTo>
                <a:cubicBezTo>
                  <a:pt x="950966" y="738085"/>
                  <a:pt x="738085" y="950966"/>
                  <a:pt x="475483" y="950966"/>
                </a:cubicBezTo>
                <a:cubicBezTo>
                  <a:pt x="212881" y="950966"/>
                  <a:pt x="0" y="738085"/>
                  <a:pt x="0" y="4754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-955721"/>
              <a:satOff val="-23029"/>
              <a:lumOff val="-13857"/>
              <a:alphaOff val="0"/>
            </a:schemeClr>
          </a:fillRef>
          <a:effectRef idx="0">
            <a:schemeClr val="accent2">
              <a:hueOff val="-955721"/>
              <a:satOff val="-23029"/>
              <a:lumOff val="-1385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anchor="ctr" anchorCtr="1">
            <a:normAutofit/>
          </a:bodyPr>
          <a:lstStyle/>
          <a:p>
            <a:pPr algn="ctr">
              <a:buSzPct val="25000"/>
            </a:pPr>
            <a:r>
              <a:rPr lang="zh-CN" altLang="de-DE" sz="1400" dirty="0">
                <a:sym typeface="Calibri"/>
              </a:rPr>
              <a:t>管控</a:t>
            </a:r>
            <a:endParaRPr lang="de-DE" altLang="zh-CN" sz="1400" dirty="0">
              <a:sym typeface="Calibri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BBC833-2EEB-4961-B08F-752EE37FE93A}"/>
              </a:ext>
            </a:extLst>
          </p:cNvPr>
          <p:cNvGrpSpPr/>
          <p:nvPr/>
        </p:nvGrpSpPr>
        <p:grpSpPr>
          <a:xfrm>
            <a:off x="8507726" y="2073221"/>
            <a:ext cx="3011174" cy="3117958"/>
            <a:chOff x="8507726" y="1073702"/>
            <a:chExt cx="3011174" cy="3117958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6511561-1F15-4DB2-A4D1-616F6AA05E6F}"/>
                </a:ext>
              </a:extLst>
            </p:cNvPr>
            <p:cNvGrpSpPr/>
            <p:nvPr/>
          </p:nvGrpSpPr>
          <p:grpSpPr>
            <a:xfrm>
              <a:off x="8507726" y="1073702"/>
              <a:ext cx="3011174" cy="1283436"/>
              <a:chOff x="8661000" y="1073702"/>
              <a:chExt cx="2295000" cy="1283436"/>
            </a:xfrm>
          </p:grpSpPr>
          <p:sp>
            <p:nvSpPr>
              <p:cNvPr id="18" name="Shape 1448">
                <a:extLst>
                  <a:ext uri="{FF2B5EF4-FFF2-40B4-BE49-F238E27FC236}">
                    <a16:creationId xmlns:a16="http://schemas.microsoft.com/office/drawing/2014/main" id="{3CD4C1DA-A967-4702-9B3E-B81F2AA235FA}"/>
                  </a:ext>
                </a:extLst>
              </p:cNvPr>
              <p:cNvSpPr txBox="1"/>
              <p:nvPr/>
            </p:nvSpPr>
            <p:spPr>
              <a:xfrm>
                <a:off x="8661000" y="1073702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zh-CN" altLang="en-US" sz="2000" b="1" dirty="0">
                    <a:sym typeface="Calibri"/>
                  </a:rPr>
                  <a:t>投票</a:t>
                </a:r>
                <a:endParaRPr lang="de-DE" sz="2000" b="1" dirty="0">
                  <a:sym typeface="Calibri"/>
                </a:endParaRPr>
              </a:p>
            </p:txBody>
          </p:sp>
          <p:sp>
            <p:nvSpPr>
              <p:cNvPr id="19" name="Shape 1450">
                <a:extLst>
                  <a:ext uri="{FF2B5EF4-FFF2-40B4-BE49-F238E27FC236}">
                    <a16:creationId xmlns:a16="http://schemas.microsoft.com/office/drawing/2014/main" id="{9083D802-D914-421C-8EF8-AE322888846A}"/>
                  </a:ext>
                </a:extLst>
              </p:cNvPr>
              <p:cNvSpPr txBox="1"/>
              <p:nvPr/>
            </p:nvSpPr>
            <p:spPr>
              <a:xfrm>
                <a:off x="8661000" y="1466214"/>
                <a:ext cx="2295000" cy="8909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zh-CN" altLang="de-DE" sz="1400" dirty="0">
                    <a:ea typeface="Calibri"/>
                    <a:cs typeface="Calibri"/>
                    <a:sym typeface="Calibri"/>
                  </a:rPr>
                  <a:t>针对</a:t>
                </a:r>
                <a:r>
                  <a:rPr lang="zh-CN" altLang="en-US" sz="1400" dirty="0">
                    <a:ea typeface="Calibri"/>
                    <a:cs typeface="Calibri"/>
                    <a:sym typeface="Calibri"/>
                  </a:rPr>
                  <a:t>项目重大事件做决策投票，根据投资份额来分权到碎片长度，也是代表投票的票数；每投票一次产生一次手续费。</a:t>
                </a:r>
                <a:endParaRPr lang="de-DE" sz="1400" dirty="0"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2E8BD2C5-CEB3-48F6-A9FC-065C1471B3EC}"/>
                </a:ext>
              </a:extLst>
            </p:cNvPr>
            <p:cNvGrpSpPr/>
            <p:nvPr/>
          </p:nvGrpSpPr>
          <p:grpSpPr>
            <a:xfrm>
              <a:off x="8507726" y="3174230"/>
              <a:ext cx="3011174" cy="1017430"/>
              <a:chOff x="8661000" y="1781570"/>
              <a:chExt cx="2295000" cy="1017430"/>
            </a:xfrm>
          </p:grpSpPr>
          <p:sp>
            <p:nvSpPr>
              <p:cNvPr id="16" name="Shape 1448">
                <a:extLst>
                  <a:ext uri="{FF2B5EF4-FFF2-40B4-BE49-F238E27FC236}">
                    <a16:creationId xmlns:a16="http://schemas.microsoft.com/office/drawing/2014/main" id="{60E33CAE-949D-4C16-BC5D-566C78F3BE63}"/>
                  </a:ext>
                </a:extLst>
              </p:cNvPr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zh-CN" altLang="en-US" sz="2000" b="1" dirty="0">
                    <a:sym typeface="Calibri"/>
                  </a:rPr>
                  <a:t>复原</a:t>
                </a:r>
                <a:endParaRPr lang="de-DE" sz="2000" b="1" dirty="0">
                  <a:sym typeface="Calibri"/>
                </a:endParaRPr>
              </a:p>
            </p:txBody>
          </p:sp>
          <p:sp>
            <p:nvSpPr>
              <p:cNvPr id="17" name="Shape 1450">
                <a:extLst>
                  <a:ext uri="{FF2B5EF4-FFF2-40B4-BE49-F238E27FC236}">
                    <a16:creationId xmlns:a16="http://schemas.microsoft.com/office/drawing/2014/main" id="{2B02C3CA-EB14-4D74-A452-5F3AEBB3A261}"/>
                  </a:ext>
                </a:extLst>
              </p:cNvPr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zh-CN" altLang="en-US" sz="1400" dirty="0">
                    <a:ea typeface="Calibri"/>
                    <a:cs typeface="Calibri"/>
                    <a:sym typeface="Calibri"/>
                  </a:rPr>
                  <a:t>私钥碎片请求复原的时候需要收取一定的手续费</a:t>
                </a:r>
                <a:endParaRPr lang="de-DE" sz="1400" dirty="0"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690EFCF-6663-4C99-BE99-E8EE38156DEB}"/>
              </a:ext>
            </a:extLst>
          </p:cNvPr>
          <p:cNvGrpSpPr/>
          <p:nvPr/>
        </p:nvGrpSpPr>
        <p:grpSpPr>
          <a:xfrm>
            <a:off x="660400" y="2073221"/>
            <a:ext cx="3011174" cy="3117958"/>
            <a:chOff x="8507726" y="1073702"/>
            <a:chExt cx="3011174" cy="3117958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A72EB3D-E09E-48B0-BAA1-3106C094CB92}"/>
                </a:ext>
              </a:extLst>
            </p:cNvPr>
            <p:cNvGrpSpPr/>
            <p:nvPr/>
          </p:nvGrpSpPr>
          <p:grpSpPr>
            <a:xfrm>
              <a:off x="8507726" y="1073702"/>
              <a:ext cx="3011174" cy="1283436"/>
              <a:chOff x="8661000" y="1073702"/>
              <a:chExt cx="2295000" cy="1283436"/>
            </a:xfrm>
          </p:grpSpPr>
          <p:sp>
            <p:nvSpPr>
              <p:cNvPr id="25" name="Shape 1448">
                <a:extLst>
                  <a:ext uri="{FF2B5EF4-FFF2-40B4-BE49-F238E27FC236}">
                    <a16:creationId xmlns:a16="http://schemas.microsoft.com/office/drawing/2014/main" id="{2FD08185-02BE-49DC-B75D-872BF71F80A3}"/>
                  </a:ext>
                </a:extLst>
              </p:cNvPr>
              <p:cNvSpPr txBox="1"/>
              <p:nvPr/>
            </p:nvSpPr>
            <p:spPr>
              <a:xfrm>
                <a:off x="8661000" y="1073702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zh-CN" altLang="de-DE" sz="2000" b="1" dirty="0">
                    <a:sym typeface="Calibri"/>
                  </a:rPr>
                  <a:t>高频</a:t>
                </a:r>
                <a:endParaRPr lang="de-DE" sz="2000" b="1" dirty="0">
                  <a:sym typeface="Calibri"/>
                </a:endParaRPr>
              </a:p>
            </p:txBody>
          </p:sp>
          <p:sp>
            <p:nvSpPr>
              <p:cNvPr id="26" name="Shape 1450">
                <a:extLst>
                  <a:ext uri="{FF2B5EF4-FFF2-40B4-BE49-F238E27FC236}">
                    <a16:creationId xmlns:a16="http://schemas.microsoft.com/office/drawing/2014/main" id="{328F7B68-9253-45D2-A642-5B74F79B0D92}"/>
                  </a:ext>
                </a:extLst>
              </p:cNvPr>
              <p:cNvSpPr txBox="1"/>
              <p:nvPr/>
            </p:nvSpPr>
            <p:spPr>
              <a:xfrm>
                <a:off x="8661000" y="1466213"/>
                <a:ext cx="2295000" cy="890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zh-CN" altLang="en-US" sz="1400" dirty="0">
                    <a:ea typeface="Calibri"/>
                    <a:cs typeface="Calibri"/>
                    <a:sym typeface="Calibri"/>
                  </a:rPr>
                  <a:t>私钥碎片会根据投资者数量变化而变化，当投资者数频繁变化，碎片每打碎一次就收取一次手续费。</a:t>
                </a:r>
                <a:endParaRPr lang="de-DE" sz="1400" dirty="0"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8D636C53-0AA5-47B3-8B91-F49419B59118}"/>
                </a:ext>
              </a:extLst>
            </p:cNvPr>
            <p:cNvGrpSpPr/>
            <p:nvPr/>
          </p:nvGrpSpPr>
          <p:grpSpPr>
            <a:xfrm>
              <a:off x="8507726" y="3174230"/>
              <a:ext cx="3011174" cy="1017430"/>
              <a:chOff x="8661000" y="1781570"/>
              <a:chExt cx="2295000" cy="1017430"/>
            </a:xfrm>
          </p:grpSpPr>
          <p:sp>
            <p:nvSpPr>
              <p:cNvPr id="23" name="Shape 1448">
                <a:extLst>
                  <a:ext uri="{FF2B5EF4-FFF2-40B4-BE49-F238E27FC236}">
                    <a16:creationId xmlns:a16="http://schemas.microsoft.com/office/drawing/2014/main" id="{55A65AAB-2D68-4038-9288-F6CFB96E3B74}"/>
                  </a:ext>
                </a:extLst>
              </p:cNvPr>
              <p:cNvSpPr txBox="1"/>
              <p:nvPr/>
            </p:nvSpPr>
            <p:spPr>
              <a:xfrm>
                <a:off x="8661000" y="1781570"/>
                <a:ext cx="2295000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buSzPct val="25000"/>
                </a:pPr>
                <a:r>
                  <a:rPr lang="zh-CN" altLang="en-US" sz="2000" b="1" dirty="0">
                    <a:sym typeface="Calibri"/>
                  </a:rPr>
                  <a:t>管控</a:t>
                </a:r>
                <a:endParaRPr lang="de-DE" sz="2000" b="1" dirty="0">
                  <a:sym typeface="Calibri"/>
                </a:endParaRPr>
              </a:p>
            </p:txBody>
          </p:sp>
          <p:sp>
            <p:nvSpPr>
              <p:cNvPr id="24" name="Shape 1450">
                <a:extLst>
                  <a:ext uri="{FF2B5EF4-FFF2-40B4-BE49-F238E27FC236}">
                    <a16:creationId xmlns:a16="http://schemas.microsoft.com/office/drawing/2014/main" id="{7C0C1375-E471-48D8-ACC6-E8970C99C297}"/>
                  </a:ext>
                </a:extLst>
              </p:cNvPr>
              <p:cNvSpPr txBox="1"/>
              <p:nvPr/>
            </p:nvSpPr>
            <p:spPr>
              <a:xfrm>
                <a:off x="8661000" y="2174082"/>
                <a:ext cx="2295000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45713" tIns="22850" rIns="45713" bIns="2285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zh-CN" altLang="en-US" sz="1400" dirty="0">
                    <a:ea typeface="Calibri"/>
                    <a:cs typeface="Calibri"/>
                    <a:sym typeface="Calibri"/>
                  </a:rPr>
                  <a:t>对于项目在链上做好管理监控，让普通投资者用户实时了解项目动态。</a:t>
                </a:r>
                <a:endParaRPr lang="de-DE" sz="1400" dirty="0"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D1E652AE-FBE6-6C48-9D39-76EC97C292E6}"/>
              </a:ext>
            </a:extLst>
          </p:cNvPr>
          <p:cNvSpPr/>
          <p:nvPr/>
        </p:nvSpPr>
        <p:spPr>
          <a:xfrm>
            <a:off x="605183" y="341974"/>
            <a:ext cx="23952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 b="1" dirty="0"/>
              <a:t>4.</a:t>
            </a:r>
            <a:r>
              <a:rPr lang="zh-CN" altLang="en-US" sz="3200" b="1" dirty="0"/>
              <a:t> 盈利模式</a:t>
            </a:r>
            <a:r>
              <a:rPr lang="en-US" altLang="zh-CN" sz="3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8856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609B835-D7FF-CA42-BD59-1601A1CEB2EC}"/>
              </a:ext>
            </a:extLst>
          </p:cNvPr>
          <p:cNvSpPr/>
          <p:nvPr/>
        </p:nvSpPr>
        <p:spPr>
          <a:xfrm>
            <a:off x="225041" y="316334"/>
            <a:ext cx="51539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b="1" dirty="0"/>
              <a:t>附录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： 个人（社交）钱包</a:t>
            </a:r>
            <a:r>
              <a:rPr lang="en-US" altLang="zh-CN" sz="3200" b="1" dirty="0"/>
              <a:t>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3640B3-CBDE-354F-91A1-F3DD02721B18}"/>
              </a:ext>
            </a:extLst>
          </p:cNvPr>
          <p:cNvSpPr/>
          <p:nvPr/>
        </p:nvSpPr>
        <p:spPr>
          <a:xfrm>
            <a:off x="374880" y="910967"/>
            <a:ext cx="11442239" cy="90881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08126B"/>
                </a:solidFill>
              </a:ln>
              <a:solidFill>
                <a:srgbClr val="08126B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6E41BFB-47A1-0B40-8CD4-BF9E80B55A66}"/>
              </a:ext>
            </a:extLst>
          </p:cNvPr>
          <p:cNvGrpSpPr/>
          <p:nvPr/>
        </p:nvGrpSpPr>
        <p:grpSpPr>
          <a:xfrm>
            <a:off x="2642413" y="1357523"/>
            <a:ext cx="2512912" cy="5117829"/>
            <a:chOff x="3099612" y="1085239"/>
            <a:chExt cx="2811267" cy="5725463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664E4486-FCB8-E841-949B-9DB28E68F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612" y="1085239"/>
              <a:ext cx="2811267" cy="5725463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E49B9BA9-9692-FE42-A899-CBE81D786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12952" y="1811486"/>
              <a:ext cx="2393595" cy="4274277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379C7CE-D103-FD44-BF31-7A5834A23548}"/>
              </a:ext>
            </a:extLst>
          </p:cNvPr>
          <p:cNvGrpSpPr/>
          <p:nvPr/>
        </p:nvGrpSpPr>
        <p:grpSpPr>
          <a:xfrm>
            <a:off x="280284" y="1209672"/>
            <a:ext cx="2600991" cy="5297212"/>
            <a:chOff x="288345" y="1085239"/>
            <a:chExt cx="2811267" cy="572546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C0260E5-76B3-E942-9410-30EF4A5A6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345" y="1085239"/>
              <a:ext cx="2811267" cy="5725463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A8B1957E-763A-C54E-9D5F-9158AB001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1165" y="1811486"/>
              <a:ext cx="2409683" cy="4274277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1338527-8247-334B-991A-7CFCE60D4649}"/>
              </a:ext>
            </a:extLst>
          </p:cNvPr>
          <p:cNvGrpSpPr/>
          <p:nvPr/>
        </p:nvGrpSpPr>
        <p:grpSpPr>
          <a:xfrm>
            <a:off x="4594781" y="1299363"/>
            <a:ext cx="2600991" cy="5297212"/>
            <a:chOff x="4594781" y="1299363"/>
            <a:chExt cx="2600991" cy="5297212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BE507DE6-4F17-2C4D-A34B-63B1904E5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4781" y="1299363"/>
              <a:ext cx="2600991" cy="5297212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5F07E25C-1C86-3544-803E-30A6C00B3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81546" y="1984117"/>
              <a:ext cx="2228854" cy="3963139"/>
            </a:xfrm>
            <a:prstGeom prst="rect">
              <a:avLst/>
            </a:prstGeom>
          </p:spPr>
        </p:pic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DCF768B0-A8CE-FF42-8C23-A1273649EA1C}"/>
              </a:ext>
            </a:extLst>
          </p:cNvPr>
          <p:cNvSpPr txBox="1"/>
          <p:nvPr/>
        </p:nvSpPr>
        <p:spPr>
          <a:xfrm>
            <a:off x="8319911" y="2223465"/>
            <a:ext cx="266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碎片管理 </a:t>
            </a:r>
            <a:r>
              <a:rPr kumimoji="1" lang="en-US" altLang="zh-CN" b="1" dirty="0"/>
              <a:t>+</a:t>
            </a:r>
            <a:r>
              <a:rPr kumimoji="1" lang="zh-CN" altLang="en-US" b="1" dirty="0"/>
              <a:t> 社交游戏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3822B06-2671-B74A-8F58-D351E2748559}"/>
              </a:ext>
            </a:extLst>
          </p:cNvPr>
          <p:cNvSpPr txBox="1"/>
          <p:nvPr/>
        </p:nvSpPr>
        <p:spPr>
          <a:xfrm>
            <a:off x="8319911" y="2592797"/>
            <a:ext cx="2833511" cy="2264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/>
              <a:t>针对市面上大多数数字钱包目前没有在私钥上做安全保护，全部是让用户手动保存；另一方面钱包用户粘性不强。介于此我们立足私钥安全和社交拓展方面对钱包进行改造升级。</a:t>
            </a:r>
          </a:p>
        </p:txBody>
      </p:sp>
    </p:spTree>
    <p:extLst>
      <p:ext uri="{BB962C8B-B14F-4D97-AF65-F5344CB8AC3E}">
        <p14:creationId xmlns:p14="http://schemas.microsoft.com/office/powerpoint/2010/main" val="3337639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609B835-D7FF-CA42-BD59-1601A1CEB2EC}"/>
              </a:ext>
            </a:extLst>
          </p:cNvPr>
          <p:cNvSpPr/>
          <p:nvPr/>
        </p:nvSpPr>
        <p:spPr>
          <a:xfrm>
            <a:off x="225041" y="316334"/>
            <a:ext cx="51539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b="1" dirty="0"/>
              <a:t>附录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： 个人（社交）钱包</a:t>
            </a:r>
            <a:r>
              <a:rPr lang="en-US" altLang="zh-CN" sz="3200" b="1" dirty="0"/>
              <a:t>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3640B3-CBDE-354F-91A1-F3DD02721B18}"/>
              </a:ext>
            </a:extLst>
          </p:cNvPr>
          <p:cNvSpPr/>
          <p:nvPr/>
        </p:nvSpPr>
        <p:spPr>
          <a:xfrm>
            <a:off x="374880" y="910967"/>
            <a:ext cx="11442239" cy="90881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08126B"/>
                </a:solidFill>
              </a:ln>
              <a:solidFill>
                <a:srgbClr val="08126B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D6C7249-AE86-9B40-970A-4903AB055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78" y="1841112"/>
            <a:ext cx="2334883" cy="4124039"/>
          </a:xfrm>
          <a:prstGeom prst="rect">
            <a:avLst/>
          </a:prstGeom>
        </p:spPr>
      </p:pic>
      <p:sp>
        <p:nvSpPr>
          <p:cNvPr id="14" name="框架 13">
            <a:extLst>
              <a:ext uri="{FF2B5EF4-FFF2-40B4-BE49-F238E27FC236}">
                <a16:creationId xmlns:a16="http://schemas.microsoft.com/office/drawing/2014/main" id="{9F92F103-73F4-5448-BD78-1660B5E74B91}"/>
              </a:ext>
            </a:extLst>
          </p:cNvPr>
          <p:cNvSpPr/>
          <p:nvPr/>
        </p:nvSpPr>
        <p:spPr>
          <a:xfrm>
            <a:off x="1562178" y="3399676"/>
            <a:ext cx="2334883" cy="689793"/>
          </a:xfrm>
          <a:prstGeom prst="frame">
            <a:avLst>
              <a:gd name="adj1" fmla="val 2800"/>
            </a:avLst>
          </a:prstGeom>
          <a:solidFill>
            <a:srgbClr val="FF00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E80A17-6CC6-C848-9C0B-EA1AC405C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009" y="1841112"/>
            <a:ext cx="2314159" cy="412403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C0260E5-76B3-E942-9410-30EF4A5A64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51" y="1140175"/>
            <a:ext cx="2713285" cy="55259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F0CF275-2789-3948-914B-831F72BC5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5016" y="1839062"/>
            <a:ext cx="2332012" cy="410351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89D104D-16D9-8841-813E-34E18FA25D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8876" y="1839062"/>
            <a:ext cx="2261442" cy="397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56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B5AC3FD-BA6D-A545-A5B2-B630663A3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374" y="1984116"/>
            <a:ext cx="2183641" cy="38698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E80D9E8-5FF4-4341-96E6-B7A229C989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84" y="1209672"/>
            <a:ext cx="2600991" cy="529721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4DF2ED0-E450-0042-94E0-1F86D224A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35" y="1878368"/>
            <a:ext cx="2273982" cy="397557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609B835-D7FF-CA42-BD59-1601A1CEB2EC}"/>
              </a:ext>
            </a:extLst>
          </p:cNvPr>
          <p:cNvSpPr/>
          <p:nvPr/>
        </p:nvSpPr>
        <p:spPr>
          <a:xfrm>
            <a:off x="225041" y="316334"/>
            <a:ext cx="59747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b="1" dirty="0"/>
              <a:t>附录</a:t>
            </a:r>
            <a:r>
              <a:rPr lang="en-US" altLang="zh-CN" sz="3200" b="1" dirty="0"/>
              <a:t>3</a:t>
            </a:r>
            <a:r>
              <a:rPr lang="zh-CN" altLang="en-US" sz="3200" b="1" dirty="0"/>
              <a:t>： 公共（投资管理）钱包</a:t>
            </a:r>
            <a:r>
              <a:rPr lang="en-US" altLang="zh-CN" sz="3200" b="1" dirty="0"/>
              <a:t>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3640B3-CBDE-354F-91A1-F3DD02721B18}"/>
              </a:ext>
            </a:extLst>
          </p:cNvPr>
          <p:cNvSpPr/>
          <p:nvPr/>
        </p:nvSpPr>
        <p:spPr>
          <a:xfrm>
            <a:off x="374880" y="910967"/>
            <a:ext cx="11442239" cy="90881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08126B"/>
                </a:solidFill>
              </a:ln>
              <a:solidFill>
                <a:srgbClr val="08126B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A2F6D9-3E43-5C49-B021-393812CB2B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413" y="1357523"/>
            <a:ext cx="2512912" cy="51178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43EEB67-7CF3-2745-918F-17A9E4286C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006" y="1299363"/>
            <a:ext cx="2600991" cy="529721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5B0CBCF-ED7D-BA4C-B482-4035A137A180}"/>
              </a:ext>
            </a:extLst>
          </p:cNvPr>
          <p:cNvSpPr txBox="1"/>
          <p:nvPr/>
        </p:nvSpPr>
        <p:spPr>
          <a:xfrm>
            <a:off x="8319911" y="2223465"/>
            <a:ext cx="2664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投资管理 </a:t>
            </a:r>
            <a:r>
              <a:rPr kumimoji="1" lang="en-US" altLang="zh-CN" b="1" dirty="0"/>
              <a:t>+</a:t>
            </a:r>
            <a:r>
              <a:rPr kumimoji="1" lang="zh-CN" altLang="en-US" b="1" dirty="0"/>
              <a:t> 沟通 </a:t>
            </a:r>
            <a:r>
              <a:rPr kumimoji="1" lang="en-US" altLang="zh-CN" b="1" dirty="0"/>
              <a:t>+</a:t>
            </a:r>
            <a:r>
              <a:rPr kumimoji="1" lang="zh-CN" altLang="en-US" b="1" dirty="0"/>
              <a:t> 投票决策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DFD2DEE-0C2A-E641-9C83-33F7603A1ECD}"/>
              </a:ext>
            </a:extLst>
          </p:cNvPr>
          <p:cNvSpPr txBox="1"/>
          <p:nvPr/>
        </p:nvSpPr>
        <p:spPr>
          <a:xfrm>
            <a:off x="8319911" y="2869796"/>
            <a:ext cx="2833511" cy="152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/>
              <a:t>这是方便项目方和投资者用户之间管理沟通、投资管理和股东（币东）投票决策的一款应用，我们叫</a:t>
            </a:r>
            <a:r>
              <a:rPr kumimoji="1" lang="en-US" altLang="zh-CN" sz="1600" dirty="0" err="1"/>
              <a:t>DWallet</a:t>
            </a:r>
            <a:r>
              <a:rPr kumimoji="1" lang="zh-CN" altLang="en-US" sz="1600" dirty="0"/>
              <a:t>公共钱包。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A66CB82-05B0-6141-9414-5B177CC02A80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057964" y="1972827"/>
            <a:ext cx="2228400" cy="39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15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A1EA427A-AFFD-0E42-A9CE-18DC47F1B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456" y="1840089"/>
            <a:ext cx="2438594" cy="427114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4F51697-F3D8-9643-A8B9-9EF99BD81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862" y="1840089"/>
            <a:ext cx="2352866" cy="420706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609B835-D7FF-CA42-BD59-1601A1CEB2EC}"/>
              </a:ext>
            </a:extLst>
          </p:cNvPr>
          <p:cNvSpPr/>
          <p:nvPr/>
        </p:nvSpPr>
        <p:spPr>
          <a:xfrm>
            <a:off x="225041" y="316334"/>
            <a:ext cx="59747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b="1" dirty="0"/>
              <a:t>附录</a:t>
            </a:r>
            <a:r>
              <a:rPr lang="en-US" altLang="zh-CN" sz="3200" b="1" dirty="0"/>
              <a:t>3</a:t>
            </a:r>
            <a:r>
              <a:rPr lang="zh-CN" altLang="en-US" sz="3200" b="1" dirty="0"/>
              <a:t>： 公共（投资管理）钱包</a:t>
            </a:r>
            <a:r>
              <a:rPr lang="en-US" altLang="zh-CN" sz="3200" b="1" dirty="0"/>
              <a:t>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3640B3-CBDE-354F-91A1-F3DD02721B18}"/>
              </a:ext>
            </a:extLst>
          </p:cNvPr>
          <p:cNvSpPr/>
          <p:nvPr/>
        </p:nvSpPr>
        <p:spPr>
          <a:xfrm>
            <a:off x="374880" y="910967"/>
            <a:ext cx="11442239" cy="90881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08126B"/>
                </a:solidFill>
              </a:ln>
              <a:solidFill>
                <a:srgbClr val="08126B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63F045E-1682-1342-A631-56F33B6F07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55" y="1140175"/>
            <a:ext cx="2713285" cy="552591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6E82E3F-8027-454B-B23B-24B80C65E0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852" y="1851378"/>
            <a:ext cx="2305502" cy="414302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2385519-20CD-DD46-BAE8-C273F65041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472" y="1140175"/>
            <a:ext cx="2713285" cy="552591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B77B369-A78E-3E4C-B4CE-537A0CAE822B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947359" y="1855314"/>
            <a:ext cx="2322000" cy="415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44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7C16673-1138-7C4E-8055-2D48A0995E75}"/>
              </a:ext>
            </a:extLst>
          </p:cNvPr>
          <p:cNvSpPr txBox="1"/>
          <p:nvPr/>
        </p:nvSpPr>
        <p:spPr>
          <a:xfrm>
            <a:off x="302583" y="150312"/>
            <a:ext cx="3331923" cy="87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bg1"/>
                </a:solidFill>
              </a:rPr>
              <a:t>项目负责人联系方式   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bg1"/>
                </a:solidFill>
              </a:rPr>
              <a:t>手机号</a:t>
            </a:r>
            <a:r>
              <a:rPr kumimoji="1" lang="en-US" altLang="zh-CN" dirty="0">
                <a:solidFill>
                  <a:schemeClr val="bg1"/>
                </a:solidFill>
              </a:rPr>
              <a:t>/</a:t>
            </a:r>
            <a:r>
              <a:rPr kumimoji="1" lang="zh-CN" altLang="en-US" dirty="0">
                <a:solidFill>
                  <a:schemeClr val="bg1"/>
                </a:solidFill>
              </a:rPr>
              <a:t>微信：</a:t>
            </a:r>
            <a:r>
              <a:rPr kumimoji="1" lang="en-US" altLang="zh-CN" dirty="0">
                <a:solidFill>
                  <a:schemeClr val="bg1"/>
                </a:solidFill>
              </a:rPr>
              <a:t>18510341407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60E9E1C-B2AF-4B03-8117-717F503E6E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e99c3c6-276f-476b-bce0-0a4fb3ef299d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id="{051C0EF0-8A61-4845-89B5-7BB9A8ACC1D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983449"/>
            <a:ext cx="12191999" cy="2552392"/>
            <a:chOff x="0" y="1983449"/>
            <a:chExt cx="12191999" cy="2552392"/>
          </a:xfrm>
        </p:grpSpPr>
        <p:sp>
          <p:nvSpPr>
            <p:cNvPr id="3" name="ïṣļíḍè">
              <a:extLst>
                <a:ext uri="{FF2B5EF4-FFF2-40B4-BE49-F238E27FC236}">
                  <a16:creationId xmlns:a16="http://schemas.microsoft.com/office/drawing/2014/main" id="{DC35E5E1-EA76-44CA-BF52-7E097D492E93}"/>
                </a:ext>
              </a:extLst>
            </p:cNvPr>
            <p:cNvSpPr/>
            <p:nvPr/>
          </p:nvSpPr>
          <p:spPr>
            <a:xfrm>
              <a:off x="8821295" y="2487116"/>
              <a:ext cx="3370704" cy="1497191"/>
            </a:xfrm>
            <a:custGeom>
              <a:avLst/>
              <a:gdLst>
                <a:gd name="connsiteX0" fmla="*/ 4061955 w 4734240"/>
                <a:gd name="connsiteY0" fmla="*/ 0 h 1885442"/>
                <a:gd name="connsiteX1" fmla="*/ 4734240 w 4734240"/>
                <a:gd name="connsiteY1" fmla="*/ 0 h 1885442"/>
                <a:gd name="connsiteX2" fmla="*/ 4734240 w 4734240"/>
                <a:gd name="connsiteY2" fmla="*/ 1875162 h 1885442"/>
                <a:gd name="connsiteX3" fmla="*/ 4061955 w 4734240"/>
                <a:gd name="connsiteY3" fmla="*/ 1875162 h 1885442"/>
                <a:gd name="connsiteX4" fmla="*/ 4061955 w 4734240"/>
                <a:gd name="connsiteY4" fmla="*/ 1885442 h 1885442"/>
                <a:gd name="connsiteX5" fmla="*/ 0 w 4734240"/>
                <a:gd name="connsiteY5" fmla="*/ 1885442 h 1885442"/>
                <a:gd name="connsiteX6" fmla="*/ 999671 w 4734240"/>
                <a:gd name="connsiteY6" fmla="*/ 14124 h 1885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4240" h="1885442">
                  <a:moveTo>
                    <a:pt x="4061955" y="0"/>
                  </a:moveTo>
                  <a:lnTo>
                    <a:pt x="4734240" y="0"/>
                  </a:lnTo>
                  <a:lnTo>
                    <a:pt x="4734240" y="1875162"/>
                  </a:lnTo>
                  <a:lnTo>
                    <a:pt x="4061955" y="1875162"/>
                  </a:lnTo>
                  <a:lnTo>
                    <a:pt x="4061955" y="1885442"/>
                  </a:lnTo>
                  <a:lnTo>
                    <a:pt x="0" y="1885442"/>
                  </a:lnTo>
                  <a:lnTo>
                    <a:pt x="999671" y="14124"/>
                  </a:lnTo>
                  <a:close/>
                </a:path>
              </a:pathLst>
            </a:custGeom>
            <a:blipFill>
              <a:blip r:embed="rId3"/>
              <a:stretch>
                <a:fillRect t="-33842" b="-33390"/>
              </a:stretch>
            </a:blip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" name="ïṥḷïḋé">
              <a:extLst>
                <a:ext uri="{FF2B5EF4-FFF2-40B4-BE49-F238E27FC236}">
                  <a16:creationId xmlns:a16="http://schemas.microsoft.com/office/drawing/2014/main" id="{1CC29A14-7321-49E8-9555-B9FECD7E3277}"/>
                </a:ext>
              </a:extLst>
            </p:cNvPr>
            <p:cNvSpPr/>
            <p:nvPr/>
          </p:nvSpPr>
          <p:spPr>
            <a:xfrm>
              <a:off x="9293960" y="2443583"/>
              <a:ext cx="1063624" cy="2072085"/>
            </a:xfrm>
            <a:prstGeom prst="parallelogram">
              <a:avLst>
                <a:gd name="adj" fmla="val 70210"/>
              </a:avLst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íš1îdè">
              <a:extLst>
                <a:ext uri="{FF2B5EF4-FFF2-40B4-BE49-F238E27FC236}">
                  <a16:creationId xmlns:a16="http://schemas.microsoft.com/office/drawing/2014/main" id="{013DC5C0-F37D-4E64-B7CD-3FAADB5E923A}"/>
                </a:ext>
              </a:extLst>
            </p:cNvPr>
            <p:cNvSpPr/>
            <p:nvPr/>
          </p:nvSpPr>
          <p:spPr>
            <a:xfrm flipH="1" flipV="1">
              <a:off x="0" y="2487115"/>
              <a:ext cx="1493800" cy="1475307"/>
            </a:xfrm>
            <a:custGeom>
              <a:avLst/>
              <a:gdLst>
                <a:gd name="connsiteX0" fmla="*/ 1832955 w 1832955"/>
                <a:gd name="connsiteY0" fmla="*/ 1875161 h 1875161"/>
                <a:gd name="connsiteX1" fmla="*/ 0 w 1832955"/>
                <a:gd name="connsiteY1" fmla="*/ 1875161 h 1875161"/>
                <a:gd name="connsiteX2" fmla="*/ 999671 w 1832955"/>
                <a:gd name="connsiteY2" fmla="*/ 3843 h 1875161"/>
                <a:gd name="connsiteX3" fmla="*/ 1832955 w 1832955"/>
                <a:gd name="connsiteY3" fmla="*/ 0 h 187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2955" h="1875161">
                  <a:moveTo>
                    <a:pt x="1832955" y="1875161"/>
                  </a:moveTo>
                  <a:lnTo>
                    <a:pt x="0" y="1875161"/>
                  </a:lnTo>
                  <a:lnTo>
                    <a:pt x="999671" y="3843"/>
                  </a:lnTo>
                  <a:lnTo>
                    <a:pt x="1832955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ïSľiḑè">
              <a:extLst>
                <a:ext uri="{FF2B5EF4-FFF2-40B4-BE49-F238E27FC236}">
                  <a16:creationId xmlns:a16="http://schemas.microsoft.com/office/drawing/2014/main" id="{6AED6053-62A8-41D4-A4EE-40CF5A5F110C}"/>
                </a:ext>
              </a:extLst>
            </p:cNvPr>
            <p:cNvSpPr/>
            <p:nvPr/>
          </p:nvSpPr>
          <p:spPr>
            <a:xfrm>
              <a:off x="10170812" y="2461213"/>
              <a:ext cx="1063624" cy="2072085"/>
            </a:xfrm>
            <a:prstGeom prst="parallelogram">
              <a:avLst>
                <a:gd name="adj" fmla="val 70210"/>
              </a:avLst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" name="iṣļïḋè">
              <a:extLst>
                <a:ext uri="{FF2B5EF4-FFF2-40B4-BE49-F238E27FC236}">
                  <a16:creationId xmlns:a16="http://schemas.microsoft.com/office/drawing/2014/main" id="{F6A509D5-F04B-42C4-913A-A055EA66A3E4}"/>
                </a:ext>
              </a:extLst>
            </p:cNvPr>
            <p:cNvSpPr/>
            <p:nvPr/>
          </p:nvSpPr>
          <p:spPr>
            <a:xfrm>
              <a:off x="11005596" y="2463756"/>
              <a:ext cx="1063624" cy="2072085"/>
            </a:xfrm>
            <a:prstGeom prst="parallelogram">
              <a:avLst>
                <a:gd name="adj" fmla="val 70210"/>
              </a:avLst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ïṣļïďe">
              <a:extLst>
                <a:ext uri="{FF2B5EF4-FFF2-40B4-BE49-F238E27FC236}">
                  <a16:creationId xmlns:a16="http://schemas.microsoft.com/office/drawing/2014/main" id="{DBB9AD95-32C0-4F04-8D81-DD18B85199D3}"/>
                </a:ext>
              </a:extLst>
            </p:cNvPr>
            <p:cNvSpPr/>
            <p:nvPr/>
          </p:nvSpPr>
          <p:spPr>
            <a:xfrm>
              <a:off x="429328" y="1983449"/>
              <a:ext cx="2036135" cy="621816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lvl="0"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tx2"/>
                  </a:solidFill>
                </a:rPr>
                <a:t>Content</a:t>
              </a:r>
            </a:p>
          </p:txBody>
        </p:sp>
        <p:sp>
          <p:nvSpPr>
            <p:cNvPr id="9" name="îśḻídé">
              <a:extLst>
                <a:ext uri="{FF2B5EF4-FFF2-40B4-BE49-F238E27FC236}">
                  <a16:creationId xmlns:a16="http://schemas.microsoft.com/office/drawing/2014/main" id="{EB6BF09C-4666-4967-B032-2BE3EDAB0E92}"/>
                </a:ext>
              </a:extLst>
            </p:cNvPr>
            <p:cNvSpPr txBox="1"/>
            <p:nvPr/>
          </p:nvSpPr>
          <p:spPr bwMode="auto">
            <a:xfrm>
              <a:off x="3112580" y="2461213"/>
              <a:ext cx="2802979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600" b="1" dirty="0"/>
                <a:t>背景介绍</a:t>
              </a:r>
              <a:endParaRPr lang="en-US" altLang="zh-CN" sz="1600" b="1" dirty="0"/>
            </a:p>
          </p:txBody>
        </p:sp>
        <p:sp>
          <p:nvSpPr>
            <p:cNvPr id="10" name="íşļidé">
              <a:extLst>
                <a:ext uri="{FF2B5EF4-FFF2-40B4-BE49-F238E27FC236}">
                  <a16:creationId xmlns:a16="http://schemas.microsoft.com/office/drawing/2014/main" id="{06DCAE6A-CD3C-47C3-93F2-AA96F460EC35}"/>
                </a:ext>
              </a:extLst>
            </p:cNvPr>
            <p:cNvSpPr/>
            <p:nvPr/>
          </p:nvSpPr>
          <p:spPr bwMode="auto">
            <a:xfrm>
              <a:off x="2560437" y="2480650"/>
              <a:ext cx="371558" cy="371558"/>
            </a:xfrm>
            <a:prstGeom prst="roundRect">
              <a:avLst/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01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íṧľïḍe">
              <a:extLst>
                <a:ext uri="{FF2B5EF4-FFF2-40B4-BE49-F238E27FC236}">
                  <a16:creationId xmlns:a16="http://schemas.microsoft.com/office/drawing/2014/main" id="{FDAE5D61-D9C4-40C5-AAC7-7B1DE46A545A}"/>
                </a:ext>
              </a:extLst>
            </p:cNvPr>
            <p:cNvSpPr txBox="1"/>
            <p:nvPr/>
          </p:nvSpPr>
          <p:spPr bwMode="auto">
            <a:xfrm>
              <a:off x="2831922" y="2960701"/>
              <a:ext cx="2802979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600" b="1" dirty="0"/>
                <a:t>问题和方案</a:t>
              </a:r>
              <a:r>
                <a:rPr lang="en-US" altLang="zh-CN" sz="1600" b="1" dirty="0"/>
                <a:t> </a:t>
              </a:r>
            </a:p>
          </p:txBody>
        </p:sp>
        <p:sp>
          <p:nvSpPr>
            <p:cNvPr id="12" name="îṣḻidê">
              <a:extLst>
                <a:ext uri="{FF2B5EF4-FFF2-40B4-BE49-F238E27FC236}">
                  <a16:creationId xmlns:a16="http://schemas.microsoft.com/office/drawing/2014/main" id="{5E6248A0-4AC6-46A2-BCDF-D4FBC3620BCB}"/>
                </a:ext>
              </a:extLst>
            </p:cNvPr>
            <p:cNvSpPr/>
            <p:nvPr/>
          </p:nvSpPr>
          <p:spPr bwMode="auto">
            <a:xfrm>
              <a:off x="2279779" y="2980138"/>
              <a:ext cx="371558" cy="371558"/>
            </a:xfrm>
            <a:prstGeom prst="roundRect">
              <a:avLst/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02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îSlídé">
              <a:extLst>
                <a:ext uri="{FF2B5EF4-FFF2-40B4-BE49-F238E27FC236}">
                  <a16:creationId xmlns:a16="http://schemas.microsoft.com/office/drawing/2014/main" id="{5E381CC1-CEDF-4D8A-A471-0B040794642C}"/>
                </a:ext>
              </a:extLst>
            </p:cNvPr>
            <p:cNvSpPr txBox="1"/>
            <p:nvPr/>
          </p:nvSpPr>
          <p:spPr bwMode="auto">
            <a:xfrm>
              <a:off x="2569372" y="3460189"/>
              <a:ext cx="2802979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600" b="1" dirty="0"/>
                <a:t>规模和竞争分析</a:t>
              </a:r>
              <a:endParaRPr lang="en-US" altLang="zh-CN" sz="1600" b="1" dirty="0"/>
            </a:p>
          </p:txBody>
        </p:sp>
        <p:sp>
          <p:nvSpPr>
            <p:cNvPr id="14" name="iṣḻïdê">
              <a:extLst>
                <a:ext uri="{FF2B5EF4-FFF2-40B4-BE49-F238E27FC236}">
                  <a16:creationId xmlns:a16="http://schemas.microsoft.com/office/drawing/2014/main" id="{27EACEC7-C2D9-40F4-95B2-58781F792886}"/>
                </a:ext>
              </a:extLst>
            </p:cNvPr>
            <p:cNvSpPr/>
            <p:nvPr/>
          </p:nvSpPr>
          <p:spPr bwMode="auto">
            <a:xfrm>
              <a:off x="2017229" y="3479626"/>
              <a:ext cx="371558" cy="371558"/>
            </a:xfrm>
            <a:prstGeom prst="roundRect">
              <a:avLst/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03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B7E904F-D05F-406E-9240-4BA0E10CDF84}"/>
                </a:ext>
              </a:extLst>
            </p:cNvPr>
            <p:cNvCxnSpPr>
              <a:cxnSpLocks/>
            </p:cNvCxnSpPr>
            <p:nvPr/>
          </p:nvCxnSpPr>
          <p:spPr>
            <a:xfrm>
              <a:off x="3036000" y="2937467"/>
              <a:ext cx="136238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E5953067-C2E0-46F2-84B4-6FBD09EF39C8}"/>
                </a:ext>
              </a:extLst>
            </p:cNvPr>
            <p:cNvCxnSpPr>
              <a:cxnSpLocks/>
            </p:cNvCxnSpPr>
            <p:nvPr/>
          </p:nvCxnSpPr>
          <p:spPr>
            <a:xfrm>
              <a:off x="2804761" y="3437321"/>
              <a:ext cx="1593619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5E8CC1E-1BA4-4FBD-AB8A-547F85AB56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7759" y="3962422"/>
              <a:ext cx="1890621" cy="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îśḻídé">
            <a:extLst>
              <a:ext uri="{FF2B5EF4-FFF2-40B4-BE49-F238E27FC236}">
                <a16:creationId xmlns:a16="http://schemas.microsoft.com/office/drawing/2014/main" id="{0B62DC77-EED6-C745-A8B7-638AC7AA2728}"/>
              </a:ext>
            </a:extLst>
          </p:cNvPr>
          <p:cNvSpPr txBox="1"/>
          <p:nvPr/>
        </p:nvSpPr>
        <p:spPr bwMode="auto">
          <a:xfrm>
            <a:off x="6561523" y="2483098"/>
            <a:ext cx="2802979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600" b="1" dirty="0"/>
              <a:t>盈利模式</a:t>
            </a:r>
            <a:endParaRPr lang="en-US" altLang="zh-CN" sz="1600" b="1" dirty="0"/>
          </a:p>
        </p:txBody>
      </p:sp>
      <p:sp>
        <p:nvSpPr>
          <p:cNvPr id="36" name="íşļidé">
            <a:extLst>
              <a:ext uri="{FF2B5EF4-FFF2-40B4-BE49-F238E27FC236}">
                <a16:creationId xmlns:a16="http://schemas.microsoft.com/office/drawing/2014/main" id="{A3FFDCDB-AB53-E24F-9645-0073CF5B0DA6}"/>
              </a:ext>
            </a:extLst>
          </p:cNvPr>
          <p:cNvSpPr/>
          <p:nvPr/>
        </p:nvSpPr>
        <p:spPr bwMode="auto">
          <a:xfrm>
            <a:off x="6009380" y="2502535"/>
            <a:ext cx="371558" cy="371558"/>
          </a:xfrm>
          <a:prstGeom prst="roundRect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04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37" name="íṧľïḍe">
            <a:extLst>
              <a:ext uri="{FF2B5EF4-FFF2-40B4-BE49-F238E27FC236}">
                <a16:creationId xmlns:a16="http://schemas.microsoft.com/office/drawing/2014/main" id="{8FACDFF4-C817-994C-9285-DF055683FF7E}"/>
              </a:ext>
            </a:extLst>
          </p:cNvPr>
          <p:cNvSpPr txBox="1"/>
          <p:nvPr/>
        </p:nvSpPr>
        <p:spPr bwMode="auto">
          <a:xfrm>
            <a:off x="6280865" y="2982586"/>
            <a:ext cx="2802979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600" b="1" dirty="0"/>
              <a:t>发展及需求</a:t>
            </a:r>
            <a:r>
              <a:rPr lang="en-US" altLang="zh-CN" sz="1600" b="1" dirty="0"/>
              <a:t> </a:t>
            </a:r>
          </a:p>
        </p:txBody>
      </p:sp>
      <p:sp>
        <p:nvSpPr>
          <p:cNvPr id="38" name="îṣḻidê">
            <a:extLst>
              <a:ext uri="{FF2B5EF4-FFF2-40B4-BE49-F238E27FC236}">
                <a16:creationId xmlns:a16="http://schemas.microsoft.com/office/drawing/2014/main" id="{44A22EEE-5FC6-9F42-BB8E-64CD2FD7E739}"/>
              </a:ext>
            </a:extLst>
          </p:cNvPr>
          <p:cNvSpPr/>
          <p:nvPr/>
        </p:nvSpPr>
        <p:spPr bwMode="auto">
          <a:xfrm>
            <a:off x="5728722" y="3002023"/>
            <a:ext cx="371558" cy="371558"/>
          </a:xfrm>
          <a:prstGeom prst="roundRect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05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39" name="îSlídé">
            <a:extLst>
              <a:ext uri="{FF2B5EF4-FFF2-40B4-BE49-F238E27FC236}">
                <a16:creationId xmlns:a16="http://schemas.microsoft.com/office/drawing/2014/main" id="{7F49A57E-15D0-984C-AE79-C0E09CAC3D5B}"/>
              </a:ext>
            </a:extLst>
          </p:cNvPr>
          <p:cNvSpPr txBox="1"/>
          <p:nvPr/>
        </p:nvSpPr>
        <p:spPr bwMode="auto">
          <a:xfrm>
            <a:off x="6018315" y="3482074"/>
            <a:ext cx="2802979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600" b="1" dirty="0"/>
              <a:t>团队介绍</a:t>
            </a:r>
            <a:endParaRPr lang="en-US" altLang="zh-CN" sz="1600" b="1" dirty="0"/>
          </a:p>
        </p:txBody>
      </p:sp>
      <p:sp>
        <p:nvSpPr>
          <p:cNvPr id="40" name="iṣḻïdê">
            <a:extLst>
              <a:ext uri="{FF2B5EF4-FFF2-40B4-BE49-F238E27FC236}">
                <a16:creationId xmlns:a16="http://schemas.microsoft.com/office/drawing/2014/main" id="{5A17F0A5-5EFA-F043-8A8A-61A1F5F23EAA}"/>
              </a:ext>
            </a:extLst>
          </p:cNvPr>
          <p:cNvSpPr/>
          <p:nvPr/>
        </p:nvSpPr>
        <p:spPr bwMode="auto">
          <a:xfrm>
            <a:off x="5466172" y="3501511"/>
            <a:ext cx="371558" cy="371558"/>
          </a:xfrm>
          <a:prstGeom prst="roundRect">
            <a:avLst/>
          </a:prstGeom>
          <a:solidFill>
            <a:schemeClr val="accent1"/>
          </a:solidFill>
          <a:ln w="38100"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06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41" name="直接连接符 16">
            <a:extLst>
              <a:ext uri="{FF2B5EF4-FFF2-40B4-BE49-F238E27FC236}">
                <a16:creationId xmlns:a16="http://schemas.microsoft.com/office/drawing/2014/main" id="{AC3DFB48-9B92-2F44-BC83-65A50B1C6F11}"/>
              </a:ext>
            </a:extLst>
          </p:cNvPr>
          <p:cNvCxnSpPr>
            <a:cxnSpLocks/>
          </p:cNvCxnSpPr>
          <p:nvPr/>
        </p:nvCxnSpPr>
        <p:spPr>
          <a:xfrm>
            <a:off x="6484943" y="2959352"/>
            <a:ext cx="136238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17">
            <a:extLst>
              <a:ext uri="{FF2B5EF4-FFF2-40B4-BE49-F238E27FC236}">
                <a16:creationId xmlns:a16="http://schemas.microsoft.com/office/drawing/2014/main" id="{4B0DD3ED-932C-2947-8879-EE17F0021E09}"/>
              </a:ext>
            </a:extLst>
          </p:cNvPr>
          <p:cNvCxnSpPr>
            <a:cxnSpLocks/>
          </p:cNvCxnSpPr>
          <p:nvPr/>
        </p:nvCxnSpPr>
        <p:spPr>
          <a:xfrm>
            <a:off x="6253704" y="3459206"/>
            <a:ext cx="1593619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18">
            <a:extLst>
              <a:ext uri="{FF2B5EF4-FFF2-40B4-BE49-F238E27FC236}">
                <a16:creationId xmlns:a16="http://schemas.microsoft.com/office/drawing/2014/main" id="{992D5D39-6FB8-F749-BE31-2EACFE9E67E0}"/>
              </a:ext>
            </a:extLst>
          </p:cNvPr>
          <p:cNvCxnSpPr>
            <a:cxnSpLocks/>
          </p:cNvCxnSpPr>
          <p:nvPr/>
        </p:nvCxnSpPr>
        <p:spPr>
          <a:xfrm flipV="1">
            <a:off x="5956702" y="3984307"/>
            <a:ext cx="1890621" cy="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19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C5CCDA0E-7557-46FD-8672-A497CD4D37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现存私钥问题</a:t>
            </a:r>
          </a:p>
        </p:txBody>
      </p:sp>
      <p:sp>
        <p:nvSpPr>
          <p:cNvPr id="13315" name="灯片编号占位符 3">
            <a:extLst>
              <a:ext uri="{FF2B5EF4-FFF2-40B4-BE49-F238E27FC236}">
                <a16:creationId xmlns:a16="http://schemas.microsoft.com/office/drawing/2014/main" id="{477C545C-5331-45CD-8E75-5A20DA752C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70337400-C8BF-48BF-A5C0-C1C9E425BFFC}" type="slidenum">
              <a:rPr lang="zh-CN" altLang="en-US" sz="1000" smtClean="0"/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3</a:t>
            </a:fld>
            <a:endParaRPr lang="zh-CN" altLang="en-US" sz="1000"/>
          </a:p>
        </p:txBody>
      </p:sp>
      <p:pic>
        <p:nvPicPr>
          <p:cNvPr id="13316" name="图片 4">
            <a:extLst>
              <a:ext uri="{FF2B5EF4-FFF2-40B4-BE49-F238E27FC236}">
                <a16:creationId xmlns:a16="http://schemas.microsoft.com/office/drawing/2014/main" id="{77233EFE-5BF2-476E-84B7-41015BA72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75" y="1220788"/>
            <a:ext cx="6969125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$ľîḑe">
            <a:extLst>
              <a:ext uri="{FF2B5EF4-FFF2-40B4-BE49-F238E27FC236}">
                <a16:creationId xmlns:a16="http://schemas.microsoft.com/office/drawing/2014/main" id="{8ABFD458-99D5-4C01-9AB3-035716FD5DC2}"/>
              </a:ext>
            </a:extLst>
          </p:cNvPr>
          <p:cNvSpPr/>
          <p:nvPr/>
        </p:nvSpPr>
        <p:spPr>
          <a:xfrm>
            <a:off x="0" y="1130300"/>
            <a:ext cx="12195806" cy="1994308"/>
          </a:xfrm>
          <a:prstGeom prst="rect">
            <a:avLst/>
          </a:prstGeom>
          <a:blipFill>
            <a:blip r:embed="rId2"/>
            <a:stretch>
              <a:fillRect t="-148745" b="-146866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7" name="íṧlíḑe">
            <a:extLst>
              <a:ext uri="{FF2B5EF4-FFF2-40B4-BE49-F238E27FC236}">
                <a16:creationId xmlns:a16="http://schemas.microsoft.com/office/drawing/2014/main" id="{2F4275CD-BC8F-4D2B-8C9F-ACF00DE1F0D0}"/>
              </a:ext>
            </a:extLst>
          </p:cNvPr>
          <p:cNvSpPr/>
          <p:nvPr/>
        </p:nvSpPr>
        <p:spPr>
          <a:xfrm>
            <a:off x="0" y="2826768"/>
            <a:ext cx="12191997" cy="297840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10000"/>
          </a:bodyPr>
          <a:lstStyle/>
          <a:p>
            <a:pPr defTabSz="914400"/>
            <a:endParaRPr lang="zh-CN" altLang="en-US"/>
          </a:p>
        </p:txBody>
      </p:sp>
      <p:sp>
        <p:nvSpPr>
          <p:cNvPr id="40" name="ïSļîḓe">
            <a:extLst>
              <a:ext uri="{FF2B5EF4-FFF2-40B4-BE49-F238E27FC236}">
                <a16:creationId xmlns:a16="http://schemas.microsoft.com/office/drawing/2014/main" id="{B2451E85-CDD4-4315-96A3-CB00EF054858}"/>
              </a:ext>
            </a:extLst>
          </p:cNvPr>
          <p:cNvSpPr/>
          <p:nvPr/>
        </p:nvSpPr>
        <p:spPr>
          <a:xfrm flipH="1">
            <a:off x="1999710" y="2489949"/>
            <a:ext cx="971478" cy="971478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zh-CN" altLang="en-US" kern="0">
              <a:solidFill>
                <a:prstClr val="white"/>
              </a:solidFill>
            </a:endParaRPr>
          </a:p>
        </p:txBody>
      </p:sp>
      <p:grpSp>
        <p:nvGrpSpPr>
          <p:cNvPr id="9" name="íş1iḍè">
            <a:extLst>
              <a:ext uri="{FF2B5EF4-FFF2-40B4-BE49-F238E27FC236}">
                <a16:creationId xmlns:a16="http://schemas.microsoft.com/office/drawing/2014/main" id="{3E343FF3-3B82-4E5F-9178-09758EA1E0BC}"/>
              </a:ext>
            </a:extLst>
          </p:cNvPr>
          <p:cNvGrpSpPr/>
          <p:nvPr/>
        </p:nvGrpSpPr>
        <p:grpSpPr>
          <a:xfrm>
            <a:off x="2220632" y="2489949"/>
            <a:ext cx="7984264" cy="971478"/>
            <a:chOff x="-5364889" y="1288637"/>
            <a:chExt cx="7984264" cy="971478"/>
          </a:xfrm>
        </p:grpSpPr>
        <p:sp>
          <p:nvSpPr>
            <p:cNvPr id="38" name="ïSḻiďê">
              <a:extLst>
                <a:ext uri="{FF2B5EF4-FFF2-40B4-BE49-F238E27FC236}">
                  <a16:creationId xmlns:a16="http://schemas.microsoft.com/office/drawing/2014/main" id="{731DA90F-43C0-43D7-9D40-A04DF965500D}"/>
                </a:ext>
              </a:extLst>
            </p:cNvPr>
            <p:cNvSpPr/>
            <p:nvPr/>
          </p:nvSpPr>
          <p:spPr>
            <a:xfrm flipH="1">
              <a:off x="1647897" y="1288637"/>
              <a:ext cx="971478" cy="971478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lang="zh-CN" altLang="en-US" kern="0">
                <a:solidFill>
                  <a:prstClr val="white"/>
                </a:solidFill>
              </a:endParaRPr>
            </a:p>
          </p:txBody>
        </p:sp>
        <p:sp>
          <p:nvSpPr>
            <p:cNvPr id="39" name="iṡlíďè" title="S8je3JnNJtZFZzf">
              <a:extLst>
                <a:ext uri="{FF2B5EF4-FFF2-40B4-BE49-F238E27FC236}">
                  <a16:creationId xmlns:a16="http://schemas.microsoft.com/office/drawing/2014/main" id="{565FD66B-CB45-424A-AD35-DCF19CC1540B}"/>
                </a:ext>
              </a:extLst>
            </p:cNvPr>
            <p:cNvSpPr/>
            <p:nvPr/>
          </p:nvSpPr>
          <p:spPr bwMode="auto">
            <a:xfrm>
              <a:off x="-5364889" y="1521176"/>
              <a:ext cx="553449" cy="529508"/>
            </a:xfrm>
            <a:custGeom>
              <a:avLst/>
              <a:gdLst>
                <a:gd name="T0" fmla="*/ 6281 w 6554"/>
                <a:gd name="T1" fmla="*/ 4642 h 6280"/>
                <a:gd name="T2" fmla="*/ 6554 w 6554"/>
                <a:gd name="T3" fmla="*/ 4369 h 6280"/>
                <a:gd name="T4" fmla="*/ 6554 w 6554"/>
                <a:gd name="T5" fmla="*/ 1365 h 6280"/>
                <a:gd name="T6" fmla="*/ 6281 w 6554"/>
                <a:gd name="T7" fmla="*/ 1092 h 6280"/>
                <a:gd name="T8" fmla="*/ 1365 w 6554"/>
                <a:gd name="T9" fmla="*/ 1092 h 6280"/>
                <a:gd name="T10" fmla="*/ 1365 w 6554"/>
                <a:gd name="T11" fmla="*/ 273 h 6280"/>
                <a:gd name="T12" fmla="*/ 1092 w 6554"/>
                <a:gd name="T13" fmla="*/ 0 h 6280"/>
                <a:gd name="T14" fmla="*/ 273 w 6554"/>
                <a:gd name="T15" fmla="*/ 0 h 6280"/>
                <a:gd name="T16" fmla="*/ 0 w 6554"/>
                <a:gd name="T17" fmla="*/ 273 h 6280"/>
                <a:gd name="T18" fmla="*/ 273 w 6554"/>
                <a:gd name="T19" fmla="*/ 546 h 6280"/>
                <a:gd name="T20" fmla="*/ 819 w 6554"/>
                <a:gd name="T21" fmla="*/ 546 h 6280"/>
                <a:gd name="T22" fmla="*/ 819 w 6554"/>
                <a:gd name="T23" fmla="*/ 1365 h 6280"/>
                <a:gd name="T24" fmla="*/ 819 w 6554"/>
                <a:gd name="T25" fmla="*/ 1638 h 6280"/>
                <a:gd name="T26" fmla="*/ 819 w 6554"/>
                <a:gd name="T27" fmla="*/ 4369 h 6280"/>
                <a:gd name="T28" fmla="*/ 819 w 6554"/>
                <a:gd name="T29" fmla="*/ 5734 h 6280"/>
                <a:gd name="T30" fmla="*/ 1092 w 6554"/>
                <a:gd name="T31" fmla="*/ 6007 h 6280"/>
                <a:gd name="T32" fmla="*/ 2260 w 6554"/>
                <a:gd name="T33" fmla="*/ 6007 h 6280"/>
                <a:gd name="T34" fmla="*/ 2731 w 6554"/>
                <a:gd name="T35" fmla="*/ 6280 h 6280"/>
                <a:gd name="T36" fmla="*/ 3201 w 6554"/>
                <a:gd name="T37" fmla="*/ 6007 h 6280"/>
                <a:gd name="T38" fmla="*/ 5537 w 6554"/>
                <a:gd name="T39" fmla="*/ 6007 h 6280"/>
                <a:gd name="T40" fmla="*/ 6007 w 6554"/>
                <a:gd name="T41" fmla="*/ 6280 h 6280"/>
                <a:gd name="T42" fmla="*/ 6554 w 6554"/>
                <a:gd name="T43" fmla="*/ 5734 h 6280"/>
                <a:gd name="T44" fmla="*/ 6007 w 6554"/>
                <a:gd name="T45" fmla="*/ 5188 h 6280"/>
                <a:gd name="T46" fmla="*/ 5537 w 6554"/>
                <a:gd name="T47" fmla="*/ 5461 h 6280"/>
                <a:gd name="T48" fmla="*/ 3201 w 6554"/>
                <a:gd name="T49" fmla="*/ 5461 h 6280"/>
                <a:gd name="T50" fmla="*/ 2731 w 6554"/>
                <a:gd name="T51" fmla="*/ 5188 h 6280"/>
                <a:gd name="T52" fmla="*/ 2260 w 6554"/>
                <a:gd name="T53" fmla="*/ 5461 h 6280"/>
                <a:gd name="T54" fmla="*/ 1365 w 6554"/>
                <a:gd name="T55" fmla="*/ 5461 h 6280"/>
                <a:gd name="T56" fmla="*/ 1365 w 6554"/>
                <a:gd name="T57" fmla="*/ 4642 h 6280"/>
                <a:gd name="T58" fmla="*/ 6281 w 6554"/>
                <a:gd name="T59" fmla="*/ 4642 h 6280"/>
                <a:gd name="T60" fmla="*/ 2811 w 6554"/>
                <a:gd name="T61" fmla="*/ 2537 h 6280"/>
                <a:gd name="T62" fmla="*/ 3630 w 6554"/>
                <a:gd name="T63" fmla="*/ 1718 h 6280"/>
                <a:gd name="T64" fmla="*/ 3719 w 6554"/>
                <a:gd name="T65" fmla="*/ 1659 h 6280"/>
                <a:gd name="T66" fmla="*/ 3927 w 6554"/>
                <a:gd name="T67" fmla="*/ 1659 h 6280"/>
                <a:gd name="T68" fmla="*/ 4016 w 6554"/>
                <a:gd name="T69" fmla="*/ 1718 h 6280"/>
                <a:gd name="T70" fmla="*/ 4835 w 6554"/>
                <a:gd name="T71" fmla="*/ 2537 h 6280"/>
                <a:gd name="T72" fmla="*/ 4835 w 6554"/>
                <a:gd name="T73" fmla="*/ 2923 h 6280"/>
                <a:gd name="T74" fmla="*/ 4642 w 6554"/>
                <a:gd name="T75" fmla="*/ 3003 h 6280"/>
                <a:gd name="T76" fmla="*/ 4449 w 6554"/>
                <a:gd name="T77" fmla="*/ 2923 h 6280"/>
                <a:gd name="T78" fmla="*/ 4096 w 6554"/>
                <a:gd name="T79" fmla="*/ 2570 h 6280"/>
                <a:gd name="T80" fmla="*/ 4096 w 6554"/>
                <a:gd name="T81" fmla="*/ 3822 h 6280"/>
                <a:gd name="T82" fmla="*/ 3823 w 6554"/>
                <a:gd name="T83" fmla="*/ 4096 h 6280"/>
                <a:gd name="T84" fmla="*/ 3550 w 6554"/>
                <a:gd name="T85" fmla="*/ 3822 h 6280"/>
                <a:gd name="T86" fmla="*/ 3550 w 6554"/>
                <a:gd name="T87" fmla="*/ 2570 h 6280"/>
                <a:gd name="T88" fmla="*/ 3197 w 6554"/>
                <a:gd name="T89" fmla="*/ 2923 h 6280"/>
                <a:gd name="T90" fmla="*/ 3004 w 6554"/>
                <a:gd name="T91" fmla="*/ 3003 h 6280"/>
                <a:gd name="T92" fmla="*/ 2811 w 6554"/>
                <a:gd name="T93" fmla="*/ 2923 h 6280"/>
                <a:gd name="T94" fmla="*/ 2811 w 6554"/>
                <a:gd name="T95" fmla="*/ 2537 h 6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554" h="6280">
                  <a:moveTo>
                    <a:pt x="6281" y="4642"/>
                  </a:moveTo>
                  <a:cubicBezTo>
                    <a:pt x="6431" y="4642"/>
                    <a:pt x="6554" y="4520"/>
                    <a:pt x="6554" y="4369"/>
                  </a:cubicBezTo>
                  <a:lnTo>
                    <a:pt x="6554" y="1365"/>
                  </a:lnTo>
                  <a:cubicBezTo>
                    <a:pt x="6554" y="1214"/>
                    <a:pt x="6431" y="1092"/>
                    <a:pt x="6281" y="1092"/>
                  </a:cubicBezTo>
                  <a:lnTo>
                    <a:pt x="1365" y="1092"/>
                  </a:lnTo>
                  <a:lnTo>
                    <a:pt x="1365" y="273"/>
                  </a:lnTo>
                  <a:cubicBezTo>
                    <a:pt x="1365" y="122"/>
                    <a:pt x="1243" y="0"/>
                    <a:pt x="1092" y="0"/>
                  </a:cubicBezTo>
                  <a:lnTo>
                    <a:pt x="273" y="0"/>
                  </a:lnTo>
                  <a:cubicBezTo>
                    <a:pt x="122" y="0"/>
                    <a:pt x="0" y="122"/>
                    <a:pt x="0" y="273"/>
                  </a:cubicBezTo>
                  <a:cubicBezTo>
                    <a:pt x="0" y="424"/>
                    <a:pt x="122" y="546"/>
                    <a:pt x="273" y="546"/>
                  </a:cubicBezTo>
                  <a:lnTo>
                    <a:pt x="819" y="546"/>
                  </a:lnTo>
                  <a:lnTo>
                    <a:pt x="819" y="1365"/>
                  </a:lnTo>
                  <a:lnTo>
                    <a:pt x="819" y="1638"/>
                  </a:lnTo>
                  <a:lnTo>
                    <a:pt x="819" y="4369"/>
                  </a:lnTo>
                  <a:lnTo>
                    <a:pt x="819" y="5734"/>
                  </a:lnTo>
                  <a:cubicBezTo>
                    <a:pt x="819" y="5885"/>
                    <a:pt x="942" y="6007"/>
                    <a:pt x="1092" y="6007"/>
                  </a:cubicBezTo>
                  <a:lnTo>
                    <a:pt x="2260" y="6007"/>
                  </a:lnTo>
                  <a:cubicBezTo>
                    <a:pt x="2355" y="6169"/>
                    <a:pt x="2529" y="6280"/>
                    <a:pt x="2731" y="6280"/>
                  </a:cubicBezTo>
                  <a:cubicBezTo>
                    <a:pt x="2932" y="6280"/>
                    <a:pt x="3106" y="6169"/>
                    <a:pt x="3201" y="6007"/>
                  </a:cubicBezTo>
                  <a:lnTo>
                    <a:pt x="5537" y="6007"/>
                  </a:lnTo>
                  <a:cubicBezTo>
                    <a:pt x="5632" y="6169"/>
                    <a:pt x="5806" y="6280"/>
                    <a:pt x="6007" y="6280"/>
                  </a:cubicBezTo>
                  <a:cubicBezTo>
                    <a:pt x="6309" y="6280"/>
                    <a:pt x="6554" y="6036"/>
                    <a:pt x="6554" y="5734"/>
                  </a:cubicBezTo>
                  <a:cubicBezTo>
                    <a:pt x="6554" y="5432"/>
                    <a:pt x="6309" y="5188"/>
                    <a:pt x="6007" y="5188"/>
                  </a:cubicBezTo>
                  <a:cubicBezTo>
                    <a:pt x="5806" y="5188"/>
                    <a:pt x="5632" y="5298"/>
                    <a:pt x="5537" y="5461"/>
                  </a:cubicBezTo>
                  <a:lnTo>
                    <a:pt x="3201" y="5461"/>
                  </a:lnTo>
                  <a:cubicBezTo>
                    <a:pt x="3106" y="5298"/>
                    <a:pt x="2932" y="5188"/>
                    <a:pt x="2731" y="5188"/>
                  </a:cubicBezTo>
                  <a:cubicBezTo>
                    <a:pt x="2529" y="5188"/>
                    <a:pt x="2355" y="5298"/>
                    <a:pt x="2260" y="5461"/>
                  </a:cubicBezTo>
                  <a:lnTo>
                    <a:pt x="1365" y="5461"/>
                  </a:lnTo>
                  <a:lnTo>
                    <a:pt x="1365" y="4642"/>
                  </a:lnTo>
                  <a:lnTo>
                    <a:pt x="6281" y="4642"/>
                  </a:lnTo>
                  <a:close/>
                  <a:moveTo>
                    <a:pt x="2811" y="2537"/>
                  </a:moveTo>
                  <a:lnTo>
                    <a:pt x="3630" y="1718"/>
                  </a:lnTo>
                  <a:cubicBezTo>
                    <a:pt x="3655" y="1693"/>
                    <a:pt x="3685" y="1673"/>
                    <a:pt x="3719" y="1659"/>
                  </a:cubicBezTo>
                  <a:cubicBezTo>
                    <a:pt x="3785" y="1631"/>
                    <a:pt x="3861" y="1631"/>
                    <a:pt x="3927" y="1659"/>
                  </a:cubicBezTo>
                  <a:cubicBezTo>
                    <a:pt x="3961" y="1673"/>
                    <a:pt x="3991" y="1693"/>
                    <a:pt x="4016" y="1718"/>
                  </a:cubicBezTo>
                  <a:lnTo>
                    <a:pt x="4835" y="2537"/>
                  </a:lnTo>
                  <a:cubicBezTo>
                    <a:pt x="4942" y="2644"/>
                    <a:pt x="4942" y="2816"/>
                    <a:pt x="4835" y="2923"/>
                  </a:cubicBezTo>
                  <a:cubicBezTo>
                    <a:pt x="4782" y="2977"/>
                    <a:pt x="4712" y="3003"/>
                    <a:pt x="4642" y="3003"/>
                  </a:cubicBezTo>
                  <a:cubicBezTo>
                    <a:pt x="4572" y="3003"/>
                    <a:pt x="4502" y="2977"/>
                    <a:pt x="4449" y="2923"/>
                  </a:cubicBezTo>
                  <a:lnTo>
                    <a:pt x="4096" y="2570"/>
                  </a:lnTo>
                  <a:lnTo>
                    <a:pt x="4096" y="3822"/>
                  </a:lnTo>
                  <a:cubicBezTo>
                    <a:pt x="4096" y="3973"/>
                    <a:pt x="3974" y="4096"/>
                    <a:pt x="3823" y="4096"/>
                  </a:cubicBezTo>
                  <a:cubicBezTo>
                    <a:pt x="3672" y="4096"/>
                    <a:pt x="3550" y="3973"/>
                    <a:pt x="3550" y="3822"/>
                  </a:cubicBezTo>
                  <a:lnTo>
                    <a:pt x="3550" y="2570"/>
                  </a:lnTo>
                  <a:lnTo>
                    <a:pt x="3197" y="2923"/>
                  </a:lnTo>
                  <a:cubicBezTo>
                    <a:pt x="3144" y="2977"/>
                    <a:pt x="3074" y="3003"/>
                    <a:pt x="3004" y="3003"/>
                  </a:cubicBezTo>
                  <a:cubicBezTo>
                    <a:pt x="2934" y="3003"/>
                    <a:pt x="2864" y="2977"/>
                    <a:pt x="2811" y="2923"/>
                  </a:cubicBezTo>
                  <a:cubicBezTo>
                    <a:pt x="2704" y="2816"/>
                    <a:pt x="2704" y="2644"/>
                    <a:pt x="2811" y="25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" name="îŝḷiḋê">
            <a:extLst>
              <a:ext uri="{FF2B5EF4-FFF2-40B4-BE49-F238E27FC236}">
                <a16:creationId xmlns:a16="http://schemas.microsoft.com/office/drawing/2014/main" id="{3EB327E9-12E1-42C7-9FF3-DE495DFA9F15}"/>
              </a:ext>
            </a:extLst>
          </p:cNvPr>
          <p:cNvGrpSpPr/>
          <p:nvPr/>
        </p:nvGrpSpPr>
        <p:grpSpPr>
          <a:xfrm>
            <a:off x="5610261" y="2489949"/>
            <a:ext cx="971478" cy="971478"/>
            <a:chOff x="1647897" y="1288637"/>
            <a:chExt cx="971478" cy="971478"/>
          </a:xfrm>
        </p:grpSpPr>
        <p:sp>
          <p:nvSpPr>
            <p:cNvPr id="36" name="ïSļíďê">
              <a:extLst>
                <a:ext uri="{FF2B5EF4-FFF2-40B4-BE49-F238E27FC236}">
                  <a16:creationId xmlns:a16="http://schemas.microsoft.com/office/drawing/2014/main" id="{BC12885B-AD71-490D-A543-BA99DE0A603C}"/>
                </a:ext>
              </a:extLst>
            </p:cNvPr>
            <p:cNvSpPr/>
            <p:nvPr/>
          </p:nvSpPr>
          <p:spPr>
            <a:xfrm flipH="1">
              <a:off x="1647897" y="1288637"/>
              <a:ext cx="971478" cy="971478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lang="zh-CN" altLang="en-US" kern="0">
                <a:solidFill>
                  <a:prstClr val="white"/>
                </a:solidFill>
              </a:endParaRPr>
            </a:p>
          </p:txBody>
        </p:sp>
        <p:sp>
          <p:nvSpPr>
            <p:cNvPr id="37" name="íśḷïďé" title="S8je3JnNJtZFZzf">
              <a:extLst>
                <a:ext uri="{FF2B5EF4-FFF2-40B4-BE49-F238E27FC236}">
                  <a16:creationId xmlns:a16="http://schemas.microsoft.com/office/drawing/2014/main" id="{BF391A44-1547-47E2-AB45-F78D085816BB}"/>
                </a:ext>
              </a:extLst>
            </p:cNvPr>
            <p:cNvSpPr/>
            <p:nvPr/>
          </p:nvSpPr>
          <p:spPr bwMode="auto">
            <a:xfrm>
              <a:off x="1856912" y="1516339"/>
              <a:ext cx="553449" cy="516072"/>
            </a:xfrm>
            <a:custGeom>
              <a:avLst/>
              <a:gdLst>
                <a:gd name="T0" fmla="*/ 3958 w 4630"/>
                <a:gd name="T1" fmla="*/ 1193 h 4324"/>
                <a:gd name="T2" fmla="*/ 3772 w 4630"/>
                <a:gd name="T3" fmla="*/ 1223 h 4324"/>
                <a:gd name="T4" fmla="*/ 3358 w 4630"/>
                <a:gd name="T5" fmla="*/ 1778 h 4324"/>
                <a:gd name="T6" fmla="*/ 3055 w 4630"/>
                <a:gd name="T7" fmla="*/ 1876 h 4324"/>
                <a:gd name="T8" fmla="*/ 2515 w 4630"/>
                <a:gd name="T9" fmla="*/ 1484 h 4324"/>
                <a:gd name="T10" fmla="*/ 2515 w 4630"/>
                <a:gd name="T11" fmla="*/ 1166 h 4324"/>
                <a:gd name="T12" fmla="*/ 2915 w 4630"/>
                <a:gd name="T13" fmla="*/ 600 h 4324"/>
                <a:gd name="T14" fmla="*/ 2315 w 4630"/>
                <a:gd name="T15" fmla="*/ 0 h 4324"/>
                <a:gd name="T16" fmla="*/ 1715 w 4630"/>
                <a:gd name="T17" fmla="*/ 600 h 4324"/>
                <a:gd name="T18" fmla="*/ 2115 w 4630"/>
                <a:gd name="T19" fmla="*/ 1166 h 4324"/>
                <a:gd name="T20" fmla="*/ 2115 w 4630"/>
                <a:gd name="T21" fmla="*/ 1484 h 4324"/>
                <a:gd name="T22" fmla="*/ 1575 w 4630"/>
                <a:gd name="T23" fmla="*/ 1877 h 4324"/>
                <a:gd name="T24" fmla="*/ 1273 w 4630"/>
                <a:gd name="T25" fmla="*/ 1778 h 4324"/>
                <a:gd name="T26" fmla="*/ 858 w 4630"/>
                <a:gd name="T27" fmla="*/ 1223 h 4324"/>
                <a:gd name="T28" fmla="*/ 673 w 4630"/>
                <a:gd name="T29" fmla="*/ 1193 h 4324"/>
                <a:gd name="T30" fmla="*/ 102 w 4630"/>
                <a:gd name="T31" fmla="*/ 1608 h 4324"/>
                <a:gd name="T32" fmla="*/ 488 w 4630"/>
                <a:gd name="T33" fmla="*/ 2364 h 4324"/>
                <a:gd name="T34" fmla="*/ 673 w 4630"/>
                <a:gd name="T35" fmla="*/ 2394 h 4324"/>
                <a:gd name="T36" fmla="*/ 1149 w 4630"/>
                <a:gd name="T37" fmla="*/ 2159 h 4324"/>
                <a:gd name="T38" fmla="*/ 1452 w 4630"/>
                <a:gd name="T39" fmla="*/ 2258 h 4324"/>
                <a:gd name="T40" fmla="*/ 1449 w 4630"/>
                <a:gd name="T41" fmla="*/ 2327 h 4324"/>
                <a:gd name="T42" fmla="*/ 1658 w 4630"/>
                <a:gd name="T43" fmla="*/ 2891 h 4324"/>
                <a:gd name="T44" fmla="*/ 1471 w 4630"/>
                <a:gd name="T45" fmla="*/ 3149 h 4324"/>
                <a:gd name="T46" fmla="*/ 1301 w 4630"/>
                <a:gd name="T47" fmla="*/ 3124 h 4324"/>
                <a:gd name="T48" fmla="*/ 815 w 4630"/>
                <a:gd name="T49" fmla="*/ 3371 h 4324"/>
                <a:gd name="T50" fmla="*/ 948 w 4630"/>
                <a:gd name="T51" fmla="*/ 4209 h 4324"/>
                <a:gd name="T52" fmla="*/ 1300 w 4630"/>
                <a:gd name="T53" fmla="*/ 4324 h 4324"/>
                <a:gd name="T54" fmla="*/ 1786 w 4630"/>
                <a:gd name="T55" fmla="*/ 4077 h 4324"/>
                <a:gd name="T56" fmla="*/ 1795 w 4630"/>
                <a:gd name="T57" fmla="*/ 3384 h 4324"/>
                <a:gd name="T58" fmla="*/ 1981 w 4630"/>
                <a:gd name="T59" fmla="*/ 3127 h 4324"/>
                <a:gd name="T60" fmla="*/ 2315 w 4630"/>
                <a:gd name="T61" fmla="*/ 3194 h 4324"/>
                <a:gd name="T62" fmla="*/ 2647 w 4630"/>
                <a:gd name="T63" fmla="*/ 3127 h 4324"/>
                <a:gd name="T64" fmla="*/ 2836 w 4630"/>
                <a:gd name="T65" fmla="*/ 3385 h 4324"/>
                <a:gd name="T66" fmla="*/ 2845 w 4630"/>
                <a:gd name="T67" fmla="*/ 4077 h 4324"/>
                <a:gd name="T68" fmla="*/ 3331 w 4630"/>
                <a:gd name="T69" fmla="*/ 4324 h 4324"/>
                <a:gd name="T70" fmla="*/ 3331 w 4630"/>
                <a:gd name="T71" fmla="*/ 4324 h 4324"/>
                <a:gd name="T72" fmla="*/ 3683 w 4630"/>
                <a:gd name="T73" fmla="*/ 4209 h 4324"/>
                <a:gd name="T74" fmla="*/ 3816 w 4630"/>
                <a:gd name="T75" fmla="*/ 3371 h 4324"/>
                <a:gd name="T76" fmla="*/ 3330 w 4630"/>
                <a:gd name="T77" fmla="*/ 3124 h 4324"/>
                <a:gd name="T78" fmla="*/ 3159 w 4630"/>
                <a:gd name="T79" fmla="*/ 3149 h 4324"/>
                <a:gd name="T80" fmla="*/ 2971 w 4630"/>
                <a:gd name="T81" fmla="*/ 2893 h 4324"/>
                <a:gd name="T82" fmla="*/ 3182 w 4630"/>
                <a:gd name="T83" fmla="*/ 2327 h 4324"/>
                <a:gd name="T84" fmla="*/ 3179 w 4630"/>
                <a:gd name="T85" fmla="*/ 2257 h 4324"/>
                <a:gd name="T86" fmla="*/ 3481 w 4630"/>
                <a:gd name="T87" fmla="*/ 2159 h 4324"/>
                <a:gd name="T88" fmla="*/ 3957 w 4630"/>
                <a:gd name="T89" fmla="*/ 2394 h 4324"/>
                <a:gd name="T90" fmla="*/ 3957 w 4630"/>
                <a:gd name="T91" fmla="*/ 2394 h 4324"/>
                <a:gd name="T92" fmla="*/ 4143 w 4630"/>
                <a:gd name="T93" fmla="*/ 2364 h 4324"/>
                <a:gd name="T94" fmla="*/ 4528 w 4630"/>
                <a:gd name="T95" fmla="*/ 1608 h 4324"/>
                <a:gd name="T96" fmla="*/ 3958 w 4630"/>
                <a:gd name="T97" fmla="*/ 1193 h 4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630" h="4324">
                  <a:moveTo>
                    <a:pt x="3958" y="1193"/>
                  </a:moveTo>
                  <a:cubicBezTo>
                    <a:pt x="3895" y="1193"/>
                    <a:pt x="3832" y="1203"/>
                    <a:pt x="3772" y="1223"/>
                  </a:cubicBezTo>
                  <a:cubicBezTo>
                    <a:pt x="3524" y="1304"/>
                    <a:pt x="3364" y="1531"/>
                    <a:pt x="3358" y="1778"/>
                  </a:cubicBezTo>
                  <a:lnTo>
                    <a:pt x="3055" y="1876"/>
                  </a:lnTo>
                  <a:cubicBezTo>
                    <a:pt x="2936" y="1682"/>
                    <a:pt x="2743" y="1538"/>
                    <a:pt x="2515" y="1484"/>
                  </a:cubicBezTo>
                  <a:lnTo>
                    <a:pt x="2515" y="1166"/>
                  </a:lnTo>
                  <a:cubicBezTo>
                    <a:pt x="2748" y="1083"/>
                    <a:pt x="2915" y="861"/>
                    <a:pt x="2915" y="600"/>
                  </a:cubicBezTo>
                  <a:cubicBezTo>
                    <a:pt x="2915" y="270"/>
                    <a:pt x="2646" y="0"/>
                    <a:pt x="2315" y="0"/>
                  </a:cubicBezTo>
                  <a:cubicBezTo>
                    <a:pt x="1984" y="0"/>
                    <a:pt x="1715" y="270"/>
                    <a:pt x="1715" y="600"/>
                  </a:cubicBezTo>
                  <a:cubicBezTo>
                    <a:pt x="1715" y="861"/>
                    <a:pt x="1882" y="1083"/>
                    <a:pt x="2115" y="1166"/>
                  </a:cubicBezTo>
                  <a:lnTo>
                    <a:pt x="2115" y="1484"/>
                  </a:lnTo>
                  <a:cubicBezTo>
                    <a:pt x="1887" y="1538"/>
                    <a:pt x="1694" y="1682"/>
                    <a:pt x="1575" y="1877"/>
                  </a:cubicBezTo>
                  <a:lnTo>
                    <a:pt x="1273" y="1778"/>
                  </a:lnTo>
                  <a:cubicBezTo>
                    <a:pt x="1266" y="1531"/>
                    <a:pt x="1107" y="1304"/>
                    <a:pt x="858" y="1223"/>
                  </a:cubicBezTo>
                  <a:cubicBezTo>
                    <a:pt x="798" y="1203"/>
                    <a:pt x="736" y="1193"/>
                    <a:pt x="673" y="1193"/>
                  </a:cubicBezTo>
                  <a:cubicBezTo>
                    <a:pt x="412" y="1193"/>
                    <a:pt x="183" y="1360"/>
                    <a:pt x="102" y="1608"/>
                  </a:cubicBezTo>
                  <a:cubicBezTo>
                    <a:pt x="0" y="1923"/>
                    <a:pt x="173" y="2262"/>
                    <a:pt x="488" y="2364"/>
                  </a:cubicBezTo>
                  <a:cubicBezTo>
                    <a:pt x="548" y="2384"/>
                    <a:pt x="610" y="2394"/>
                    <a:pt x="673" y="2394"/>
                  </a:cubicBezTo>
                  <a:cubicBezTo>
                    <a:pt x="864" y="2394"/>
                    <a:pt x="1038" y="2304"/>
                    <a:pt x="1149" y="2159"/>
                  </a:cubicBezTo>
                  <a:lnTo>
                    <a:pt x="1452" y="2258"/>
                  </a:lnTo>
                  <a:cubicBezTo>
                    <a:pt x="1450" y="2281"/>
                    <a:pt x="1449" y="2304"/>
                    <a:pt x="1449" y="2327"/>
                  </a:cubicBezTo>
                  <a:cubicBezTo>
                    <a:pt x="1449" y="2542"/>
                    <a:pt x="1528" y="2740"/>
                    <a:pt x="1658" y="2891"/>
                  </a:cubicBezTo>
                  <a:lnTo>
                    <a:pt x="1471" y="3149"/>
                  </a:lnTo>
                  <a:cubicBezTo>
                    <a:pt x="1416" y="3132"/>
                    <a:pt x="1359" y="3124"/>
                    <a:pt x="1301" y="3124"/>
                  </a:cubicBezTo>
                  <a:cubicBezTo>
                    <a:pt x="1109" y="3124"/>
                    <a:pt x="927" y="3216"/>
                    <a:pt x="815" y="3371"/>
                  </a:cubicBezTo>
                  <a:cubicBezTo>
                    <a:pt x="620" y="3639"/>
                    <a:pt x="680" y="4015"/>
                    <a:pt x="948" y="4209"/>
                  </a:cubicBezTo>
                  <a:cubicBezTo>
                    <a:pt x="1051" y="4284"/>
                    <a:pt x="1173" y="4324"/>
                    <a:pt x="1300" y="4324"/>
                  </a:cubicBezTo>
                  <a:cubicBezTo>
                    <a:pt x="1492" y="4324"/>
                    <a:pt x="1673" y="4232"/>
                    <a:pt x="1786" y="4077"/>
                  </a:cubicBezTo>
                  <a:cubicBezTo>
                    <a:pt x="1939" y="3866"/>
                    <a:pt x="1934" y="3588"/>
                    <a:pt x="1795" y="3384"/>
                  </a:cubicBezTo>
                  <a:lnTo>
                    <a:pt x="1981" y="3127"/>
                  </a:lnTo>
                  <a:cubicBezTo>
                    <a:pt x="2084" y="3170"/>
                    <a:pt x="2197" y="3194"/>
                    <a:pt x="2315" y="3194"/>
                  </a:cubicBezTo>
                  <a:cubicBezTo>
                    <a:pt x="2433" y="3194"/>
                    <a:pt x="2545" y="3170"/>
                    <a:pt x="2647" y="3127"/>
                  </a:cubicBezTo>
                  <a:lnTo>
                    <a:pt x="2836" y="3385"/>
                  </a:lnTo>
                  <a:cubicBezTo>
                    <a:pt x="2696" y="3588"/>
                    <a:pt x="2692" y="3866"/>
                    <a:pt x="2845" y="4077"/>
                  </a:cubicBezTo>
                  <a:cubicBezTo>
                    <a:pt x="2957" y="4232"/>
                    <a:pt x="3139" y="4324"/>
                    <a:pt x="3331" y="4324"/>
                  </a:cubicBezTo>
                  <a:lnTo>
                    <a:pt x="3331" y="4324"/>
                  </a:lnTo>
                  <a:cubicBezTo>
                    <a:pt x="3458" y="4324"/>
                    <a:pt x="3580" y="4284"/>
                    <a:pt x="3683" y="4209"/>
                  </a:cubicBezTo>
                  <a:cubicBezTo>
                    <a:pt x="3951" y="4015"/>
                    <a:pt x="4010" y="3639"/>
                    <a:pt x="3816" y="3371"/>
                  </a:cubicBezTo>
                  <a:cubicBezTo>
                    <a:pt x="3703" y="3216"/>
                    <a:pt x="3522" y="3124"/>
                    <a:pt x="3330" y="3124"/>
                  </a:cubicBezTo>
                  <a:cubicBezTo>
                    <a:pt x="3271" y="3124"/>
                    <a:pt x="3214" y="3133"/>
                    <a:pt x="3159" y="3149"/>
                  </a:cubicBezTo>
                  <a:lnTo>
                    <a:pt x="2971" y="2893"/>
                  </a:lnTo>
                  <a:cubicBezTo>
                    <a:pt x="3102" y="2741"/>
                    <a:pt x="3182" y="2543"/>
                    <a:pt x="3182" y="2327"/>
                  </a:cubicBezTo>
                  <a:cubicBezTo>
                    <a:pt x="3182" y="2303"/>
                    <a:pt x="3181" y="2280"/>
                    <a:pt x="3179" y="2257"/>
                  </a:cubicBezTo>
                  <a:lnTo>
                    <a:pt x="3481" y="2159"/>
                  </a:lnTo>
                  <a:cubicBezTo>
                    <a:pt x="3592" y="2304"/>
                    <a:pt x="3766" y="2394"/>
                    <a:pt x="3957" y="2394"/>
                  </a:cubicBezTo>
                  <a:lnTo>
                    <a:pt x="3957" y="2394"/>
                  </a:lnTo>
                  <a:cubicBezTo>
                    <a:pt x="4020" y="2394"/>
                    <a:pt x="4083" y="2384"/>
                    <a:pt x="4143" y="2364"/>
                  </a:cubicBezTo>
                  <a:cubicBezTo>
                    <a:pt x="4458" y="2262"/>
                    <a:pt x="4630" y="1923"/>
                    <a:pt x="4528" y="1608"/>
                  </a:cubicBezTo>
                  <a:cubicBezTo>
                    <a:pt x="4447" y="1360"/>
                    <a:pt x="4218" y="1193"/>
                    <a:pt x="3958" y="11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" name="iṥļíḋê">
            <a:extLst>
              <a:ext uri="{FF2B5EF4-FFF2-40B4-BE49-F238E27FC236}">
                <a16:creationId xmlns:a16="http://schemas.microsoft.com/office/drawing/2014/main" id="{46F37133-B135-4EF6-86C0-05B69FB25E62}"/>
              </a:ext>
            </a:extLst>
          </p:cNvPr>
          <p:cNvSpPr txBox="1"/>
          <p:nvPr/>
        </p:nvSpPr>
        <p:spPr bwMode="auto">
          <a:xfrm>
            <a:off x="1234911" y="3681732"/>
            <a:ext cx="250107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数字货币</a:t>
            </a:r>
            <a:endParaRPr lang="en-US" altLang="zh-CN" sz="2000" b="1" dirty="0"/>
          </a:p>
        </p:txBody>
      </p:sp>
      <p:sp>
        <p:nvSpPr>
          <p:cNvPr id="12" name="íSľîḓé">
            <a:extLst>
              <a:ext uri="{FF2B5EF4-FFF2-40B4-BE49-F238E27FC236}">
                <a16:creationId xmlns:a16="http://schemas.microsoft.com/office/drawing/2014/main" id="{FF57292B-E06E-4B90-8B4B-2FB1C9190FD0}"/>
              </a:ext>
            </a:extLst>
          </p:cNvPr>
          <p:cNvSpPr txBox="1"/>
          <p:nvPr/>
        </p:nvSpPr>
        <p:spPr bwMode="auto">
          <a:xfrm>
            <a:off x="4844668" y="3681732"/>
            <a:ext cx="250107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数字钱包</a:t>
            </a:r>
            <a:endParaRPr lang="en-US" altLang="zh-CN" sz="2000" b="1" dirty="0"/>
          </a:p>
        </p:txBody>
      </p:sp>
      <p:sp>
        <p:nvSpPr>
          <p:cNvPr id="13" name="iśḻíḋe">
            <a:extLst>
              <a:ext uri="{FF2B5EF4-FFF2-40B4-BE49-F238E27FC236}">
                <a16:creationId xmlns:a16="http://schemas.microsoft.com/office/drawing/2014/main" id="{12520001-E5BD-41B7-A59B-3806218D5E24}"/>
              </a:ext>
            </a:extLst>
          </p:cNvPr>
          <p:cNvSpPr txBox="1"/>
          <p:nvPr/>
        </p:nvSpPr>
        <p:spPr bwMode="auto">
          <a:xfrm>
            <a:off x="8454425" y="3681732"/>
            <a:ext cx="250107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数字货币众筹</a:t>
            </a:r>
            <a:endParaRPr lang="en-US" altLang="zh-CN" sz="2000" b="1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5F4B611-35B4-486C-BE63-D7281BC43BD5}"/>
              </a:ext>
            </a:extLst>
          </p:cNvPr>
          <p:cNvCxnSpPr/>
          <p:nvPr/>
        </p:nvCxnSpPr>
        <p:spPr>
          <a:xfrm>
            <a:off x="4290327" y="3233723"/>
            <a:ext cx="0" cy="2909902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E4CBD51-3736-472A-AC7D-087FFA0B7A9B}"/>
              </a:ext>
            </a:extLst>
          </p:cNvPr>
          <p:cNvCxnSpPr/>
          <p:nvPr/>
        </p:nvCxnSpPr>
        <p:spPr>
          <a:xfrm>
            <a:off x="7900084" y="3233723"/>
            <a:ext cx="0" cy="2909902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219A2A84-5F71-5745-9F48-48E6993FABA0}"/>
              </a:ext>
            </a:extLst>
          </p:cNvPr>
          <p:cNvSpPr/>
          <p:nvPr/>
        </p:nvSpPr>
        <p:spPr>
          <a:xfrm>
            <a:off x="225041" y="316334"/>
            <a:ext cx="26228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 b="1" dirty="0"/>
              <a:t>1.1</a:t>
            </a:r>
            <a:r>
              <a:rPr lang="zh-CN" altLang="en-US" sz="3200" b="1" dirty="0"/>
              <a:t> 背景介绍</a:t>
            </a:r>
            <a:r>
              <a:rPr lang="en-US" altLang="zh-CN" sz="3200" b="1" dirty="0"/>
              <a:t> 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2ACBBFB-CDB0-774A-9A57-811C91DCBA39}"/>
              </a:ext>
            </a:extLst>
          </p:cNvPr>
          <p:cNvSpPr txBox="1"/>
          <p:nvPr/>
        </p:nvSpPr>
        <p:spPr>
          <a:xfrm>
            <a:off x="827669" y="4359411"/>
            <a:ext cx="3339376" cy="1704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据</a:t>
            </a:r>
            <a:r>
              <a:rPr kumimoji="1" lang="en-US" altLang="zh-CN" dirty="0"/>
              <a:t>OK</a:t>
            </a:r>
            <a:r>
              <a:rPr kumimoji="1" lang="zh-CN" altLang="en-US" dirty="0"/>
              <a:t>区块链研究院报告</a:t>
            </a:r>
            <a:r>
              <a:rPr kumimoji="1" lang="en-US" altLang="zh-CN" dirty="0"/>
              <a:t>2017</a:t>
            </a:r>
            <a:r>
              <a:rPr kumimoji="1" lang="zh-CN" altLang="en-US" dirty="0"/>
              <a:t>年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数字货币总市值一度突破</a:t>
            </a:r>
            <a:r>
              <a:rPr kumimoji="1" lang="en-US" altLang="zh-CN" dirty="0"/>
              <a:t>6000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/>
              <a:t>美元，数字货币种类多达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1334</a:t>
            </a:r>
            <a:r>
              <a:rPr kumimoji="1" lang="zh-CN" altLang="en-US" dirty="0"/>
              <a:t>种。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F7E6CC5-4F78-8A47-BF9E-75E4C856B7F4}"/>
              </a:ext>
            </a:extLst>
          </p:cNvPr>
          <p:cNvSpPr txBox="1"/>
          <p:nvPr/>
        </p:nvSpPr>
        <p:spPr>
          <a:xfrm>
            <a:off x="4502461" y="4359411"/>
            <a:ext cx="3416320" cy="1702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管理数字货币资产的应用，从融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资来看倾向数字钱包。比特币钱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包获得谷歌旗下公司</a:t>
            </a:r>
            <a:r>
              <a:rPr kumimoji="1" lang="en-US" altLang="zh-CN" dirty="0"/>
              <a:t>4000</a:t>
            </a:r>
            <a:r>
              <a:rPr kumimoji="1" lang="zh-CN" altLang="en-US" dirty="0"/>
              <a:t>万</a:t>
            </a:r>
            <a:r>
              <a:rPr kumimoji="1" lang="en-US" altLang="zh-CN" dirty="0"/>
              <a:t>B</a:t>
            </a:r>
            <a:r>
              <a:rPr kumimoji="1" lang="zh-CN" altLang="en-US" dirty="0"/>
              <a:t>轮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融资。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4A16661-C1DF-6E40-8FE2-64E9BCC6DCDF}"/>
              </a:ext>
            </a:extLst>
          </p:cNvPr>
          <p:cNvSpPr txBox="1"/>
          <p:nvPr/>
        </p:nvSpPr>
        <p:spPr>
          <a:xfrm>
            <a:off x="8130914" y="4359411"/>
            <a:ext cx="3840592" cy="128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最早发起数字货币众筹由烤猫发起，给早期投资者带来</a:t>
            </a:r>
            <a:r>
              <a:rPr kumimoji="1" lang="en-US" altLang="zh-CN" dirty="0"/>
              <a:t>200</a:t>
            </a:r>
            <a:r>
              <a:rPr kumimoji="1" lang="zh-CN" altLang="en-US" dirty="0"/>
              <a:t>倍的投资汇报。此后数字货币众筹平台应运而生。</a:t>
            </a:r>
          </a:p>
        </p:txBody>
      </p:sp>
      <p:sp>
        <p:nvSpPr>
          <p:cNvPr id="41" name="ís1iḓé" title="S8je3JnNJtZFZzf">
            <a:extLst>
              <a:ext uri="{FF2B5EF4-FFF2-40B4-BE49-F238E27FC236}">
                <a16:creationId xmlns:a16="http://schemas.microsoft.com/office/drawing/2014/main" id="{8DB54C86-12BA-4E86-B799-7D50D2F205D4}"/>
              </a:ext>
            </a:extLst>
          </p:cNvPr>
          <p:cNvSpPr/>
          <p:nvPr/>
        </p:nvSpPr>
        <p:spPr bwMode="auto">
          <a:xfrm>
            <a:off x="9428237" y="2717651"/>
            <a:ext cx="553449" cy="552618"/>
          </a:xfrm>
          <a:custGeom>
            <a:avLst/>
            <a:gdLst>
              <a:gd name="connsiteX0" fmla="*/ 482139 w 607634"/>
              <a:gd name="connsiteY0" fmla="*/ 527565 h 606722"/>
              <a:gd name="connsiteX1" fmla="*/ 462292 w 607634"/>
              <a:gd name="connsiteY1" fmla="*/ 547377 h 606722"/>
              <a:gd name="connsiteX2" fmla="*/ 482139 w 607634"/>
              <a:gd name="connsiteY2" fmla="*/ 567099 h 606722"/>
              <a:gd name="connsiteX3" fmla="*/ 501896 w 607634"/>
              <a:gd name="connsiteY3" fmla="*/ 547377 h 606722"/>
              <a:gd name="connsiteX4" fmla="*/ 482139 w 607634"/>
              <a:gd name="connsiteY4" fmla="*/ 527565 h 606722"/>
              <a:gd name="connsiteX5" fmla="*/ 257600 w 607634"/>
              <a:gd name="connsiteY5" fmla="*/ 527565 h 606722"/>
              <a:gd name="connsiteX6" fmla="*/ 237753 w 607634"/>
              <a:gd name="connsiteY6" fmla="*/ 547377 h 606722"/>
              <a:gd name="connsiteX7" fmla="*/ 257600 w 607634"/>
              <a:gd name="connsiteY7" fmla="*/ 567099 h 606722"/>
              <a:gd name="connsiteX8" fmla="*/ 277446 w 607634"/>
              <a:gd name="connsiteY8" fmla="*/ 547377 h 606722"/>
              <a:gd name="connsiteX9" fmla="*/ 257600 w 607634"/>
              <a:gd name="connsiteY9" fmla="*/ 527565 h 606722"/>
              <a:gd name="connsiteX10" fmla="*/ 482139 w 607634"/>
              <a:gd name="connsiteY10" fmla="*/ 488031 h 606722"/>
              <a:gd name="connsiteX11" fmla="*/ 541590 w 607634"/>
              <a:gd name="connsiteY11" fmla="*/ 547377 h 606722"/>
              <a:gd name="connsiteX12" fmla="*/ 482139 w 607634"/>
              <a:gd name="connsiteY12" fmla="*/ 606722 h 606722"/>
              <a:gd name="connsiteX13" fmla="*/ 422687 w 607634"/>
              <a:gd name="connsiteY13" fmla="*/ 547377 h 606722"/>
              <a:gd name="connsiteX14" fmla="*/ 482139 w 607634"/>
              <a:gd name="connsiteY14" fmla="*/ 488031 h 606722"/>
              <a:gd name="connsiteX15" fmla="*/ 257600 w 607634"/>
              <a:gd name="connsiteY15" fmla="*/ 488031 h 606722"/>
              <a:gd name="connsiteX16" fmla="*/ 317051 w 607634"/>
              <a:gd name="connsiteY16" fmla="*/ 547377 h 606722"/>
              <a:gd name="connsiteX17" fmla="*/ 257600 w 607634"/>
              <a:gd name="connsiteY17" fmla="*/ 606722 h 606722"/>
              <a:gd name="connsiteX18" fmla="*/ 198148 w 607634"/>
              <a:gd name="connsiteY18" fmla="*/ 547377 h 606722"/>
              <a:gd name="connsiteX19" fmla="*/ 257600 w 607634"/>
              <a:gd name="connsiteY19" fmla="*/ 488031 h 606722"/>
              <a:gd name="connsiteX20" fmla="*/ 482143 w 607634"/>
              <a:gd name="connsiteY20" fmla="*/ 171433 h 606722"/>
              <a:gd name="connsiteX21" fmla="*/ 462295 w 607634"/>
              <a:gd name="connsiteY21" fmla="*/ 191251 h 606722"/>
              <a:gd name="connsiteX22" fmla="*/ 462295 w 607634"/>
              <a:gd name="connsiteY22" fmla="*/ 270346 h 606722"/>
              <a:gd name="connsiteX23" fmla="*/ 482143 w 607634"/>
              <a:gd name="connsiteY23" fmla="*/ 290164 h 606722"/>
              <a:gd name="connsiteX24" fmla="*/ 501902 w 607634"/>
              <a:gd name="connsiteY24" fmla="*/ 270346 h 606722"/>
              <a:gd name="connsiteX25" fmla="*/ 501902 w 607634"/>
              <a:gd name="connsiteY25" fmla="*/ 191251 h 606722"/>
              <a:gd name="connsiteX26" fmla="*/ 482143 w 607634"/>
              <a:gd name="connsiteY26" fmla="*/ 171433 h 606722"/>
              <a:gd name="connsiteX27" fmla="*/ 363232 w 607634"/>
              <a:gd name="connsiteY27" fmla="*/ 171433 h 606722"/>
              <a:gd name="connsiteX28" fmla="*/ 343472 w 607634"/>
              <a:gd name="connsiteY28" fmla="*/ 191251 h 606722"/>
              <a:gd name="connsiteX29" fmla="*/ 343472 w 607634"/>
              <a:gd name="connsiteY29" fmla="*/ 270346 h 606722"/>
              <a:gd name="connsiteX30" fmla="*/ 363232 w 607634"/>
              <a:gd name="connsiteY30" fmla="*/ 290164 h 606722"/>
              <a:gd name="connsiteX31" fmla="*/ 383080 w 607634"/>
              <a:gd name="connsiteY31" fmla="*/ 270346 h 606722"/>
              <a:gd name="connsiteX32" fmla="*/ 383080 w 607634"/>
              <a:gd name="connsiteY32" fmla="*/ 191251 h 606722"/>
              <a:gd name="connsiteX33" fmla="*/ 363232 w 607634"/>
              <a:gd name="connsiteY33" fmla="*/ 171433 h 606722"/>
              <a:gd name="connsiteX34" fmla="*/ 244320 w 607634"/>
              <a:gd name="connsiteY34" fmla="*/ 171433 h 606722"/>
              <a:gd name="connsiteX35" fmla="*/ 224561 w 607634"/>
              <a:gd name="connsiteY35" fmla="*/ 191251 h 606722"/>
              <a:gd name="connsiteX36" fmla="*/ 224561 w 607634"/>
              <a:gd name="connsiteY36" fmla="*/ 270346 h 606722"/>
              <a:gd name="connsiteX37" fmla="*/ 244320 w 607634"/>
              <a:gd name="connsiteY37" fmla="*/ 290164 h 606722"/>
              <a:gd name="connsiteX38" fmla="*/ 264169 w 607634"/>
              <a:gd name="connsiteY38" fmla="*/ 270346 h 606722"/>
              <a:gd name="connsiteX39" fmla="*/ 264169 w 607634"/>
              <a:gd name="connsiteY39" fmla="*/ 191251 h 606722"/>
              <a:gd name="connsiteX40" fmla="*/ 244320 w 607634"/>
              <a:gd name="connsiteY40" fmla="*/ 171433 h 606722"/>
              <a:gd name="connsiteX41" fmla="*/ 19848 w 607634"/>
              <a:gd name="connsiteY41" fmla="*/ 0 h 606722"/>
              <a:gd name="connsiteX42" fmla="*/ 112236 w 607634"/>
              <a:gd name="connsiteY42" fmla="*/ 0 h 606722"/>
              <a:gd name="connsiteX43" fmla="*/ 131728 w 607634"/>
              <a:gd name="connsiteY43" fmla="*/ 15997 h 606722"/>
              <a:gd name="connsiteX44" fmla="*/ 146503 w 607634"/>
              <a:gd name="connsiteY44" fmla="*/ 92337 h 606722"/>
              <a:gd name="connsiteX45" fmla="*/ 587793 w 607634"/>
              <a:gd name="connsiteY45" fmla="*/ 92337 h 606722"/>
              <a:gd name="connsiteX46" fmla="*/ 607374 w 607634"/>
              <a:gd name="connsiteY46" fmla="*/ 115355 h 606722"/>
              <a:gd name="connsiteX47" fmla="*/ 571149 w 607634"/>
              <a:gd name="connsiteY47" fmla="*/ 332378 h 606722"/>
              <a:gd name="connsiteX48" fmla="*/ 581206 w 607634"/>
              <a:gd name="connsiteY48" fmla="*/ 349530 h 606722"/>
              <a:gd name="connsiteX49" fmla="*/ 565007 w 607634"/>
              <a:gd name="connsiteY49" fmla="*/ 368904 h 606722"/>
              <a:gd name="connsiteX50" fmla="*/ 564918 w 607634"/>
              <a:gd name="connsiteY50" fmla="*/ 369260 h 606722"/>
              <a:gd name="connsiteX51" fmla="*/ 561358 w 607634"/>
              <a:gd name="connsiteY51" fmla="*/ 369260 h 606722"/>
              <a:gd name="connsiteX52" fmla="*/ 178278 w 607634"/>
              <a:gd name="connsiteY52" fmla="*/ 369260 h 606722"/>
              <a:gd name="connsiteX53" fmla="*/ 158519 w 607634"/>
              <a:gd name="connsiteY53" fmla="*/ 389078 h 606722"/>
              <a:gd name="connsiteX54" fmla="*/ 178278 w 607634"/>
              <a:gd name="connsiteY54" fmla="*/ 408896 h 606722"/>
              <a:gd name="connsiteX55" fmla="*/ 561358 w 607634"/>
              <a:gd name="connsiteY55" fmla="*/ 408896 h 606722"/>
              <a:gd name="connsiteX56" fmla="*/ 581206 w 607634"/>
              <a:gd name="connsiteY56" fmla="*/ 428626 h 606722"/>
              <a:gd name="connsiteX57" fmla="*/ 561358 w 607634"/>
              <a:gd name="connsiteY57" fmla="*/ 448444 h 606722"/>
              <a:gd name="connsiteX58" fmla="*/ 178278 w 607634"/>
              <a:gd name="connsiteY58" fmla="*/ 448444 h 606722"/>
              <a:gd name="connsiteX59" fmla="*/ 118911 w 607634"/>
              <a:gd name="connsiteY59" fmla="*/ 389078 h 606722"/>
              <a:gd name="connsiteX60" fmla="*/ 153268 w 607634"/>
              <a:gd name="connsiteY60" fmla="*/ 335400 h 606722"/>
              <a:gd name="connsiteX61" fmla="*/ 106184 w 607634"/>
              <a:gd name="connsiteY61" fmla="*/ 92337 h 606722"/>
              <a:gd name="connsiteX62" fmla="*/ 95948 w 607634"/>
              <a:gd name="connsiteY62" fmla="*/ 39548 h 606722"/>
              <a:gd name="connsiteX63" fmla="*/ 19848 w 607634"/>
              <a:gd name="connsiteY63" fmla="*/ 39548 h 606722"/>
              <a:gd name="connsiteX64" fmla="*/ 0 w 607634"/>
              <a:gd name="connsiteY64" fmla="*/ 19818 h 606722"/>
              <a:gd name="connsiteX65" fmla="*/ 19848 w 607634"/>
              <a:gd name="connsiteY6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07634" h="606722">
                <a:moveTo>
                  <a:pt x="482139" y="527565"/>
                </a:moveTo>
                <a:cubicBezTo>
                  <a:pt x="471192" y="527565"/>
                  <a:pt x="462292" y="536449"/>
                  <a:pt x="462292" y="547377"/>
                </a:cubicBezTo>
                <a:cubicBezTo>
                  <a:pt x="462292" y="558304"/>
                  <a:pt x="471192" y="567099"/>
                  <a:pt x="482139" y="567099"/>
                </a:cubicBezTo>
                <a:cubicBezTo>
                  <a:pt x="493085" y="567099"/>
                  <a:pt x="501896" y="558304"/>
                  <a:pt x="501896" y="547377"/>
                </a:cubicBezTo>
                <a:cubicBezTo>
                  <a:pt x="501896" y="536449"/>
                  <a:pt x="493085" y="527565"/>
                  <a:pt x="482139" y="527565"/>
                </a:cubicBezTo>
                <a:close/>
                <a:moveTo>
                  <a:pt x="257600" y="527565"/>
                </a:moveTo>
                <a:cubicBezTo>
                  <a:pt x="246653" y="527565"/>
                  <a:pt x="237753" y="536449"/>
                  <a:pt x="237753" y="547377"/>
                </a:cubicBezTo>
                <a:cubicBezTo>
                  <a:pt x="237753" y="558304"/>
                  <a:pt x="246653" y="567099"/>
                  <a:pt x="257600" y="567099"/>
                </a:cubicBezTo>
                <a:cubicBezTo>
                  <a:pt x="268546" y="567099"/>
                  <a:pt x="277446" y="558304"/>
                  <a:pt x="277446" y="547377"/>
                </a:cubicBezTo>
                <a:cubicBezTo>
                  <a:pt x="277446" y="536449"/>
                  <a:pt x="268546" y="527565"/>
                  <a:pt x="257600" y="527565"/>
                </a:cubicBezTo>
                <a:close/>
                <a:moveTo>
                  <a:pt x="482139" y="488031"/>
                </a:moveTo>
                <a:cubicBezTo>
                  <a:pt x="514890" y="488031"/>
                  <a:pt x="541590" y="514683"/>
                  <a:pt x="541590" y="547377"/>
                </a:cubicBezTo>
                <a:cubicBezTo>
                  <a:pt x="541590" y="580070"/>
                  <a:pt x="514890" y="606722"/>
                  <a:pt x="482139" y="606722"/>
                </a:cubicBezTo>
                <a:cubicBezTo>
                  <a:pt x="449387" y="606722"/>
                  <a:pt x="422687" y="580070"/>
                  <a:pt x="422687" y="547377"/>
                </a:cubicBezTo>
                <a:cubicBezTo>
                  <a:pt x="422687" y="514683"/>
                  <a:pt x="449387" y="488031"/>
                  <a:pt x="482139" y="488031"/>
                </a:cubicBezTo>
                <a:close/>
                <a:moveTo>
                  <a:pt x="257600" y="488031"/>
                </a:moveTo>
                <a:cubicBezTo>
                  <a:pt x="290351" y="488031"/>
                  <a:pt x="317051" y="514683"/>
                  <a:pt x="317051" y="547377"/>
                </a:cubicBezTo>
                <a:cubicBezTo>
                  <a:pt x="317051" y="580070"/>
                  <a:pt x="290351" y="606722"/>
                  <a:pt x="257600" y="606722"/>
                </a:cubicBezTo>
                <a:cubicBezTo>
                  <a:pt x="224848" y="606722"/>
                  <a:pt x="198148" y="580070"/>
                  <a:pt x="198148" y="547377"/>
                </a:cubicBezTo>
                <a:cubicBezTo>
                  <a:pt x="198148" y="514683"/>
                  <a:pt x="224848" y="488031"/>
                  <a:pt x="257600" y="488031"/>
                </a:cubicBezTo>
                <a:close/>
                <a:moveTo>
                  <a:pt x="482143" y="171433"/>
                </a:moveTo>
                <a:cubicBezTo>
                  <a:pt x="471195" y="171433"/>
                  <a:pt x="462295" y="180320"/>
                  <a:pt x="462295" y="191251"/>
                </a:cubicBezTo>
                <a:lnTo>
                  <a:pt x="462295" y="270346"/>
                </a:lnTo>
                <a:cubicBezTo>
                  <a:pt x="462295" y="281277"/>
                  <a:pt x="471195" y="290164"/>
                  <a:pt x="482143" y="290164"/>
                </a:cubicBezTo>
                <a:cubicBezTo>
                  <a:pt x="493091" y="290164"/>
                  <a:pt x="501902" y="281277"/>
                  <a:pt x="501902" y="270346"/>
                </a:cubicBezTo>
                <a:lnTo>
                  <a:pt x="501902" y="191251"/>
                </a:lnTo>
                <a:cubicBezTo>
                  <a:pt x="501902" y="180320"/>
                  <a:pt x="493091" y="171433"/>
                  <a:pt x="482143" y="171433"/>
                </a:cubicBezTo>
                <a:close/>
                <a:moveTo>
                  <a:pt x="363232" y="171433"/>
                </a:moveTo>
                <a:cubicBezTo>
                  <a:pt x="352284" y="171433"/>
                  <a:pt x="343472" y="180320"/>
                  <a:pt x="343472" y="191251"/>
                </a:cubicBezTo>
                <a:lnTo>
                  <a:pt x="343472" y="270346"/>
                </a:lnTo>
                <a:cubicBezTo>
                  <a:pt x="343472" y="281277"/>
                  <a:pt x="352284" y="290164"/>
                  <a:pt x="363232" y="290164"/>
                </a:cubicBezTo>
                <a:cubicBezTo>
                  <a:pt x="374179" y="290164"/>
                  <a:pt x="383080" y="281277"/>
                  <a:pt x="383080" y="270346"/>
                </a:cubicBezTo>
                <a:lnTo>
                  <a:pt x="383080" y="191251"/>
                </a:lnTo>
                <a:cubicBezTo>
                  <a:pt x="383080" y="180320"/>
                  <a:pt x="374179" y="171433"/>
                  <a:pt x="363232" y="171433"/>
                </a:cubicBezTo>
                <a:close/>
                <a:moveTo>
                  <a:pt x="244320" y="171433"/>
                </a:moveTo>
                <a:cubicBezTo>
                  <a:pt x="233462" y="171433"/>
                  <a:pt x="224561" y="180320"/>
                  <a:pt x="224561" y="191251"/>
                </a:cubicBezTo>
                <a:lnTo>
                  <a:pt x="224561" y="270346"/>
                </a:lnTo>
                <a:cubicBezTo>
                  <a:pt x="224561" y="281277"/>
                  <a:pt x="233462" y="290164"/>
                  <a:pt x="244320" y="290164"/>
                </a:cubicBezTo>
                <a:cubicBezTo>
                  <a:pt x="255268" y="290164"/>
                  <a:pt x="264169" y="281277"/>
                  <a:pt x="264169" y="270346"/>
                </a:cubicBezTo>
                <a:lnTo>
                  <a:pt x="264169" y="191251"/>
                </a:lnTo>
                <a:cubicBezTo>
                  <a:pt x="264169" y="180320"/>
                  <a:pt x="255268" y="171433"/>
                  <a:pt x="244320" y="171433"/>
                </a:cubicBezTo>
                <a:close/>
                <a:moveTo>
                  <a:pt x="19848" y="0"/>
                </a:moveTo>
                <a:lnTo>
                  <a:pt x="112236" y="0"/>
                </a:lnTo>
                <a:cubicBezTo>
                  <a:pt x="121760" y="0"/>
                  <a:pt x="129948" y="6754"/>
                  <a:pt x="131728" y="15997"/>
                </a:cubicBezTo>
                <a:lnTo>
                  <a:pt x="146503" y="92337"/>
                </a:lnTo>
                <a:lnTo>
                  <a:pt x="587793" y="92337"/>
                </a:lnTo>
                <a:cubicBezTo>
                  <a:pt x="599987" y="92337"/>
                  <a:pt x="609332" y="103268"/>
                  <a:pt x="607374" y="115355"/>
                </a:cubicBezTo>
                <a:lnTo>
                  <a:pt x="571149" y="332378"/>
                </a:lnTo>
                <a:cubicBezTo>
                  <a:pt x="577112" y="335755"/>
                  <a:pt x="581206" y="342154"/>
                  <a:pt x="581206" y="349530"/>
                </a:cubicBezTo>
                <a:cubicBezTo>
                  <a:pt x="581206" y="359217"/>
                  <a:pt x="574175" y="367216"/>
                  <a:pt x="565007" y="368904"/>
                </a:cubicBezTo>
                <a:lnTo>
                  <a:pt x="564918" y="369260"/>
                </a:lnTo>
                <a:lnTo>
                  <a:pt x="561358" y="369260"/>
                </a:lnTo>
                <a:lnTo>
                  <a:pt x="178278" y="369260"/>
                </a:lnTo>
                <a:cubicBezTo>
                  <a:pt x="167420" y="369260"/>
                  <a:pt x="158519" y="378147"/>
                  <a:pt x="158519" y="389078"/>
                </a:cubicBezTo>
                <a:cubicBezTo>
                  <a:pt x="158519" y="400009"/>
                  <a:pt x="167420" y="408896"/>
                  <a:pt x="178278" y="408896"/>
                </a:cubicBezTo>
                <a:lnTo>
                  <a:pt x="561358" y="408896"/>
                </a:lnTo>
                <a:cubicBezTo>
                  <a:pt x="572306" y="408896"/>
                  <a:pt x="581206" y="417695"/>
                  <a:pt x="581206" y="428626"/>
                </a:cubicBezTo>
                <a:cubicBezTo>
                  <a:pt x="581206" y="439557"/>
                  <a:pt x="572306" y="448444"/>
                  <a:pt x="561358" y="448444"/>
                </a:cubicBezTo>
                <a:lnTo>
                  <a:pt x="178278" y="448444"/>
                </a:lnTo>
                <a:cubicBezTo>
                  <a:pt x="145524" y="448444"/>
                  <a:pt x="118911" y="421783"/>
                  <a:pt x="118911" y="389078"/>
                </a:cubicBezTo>
                <a:cubicBezTo>
                  <a:pt x="118911" y="365349"/>
                  <a:pt x="133063" y="344909"/>
                  <a:pt x="153268" y="335400"/>
                </a:cubicBezTo>
                <a:lnTo>
                  <a:pt x="106184" y="92337"/>
                </a:lnTo>
                <a:lnTo>
                  <a:pt x="95948" y="39548"/>
                </a:lnTo>
                <a:lnTo>
                  <a:pt x="19848" y="39548"/>
                </a:lnTo>
                <a:cubicBezTo>
                  <a:pt x="8901" y="39548"/>
                  <a:pt x="0" y="30749"/>
                  <a:pt x="0" y="19818"/>
                </a:cubicBezTo>
                <a:cubicBezTo>
                  <a:pt x="0" y="8887"/>
                  <a:pt x="8901" y="0"/>
                  <a:pt x="198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19760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$ľîḑe">
            <a:extLst>
              <a:ext uri="{FF2B5EF4-FFF2-40B4-BE49-F238E27FC236}">
                <a16:creationId xmlns:a16="http://schemas.microsoft.com/office/drawing/2014/main" id="{8ABFD458-99D5-4C01-9AB3-035716FD5DC2}"/>
              </a:ext>
            </a:extLst>
          </p:cNvPr>
          <p:cNvSpPr/>
          <p:nvPr/>
        </p:nvSpPr>
        <p:spPr>
          <a:xfrm>
            <a:off x="0" y="1130300"/>
            <a:ext cx="12195806" cy="1994308"/>
          </a:xfrm>
          <a:prstGeom prst="rect">
            <a:avLst/>
          </a:prstGeom>
          <a:blipFill>
            <a:blip r:embed="rId2"/>
            <a:stretch>
              <a:fillRect t="-148745" b="-146866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7" name="íṧlíḑe">
            <a:extLst>
              <a:ext uri="{FF2B5EF4-FFF2-40B4-BE49-F238E27FC236}">
                <a16:creationId xmlns:a16="http://schemas.microsoft.com/office/drawing/2014/main" id="{2F4275CD-BC8F-4D2B-8C9F-ACF00DE1F0D0}"/>
              </a:ext>
            </a:extLst>
          </p:cNvPr>
          <p:cNvSpPr/>
          <p:nvPr/>
        </p:nvSpPr>
        <p:spPr>
          <a:xfrm>
            <a:off x="0" y="2826768"/>
            <a:ext cx="12191997" cy="297840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10000"/>
          </a:bodyPr>
          <a:lstStyle/>
          <a:p>
            <a:pPr defTabSz="914400"/>
            <a:endParaRPr lang="zh-CN" altLang="en-US"/>
          </a:p>
        </p:txBody>
      </p:sp>
      <p:sp>
        <p:nvSpPr>
          <p:cNvPr id="40" name="ïSļîḓe">
            <a:extLst>
              <a:ext uri="{FF2B5EF4-FFF2-40B4-BE49-F238E27FC236}">
                <a16:creationId xmlns:a16="http://schemas.microsoft.com/office/drawing/2014/main" id="{B2451E85-CDD4-4315-96A3-CB00EF054858}"/>
              </a:ext>
            </a:extLst>
          </p:cNvPr>
          <p:cNvSpPr/>
          <p:nvPr/>
        </p:nvSpPr>
        <p:spPr>
          <a:xfrm flipH="1">
            <a:off x="1999710" y="2489949"/>
            <a:ext cx="971478" cy="971478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38" name="ïSḻiďê">
            <a:extLst>
              <a:ext uri="{FF2B5EF4-FFF2-40B4-BE49-F238E27FC236}">
                <a16:creationId xmlns:a16="http://schemas.microsoft.com/office/drawing/2014/main" id="{731DA90F-43C0-43D7-9D40-A04DF965500D}"/>
              </a:ext>
            </a:extLst>
          </p:cNvPr>
          <p:cNvSpPr/>
          <p:nvPr/>
        </p:nvSpPr>
        <p:spPr>
          <a:xfrm flipH="1">
            <a:off x="9233418" y="2489949"/>
            <a:ext cx="971478" cy="971478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36" name="ïSļíďê">
            <a:extLst>
              <a:ext uri="{FF2B5EF4-FFF2-40B4-BE49-F238E27FC236}">
                <a16:creationId xmlns:a16="http://schemas.microsoft.com/office/drawing/2014/main" id="{BC12885B-AD71-490D-A543-BA99DE0A603C}"/>
              </a:ext>
            </a:extLst>
          </p:cNvPr>
          <p:cNvSpPr/>
          <p:nvPr/>
        </p:nvSpPr>
        <p:spPr>
          <a:xfrm flipH="1">
            <a:off x="5610261" y="2489949"/>
            <a:ext cx="971478" cy="971478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11" name="iṥļíḋê">
            <a:extLst>
              <a:ext uri="{FF2B5EF4-FFF2-40B4-BE49-F238E27FC236}">
                <a16:creationId xmlns:a16="http://schemas.microsoft.com/office/drawing/2014/main" id="{46F37133-B135-4EF6-86C0-05B69FB25E62}"/>
              </a:ext>
            </a:extLst>
          </p:cNvPr>
          <p:cNvSpPr txBox="1"/>
          <p:nvPr/>
        </p:nvSpPr>
        <p:spPr bwMode="auto">
          <a:xfrm>
            <a:off x="1234911" y="3681732"/>
            <a:ext cx="250107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市场竞争</a:t>
            </a:r>
            <a:endParaRPr lang="en-US" altLang="zh-CN" sz="2000" b="1" dirty="0"/>
          </a:p>
        </p:txBody>
      </p:sp>
      <p:sp>
        <p:nvSpPr>
          <p:cNvPr id="12" name="íSľîḓé">
            <a:extLst>
              <a:ext uri="{FF2B5EF4-FFF2-40B4-BE49-F238E27FC236}">
                <a16:creationId xmlns:a16="http://schemas.microsoft.com/office/drawing/2014/main" id="{FF57292B-E06E-4B90-8B4B-2FB1C9190FD0}"/>
              </a:ext>
            </a:extLst>
          </p:cNvPr>
          <p:cNvSpPr txBox="1"/>
          <p:nvPr/>
        </p:nvSpPr>
        <p:spPr bwMode="auto">
          <a:xfrm>
            <a:off x="4844668" y="3681732"/>
            <a:ext cx="250107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市场容量</a:t>
            </a:r>
            <a:endParaRPr lang="en-US" altLang="zh-CN" sz="2000" b="1" dirty="0"/>
          </a:p>
        </p:txBody>
      </p:sp>
      <p:sp>
        <p:nvSpPr>
          <p:cNvPr id="13" name="iśḻíḋe">
            <a:extLst>
              <a:ext uri="{FF2B5EF4-FFF2-40B4-BE49-F238E27FC236}">
                <a16:creationId xmlns:a16="http://schemas.microsoft.com/office/drawing/2014/main" id="{12520001-E5BD-41B7-A59B-3806218D5E24}"/>
              </a:ext>
            </a:extLst>
          </p:cNvPr>
          <p:cNvSpPr txBox="1"/>
          <p:nvPr/>
        </p:nvSpPr>
        <p:spPr bwMode="auto">
          <a:xfrm>
            <a:off x="8454425" y="3681732"/>
            <a:ext cx="250107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市场趋势</a:t>
            </a:r>
            <a:endParaRPr lang="en-US" altLang="zh-CN" sz="2000" b="1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5F4B611-35B4-486C-BE63-D7281BC43BD5}"/>
              </a:ext>
            </a:extLst>
          </p:cNvPr>
          <p:cNvCxnSpPr/>
          <p:nvPr/>
        </p:nvCxnSpPr>
        <p:spPr>
          <a:xfrm>
            <a:off x="4290327" y="3233723"/>
            <a:ext cx="0" cy="2909902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E4CBD51-3736-472A-AC7D-087FFA0B7A9B}"/>
              </a:ext>
            </a:extLst>
          </p:cNvPr>
          <p:cNvCxnSpPr/>
          <p:nvPr/>
        </p:nvCxnSpPr>
        <p:spPr>
          <a:xfrm>
            <a:off x="7900084" y="3233723"/>
            <a:ext cx="0" cy="2909902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219A2A84-5F71-5745-9F48-48E6993FABA0}"/>
              </a:ext>
            </a:extLst>
          </p:cNvPr>
          <p:cNvSpPr/>
          <p:nvPr/>
        </p:nvSpPr>
        <p:spPr>
          <a:xfrm>
            <a:off x="225041" y="316334"/>
            <a:ext cx="27190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 b="1" dirty="0"/>
              <a:t>1.2</a:t>
            </a:r>
            <a:r>
              <a:rPr lang="zh-CN" altLang="en-US" sz="3200" b="1" dirty="0"/>
              <a:t> 市场介绍</a:t>
            </a:r>
            <a:r>
              <a:rPr lang="en-US" altLang="zh-CN" sz="3200" b="1" dirty="0"/>
              <a:t> 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2ACBBFB-CDB0-774A-9A57-811C91DCBA39}"/>
              </a:ext>
            </a:extLst>
          </p:cNvPr>
          <p:cNvSpPr txBox="1"/>
          <p:nvPr/>
        </p:nvSpPr>
        <p:spPr>
          <a:xfrm>
            <a:off x="740163" y="4255027"/>
            <a:ext cx="3550164" cy="211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对</a:t>
            </a:r>
            <a:r>
              <a:rPr kumimoji="1" lang="en-US" altLang="zh-CN" dirty="0"/>
              <a:t>ICO</a:t>
            </a:r>
            <a:r>
              <a:rPr kumimoji="1" lang="zh-CN" altLang="en-US" dirty="0"/>
              <a:t>的治理，</a:t>
            </a:r>
            <a:r>
              <a:rPr kumimoji="1" lang="en-US" altLang="zh-CN" dirty="0"/>
              <a:t>V</a:t>
            </a:r>
            <a:r>
              <a:rPr kumimoji="1" lang="zh-CN" altLang="en-US" dirty="0"/>
              <a:t>神提</a:t>
            </a:r>
            <a:r>
              <a:rPr kumimoji="1" lang="en-US" altLang="zh-CN" dirty="0"/>
              <a:t>DAO+ICO</a:t>
            </a:r>
            <a:r>
              <a:rPr kumimoji="1" lang="zh-CN" altLang="en-US" dirty="0"/>
              <a:t>方式来优化升级；其次，有人提议</a:t>
            </a:r>
            <a:r>
              <a:rPr kumimoji="1" lang="en-US" altLang="zh-CN" dirty="0"/>
              <a:t>STO</a:t>
            </a:r>
            <a:r>
              <a:rPr kumimoji="1" lang="zh-CN" altLang="en-US" dirty="0"/>
              <a:t>（监管</a:t>
            </a:r>
            <a:r>
              <a:rPr kumimoji="1" lang="en-US" altLang="zh-CN" dirty="0"/>
              <a:t>+ICO</a:t>
            </a:r>
            <a:r>
              <a:rPr kumimoji="1" lang="zh-CN" altLang="en-US" dirty="0"/>
              <a:t>）模式治理；然后是万向推出的</a:t>
            </a:r>
            <a:r>
              <a:rPr kumimoji="1" lang="en-US" altLang="zh-CN" dirty="0"/>
              <a:t>DBA</a:t>
            </a:r>
            <a:r>
              <a:rPr kumimoji="1" lang="zh-CN" altLang="en-US" dirty="0"/>
              <a:t>分布式商业加速器，投票方式孵化项目。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F7E6CC5-4F78-8A47-BF9E-75E4C856B7F4}"/>
              </a:ext>
            </a:extLst>
          </p:cNvPr>
          <p:cNvSpPr txBox="1"/>
          <p:nvPr/>
        </p:nvSpPr>
        <p:spPr>
          <a:xfrm>
            <a:off x="4502461" y="4296781"/>
            <a:ext cx="3416320" cy="1704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目前区块链处于初级发展阶段，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未大面积普及开来。需要扩展区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块链应用场景和加密算法安全升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级，私钥硬件的推出。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4A16661-C1DF-6E40-8FE2-64E9BCC6DCDF}"/>
              </a:ext>
            </a:extLst>
          </p:cNvPr>
          <p:cNvSpPr txBox="1"/>
          <p:nvPr/>
        </p:nvSpPr>
        <p:spPr>
          <a:xfrm>
            <a:off x="8130914" y="4309307"/>
            <a:ext cx="3840592" cy="211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链改、币改持续被探讨推进中，企业和政务区块链化。未来发展中区块链的私钥系统将跟身份证明系统结合开发，让更多普通用户安全、便捷地参与到区块链里。</a:t>
            </a:r>
          </a:p>
        </p:txBody>
      </p:sp>
      <p:pic>
        <p:nvPicPr>
          <p:cNvPr id="3" name="图形 2" descr="Users">
            <a:extLst>
              <a:ext uri="{FF2B5EF4-FFF2-40B4-BE49-F238E27FC236}">
                <a16:creationId xmlns:a16="http://schemas.microsoft.com/office/drawing/2014/main" id="{014D3A46-B3DD-5649-969E-6075D029D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16642" y="2606881"/>
            <a:ext cx="737611" cy="737611"/>
          </a:xfrm>
          <a:prstGeom prst="rect">
            <a:avLst/>
          </a:prstGeom>
        </p:spPr>
      </p:pic>
      <p:pic>
        <p:nvPicPr>
          <p:cNvPr id="5" name="图形 4" descr="PieChart">
            <a:extLst>
              <a:ext uri="{FF2B5EF4-FFF2-40B4-BE49-F238E27FC236}">
                <a16:creationId xmlns:a16="http://schemas.microsoft.com/office/drawing/2014/main" id="{B59612AE-81E2-9D49-8A62-4E4CE3F1A5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62456" y="2624909"/>
            <a:ext cx="701553" cy="701553"/>
          </a:xfrm>
          <a:prstGeom prst="rect">
            <a:avLst/>
          </a:prstGeom>
        </p:spPr>
      </p:pic>
      <p:pic>
        <p:nvPicPr>
          <p:cNvPr id="16" name="图形 15" descr="UpwardTrend_LTR">
            <a:extLst>
              <a:ext uri="{FF2B5EF4-FFF2-40B4-BE49-F238E27FC236}">
                <a16:creationId xmlns:a16="http://schemas.microsoft.com/office/drawing/2014/main" id="{825348D0-9452-514C-A6AC-1EB34553EB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97179" y="2617297"/>
            <a:ext cx="654031" cy="65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8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BA69E27-9D81-2F45-BEF2-07FB82BF41A8}"/>
              </a:ext>
            </a:extLst>
          </p:cNvPr>
          <p:cNvSpPr/>
          <p:nvPr/>
        </p:nvSpPr>
        <p:spPr>
          <a:xfrm>
            <a:off x="225041" y="316334"/>
            <a:ext cx="26228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 b="1" dirty="0"/>
              <a:t>2.1</a:t>
            </a:r>
            <a:r>
              <a:rPr lang="zh-CN" altLang="en-US" sz="3200" b="1" dirty="0"/>
              <a:t> 存在问题</a:t>
            </a:r>
            <a:r>
              <a:rPr lang="en-US" altLang="zh-CN" sz="3200" b="1" dirty="0"/>
              <a:t> </a:t>
            </a:r>
          </a:p>
        </p:txBody>
      </p:sp>
      <p:sp>
        <p:nvSpPr>
          <p:cNvPr id="9" name="ïṣļíḍé">
            <a:extLst>
              <a:ext uri="{FF2B5EF4-FFF2-40B4-BE49-F238E27FC236}">
                <a16:creationId xmlns:a16="http://schemas.microsoft.com/office/drawing/2014/main" id="{F9127E1A-1E72-2E4E-83DA-1761FA88F8F1}"/>
              </a:ext>
            </a:extLst>
          </p:cNvPr>
          <p:cNvSpPr/>
          <p:nvPr/>
        </p:nvSpPr>
        <p:spPr>
          <a:xfrm>
            <a:off x="0" y="5312780"/>
            <a:ext cx="12192000" cy="183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765" extrusionOk="0">
                <a:moveTo>
                  <a:pt x="21600" y="19633"/>
                </a:moveTo>
                <a:lnTo>
                  <a:pt x="21600" y="4678"/>
                </a:lnTo>
                <a:cubicBezTo>
                  <a:pt x="21519" y="5200"/>
                  <a:pt x="21450" y="5778"/>
                  <a:pt x="21394" y="6397"/>
                </a:cubicBezTo>
                <a:cubicBezTo>
                  <a:pt x="21326" y="7134"/>
                  <a:pt x="21278" y="7922"/>
                  <a:pt x="21250" y="8739"/>
                </a:cubicBezTo>
                <a:cubicBezTo>
                  <a:pt x="20732" y="6146"/>
                  <a:pt x="20024" y="5226"/>
                  <a:pt x="19365" y="6289"/>
                </a:cubicBezTo>
                <a:cubicBezTo>
                  <a:pt x="18691" y="7375"/>
                  <a:pt x="18159" y="10379"/>
                  <a:pt x="17955" y="14256"/>
                </a:cubicBezTo>
                <a:cubicBezTo>
                  <a:pt x="17634" y="12696"/>
                  <a:pt x="17199" y="12181"/>
                  <a:pt x="16798" y="12887"/>
                </a:cubicBezTo>
                <a:cubicBezTo>
                  <a:pt x="16407" y="13575"/>
                  <a:pt x="16100" y="15338"/>
                  <a:pt x="15978" y="17597"/>
                </a:cubicBezTo>
                <a:cubicBezTo>
                  <a:pt x="15803" y="16521"/>
                  <a:pt x="15571" y="15813"/>
                  <a:pt x="15318" y="15584"/>
                </a:cubicBezTo>
                <a:cubicBezTo>
                  <a:pt x="15024" y="15317"/>
                  <a:pt x="14722" y="15720"/>
                  <a:pt x="14477" y="16708"/>
                </a:cubicBezTo>
                <a:cubicBezTo>
                  <a:pt x="14291" y="14758"/>
                  <a:pt x="14004" y="13198"/>
                  <a:pt x="13655" y="12253"/>
                </a:cubicBezTo>
                <a:cubicBezTo>
                  <a:pt x="13039" y="10580"/>
                  <a:pt x="12315" y="10968"/>
                  <a:pt x="11762" y="13266"/>
                </a:cubicBezTo>
                <a:cubicBezTo>
                  <a:pt x="11578" y="11890"/>
                  <a:pt x="11312" y="10963"/>
                  <a:pt x="11015" y="10670"/>
                </a:cubicBezTo>
                <a:cubicBezTo>
                  <a:pt x="10742" y="10401"/>
                  <a:pt x="10462" y="10688"/>
                  <a:pt x="10221" y="11483"/>
                </a:cubicBezTo>
                <a:cubicBezTo>
                  <a:pt x="10170" y="7291"/>
                  <a:pt x="9751" y="3546"/>
                  <a:pt x="9112" y="1556"/>
                </a:cubicBezTo>
                <a:cubicBezTo>
                  <a:pt x="8023" y="-1835"/>
                  <a:pt x="6666" y="498"/>
                  <a:pt x="6072" y="6781"/>
                </a:cubicBezTo>
                <a:cubicBezTo>
                  <a:pt x="5812" y="5146"/>
                  <a:pt x="5436" y="4296"/>
                  <a:pt x="5053" y="4477"/>
                </a:cubicBezTo>
                <a:cubicBezTo>
                  <a:pt x="4640" y="4672"/>
                  <a:pt x="4271" y="6034"/>
                  <a:pt x="4065" y="8117"/>
                </a:cubicBezTo>
                <a:cubicBezTo>
                  <a:pt x="3794" y="6709"/>
                  <a:pt x="3446" y="5902"/>
                  <a:pt x="3082" y="5841"/>
                </a:cubicBezTo>
                <a:cubicBezTo>
                  <a:pt x="2707" y="5778"/>
                  <a:pt x="2342" y="6506"/>
                  <a:pt x="2053" y="7890"/>
                </a:cubicBezTo>
                <a:cubicBezTo>
                  <a:pt x="1856" y="5787"/>
                  <a:pt x="1565" y="4032"/>
                  <a:pt x="1210" y="2809"/>
                </a:cubicBezTo>
                <a:cubicBezTo>
                  <a:pt x="848" y="1560"/>
                  <a:pt x="433" y="914"/>
                  <a:pt x="11" y="942"/>
                </a:cubicBezTo>
                <a:lnTo>
                  <a:pt x="0" y="19765"/>
                </a:lnTo>
                <a:lnTo>
                  <a:pt x="21600" y="19633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3200" cap="none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98A6BE-231D-B049-90C9-E673C6B3C6A8}"/>
              </a:ext>
            </a:extLst>
          </p:cNvPr>
          <p:cNvSpPr/>
          <p:nvPr/>
        </p:nvSpPr>
        <p:spPr>
          <a:xfrm>
            <a:off x="374880" y="910967"/>
            <a:ext cx="11442239" cy="90881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08126B"/>
                </a:solidFill>
              </a:ln>
              <a:solidFill>
                <a:srgbClr val="08126B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367474-9F0F-5B4A-B89B-03F970C1846C}"/>
              </a:ext>
            </a:extLst>
          </p:cNvPr>
          <p:cNvSpPr txBox="1"/>
          <p:nvPr/>
        </p:nvSpPr>
        <p:spPr>
          <a:xfrm>
            <a:off x="763929" y="1203765"/>
            <a:ext cx="2176042" cy="38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1.</a:t>
            </a:r>
            <a:r>
              <a:rPr kumimoji="1" lang="zh-CN" altLang="en-US" b="1" dirty="0"/>
              <a:t> 私钥安全问题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3A59EA-B882-8C4C-AA37-B533B7800756}"/>
              </a:ext>
            </a:extLst>
          </p:cNvPr>
          <p:cNvSpPr txBox="1"/>
          <p:nvPr/>
        </p:nvSpPr>
        <p:spPr>
          <a:xfrm>
            <a:off x="995423" y="1585731"/>
            <a:ext cx="997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私钥丢失？私钥遭破解？私钥不可恢复？私钥难以保存</a:t>
            </a:r>
            <a:r>
              <a:rPr kumimoji="1" lang="en-US" altLang="zh-CN" sz="1400" dirty="0"/>
              <a:t>……</a:t>
            </a:r>
            <a:endParaRPr kumimoji="1"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75C54DB-2B2F-AB45-B498-D6CA6036288B}"/>
              </a:ext>
            </a:extLst>
          </p:cNvPr>
          <p:cNvSpPr txBox="1"/>
          <p:nvPr/>
        </p:nvSpPr>
        <p:spPr>
          <a:xfrm>
            <a:off x="763929" y="2034363"/>
            <a:ext cx="2176042" cy="38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2.</a:t>
            </a:r>
            <a:r>
              <a:rPr kumimoji="1" lang="zh-CN" altLang="en-US" b="1" dirty="0"/>
              <a:t> 团队作假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6CCBCD7-7775-8840-8EA7-5421A4E929D1}"/>
              </a:ext>
            </a:extLst>
          </p:cNvPr>
          <p:cNvSpPr txBox="1"/>
          <p:nvPr/>
        </p:nvSpPr>
        <p:spPr>
          <a:xfrm>
            <a:off x="995423" y="2416329"/>
            <a:ext cx="997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项目方团队作假屡屡出现，比如</a:t>
            </a:r>
            <a:r>
              <a:rPr lang="zh-CN" altLang="en-US" sz="1400" b="1" dirty="0">
                <a:sym typeface="+mn-ea"/>
              </a:rPr>
              <a:t>影视链</a:t>
            </a:r>
            <a:r>
              <a:rPr lang="en-US" altLang="zh-CN" sz="1400" b="1" dirty="0" err="1">
                <a:sym typeface="+mn-ea"/>
              </a:rPr>
              <a:t>MDC</a:t>
            </a:r>
            <a:r>
              <a:rPr lang="en-US" altLang="zh-CN" sz="1400" dirty="0" err="1"/>
              <a:t>火星人退出MDC、被自媒体</a:t>
            </a:r>
            <a:r>
              <a:rPr lang="zh-CN" altLang="en-US" sz="1400" dirty="0"/>
              <a:t>公众</a:t>
            </a:r>
            <a:r>
              <a:rPr lang="en-US" altLang="zh-CN" sz="1400" dirty="0" err="1"/>
              <a:t>号爆出项目团队简历作假</a:t>
            </a:r>
            <a:endParaRPr kumimoji="1"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6486690-7A12-C04E-BA12-6E372898188F}"/>
              </a:ext>
            </a:extLst>
          </p:cNvPr>
          <p:cNvSpPr txBox="1"/>
          <p:nvPr/>
        </p:nvSpPr>
        <p:spPr>
          <a:xfrm>
            <a:off x="763929" y="2856168"/>
            <a:ext cx="2176042" cy="38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3.</a:t>
            </a:r>
            <a:r>
              <a:rPr kumimoji="1" lang="zh-CN" altLang="en-US" b="1" dirty="0"/>
              <a:t> 金融诈骗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086B2A2-8C00-164A-9404-658500960140}"/>
              </a:ext>
            </a:extLst>
          </p:cNvPr>
          <p:cNvSpPr txBox="1"/>
          <p:nvPr/>
        </p:nvSpPr>
        <p:spPr>
          <a:xfrm>
            <a:off x="763928" y="3862935"/>
            <a:ext cx="289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4.</a:t>
            </a:r>
            <a:r>
              <a:rPr kumimoji="1" lang="zh-CN" altLang="en-US" b="1" dirty="0"/>
              <a:t> 代投（项目）跑路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A636F62-3B12-E047-B412-7D575A22EDAE}"/>
              </a:ext>
            </a:extLst>
          </p:cNvPr>
          <p:cNvSpPr txBox="1"/>
          <p:nvPr/>
        </p:nvSpPr>
        <p:spPr>
          <a:xfrm>
            <a:off x="763929" y="4641039"/>
            <a:ext cx="2176042" cy="38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5.</a:t>
            </a:r>
            <a:r>
              <a:rPr kumimoji="1" lang="zh-CN" altLang="en-US" b="1" dirty="0"/>
              <a:t> 虚假宣传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294E911-E3B2-CD4B-8835-9AE1E80B178A}"/>
              </a:ext>
            </a:extLst>
          </p:cNvPr>
          <p:cNvSpPr txBox="1"/>
          <p:nvPr/>
        </p:nvSpPr>
        <p:spPr>
          <a:xfrm>
            <a:off x="995423" y="3211336"/>
            <a:ext cx="997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ym typeface="+mn-ea"/>
              </a:rPr>
              <a:t>艺术链ARTS</a:t>
            </a:r>
            <a:r>
              <a:rPr lang="zh-CN" altLang="en-US" sz="1400" dirty="0">
                <a:sym typeface="+mn-ea"/>
              </a:rPr>
              <a:t> 可谓中国空气币项目的一个典型代表，整个 ICO 过程中涉嫌：虚设项目；利用名人为项目背书，夸大可信度；以及从私募到上（交易）所，完全黑箱操作等罪状。</a:t>
            </a:r>
            <a:endParaRPr kumimoji="1"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98EB106-C9FE-0B44-8C3A-55A4E020E6F1}"/>
              </a:ext>
            </a:extLst>
          </p:cNvPr>
          <p:cNvSpPr txBox="1"/>
          <p:nvPr/>
        </p:nvSpPr>
        <p:spPr>
          <a:xfrm>
            <a:off x="995424" y="4182101"/>
            <a:ext cx="997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“李诗琴”</a:t>
            </a:r>
            <a:r>
              <a:rPr lang="en-US" altLang="zh-CN" sz="1400" dirty="0"/>
              <a:t>诈骗13个项目席卷1.5万个ETH跑路事件，将是一场为ICO代投产业链灌水施肥，直击人性贪婪的典型案件。</a:t>
            </a:r>
            <a:endParaRPr kumimoji="1" lang="zh-CN" altLang="en-US" sz="1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0AB6069-CC9F-E547-ADE3-DBFFDCFF3B99}"/>
              </a:ext>
            </a:extLst>
          </p:cNvPr>
          <p:cNvSpPr txBox="1"/>
          <p:nvPr/>
        </p:nvSpPr>
        <p:spPr>
          <a:xfrm>
            <a:off x="995423" y="5020277"/>
            <a:ext cx="997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/>
              <a:t>英雄链HEC</a:t>
            </a:r>
            <a:r>
              <a:rPr lang="en-US" altLang="zh-CN" sz="1400" dirty="0" err="1"/>
              <a:t>通过虚假宣传，虚构白皮书和项目团队等手段，引诱投资者上当，最终在上线后严重破发，使得投资人遭受了巨大的经济损失</a:t>
            </a:r>
            <a:r>
              <a:rPr lang="zh-CN" altLang="en-US" sz="1400" dirty="0"/>
              <a:t>。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19640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ïṣļíḍé">
            <a:extLst>
              <a:ext uri="{FF2B5EF4-FFF2-40B4-BE49-F238E27FC236}">
                <a16:creationId xmlns:a16="http://schemas.microsoft.com/office/drawing/2014/main" id="{E8E31199-1E0C-524F-B6D0-60DBF253A01A}"/>
              </a:ext>
            </a:extLst>
          </p:cNvPr>
          <p:cNvSpPr/>
          <p:nvPr/>
        </p:nvSpPr>
        <p:spPr>
          <a:xfrm>
            <a:off x="0" y="5312780"/>
            <a:ext cx="12192000" cy="183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765" extrusionOk="0">
                <a:moveTo>
                  <a:pt x="21600" y="19633"/>
                </a:moveTo>
                <a:lnTo>
                  <a:pt x="21600" y="4678"/>
                </a:lnTo>
                <a:cubicBezTo>
                  <a:pt x="21519" y="5200"/>
                  <a:pt x="21450" y="5778"/>
                  <a:pt x="21394" y="6397"/>
                </a:cubicBezTo>
                <a:cubicBezTo>
                  <a:pt x="21326" y="7134"/>
                  <a:pt x="21278" y="7922"/>
                  <a:pt x="21250" y="8739"/>
                </a:cubicBezTo>
                <a:cubicBezTo>
                  <a:pt x="20732" y="6146"/>
                  <a:pt x="20024" y="5226"/>
                  <a:pt x="19365" y="6289"/>
                </a:cubicBezTo>
                <a:cubicBezTo>
                  <a:pt x="18691" y="7375"/>
                  <a:pt x="18159" y="10379"/>
                  <a:pt x="17955" y="14256"/>
                </a:cubicBezTo>
                <a:cubicBezTo>
                  <a:pt x="17634" y="12696"/>
                  <a:pt x="17199" y="12181"/>
                  <a:pt x="16798" y="12887"/>
                </a:cubicBezTo>
                <a:cubicBezTo>
                  <a:pt x="16407" y="13575"/>
                  <a:pt x="16100" y="15338"/>
                  <a:pt x="15978" y="17597"/>
                </a:cubicBezTo>
                <a:cubicBezTo>
                  <a:pt x="15803" y="16521"/>
                  <a:pt x="15571" y="15813"/>
                  <a:pt x="15318" y="15584"/>
                </a:cubicBezTo>
                <a:cubicBezTo>
                  <a:pt x="15024" y="15317"/>
                  <a:pt x="14722" y="15720"/>
                  <a:pt x="14477" y="16708"/>
                </a:cubicBezTo>
                <a:cubicBezTo>
                  <a:pt x="14291" y="14758"/>
                  <a:pt x="14004" y="13198"/>
                  <a:pt x="13655" y="12253"/>
                </a:cubicBezTo>
                <a:cubicBezTo>
                  <a:pt x="13039" y="10580"/>
                  <a:pt x="12315" y="10968"/>
                  <a:pt x="11762" y="13266"/>
                </a:cubicBezTo>
                <a:cubicBezTo>
                  <a:pt x="11578" y="11890"/>
                  <a:pt x="11312" y="10963"/>
                  <a:pt x="11015" y="10670"/>
                </a:cubicBezTo>
                <a:cubicBezTo>
                  <a:pt x="10742" y="10401"/>
                  <a:pt x="10462" y="10688"/>
                  <a:pt x="10221" y="11483"/>
                </a:cubicBezTo>
                <a:cubicBezTo>
                  <a:pt x="10170" y="7291"/>
                  <a:pt x="9751" y="3546"/>
                  <a:pt x="9112" y="1556"/>
                </a:cubicBezTo>
                <a:cubicBezTo>
                  <a:pt x="8023" y="-1835"/>
                  <a:pt x="6666" y="498"/>
                  <a:pt x="6072" y="6781"/>
                </a:cubicBezTo>
                <a:cubicBezTo>
                  <a:pt x="5812" y="5146"/>
                  <a:pt x="5436" y="4296"/>
                  <a:pt x="5053" y="4477"/>
                </a:cubicBezTo>
                <a:cubicBezTo>
                  <a:pt x="4640" y="4672"/>
                  <a:pt x="4271" y="6034"/>
                  <a:pt x="4065" y="8117"/>
                </a:cubicBezTo>
                <a:cubicBezTo>
                  <a:pt x="3794" y="6709"/>
                  <a:pt x="3446" y="5902"/>
                  <a:pt x="3082" y="5841"/>
                </a:cubicBezTo>
                <a:cubicBezTo>
                  <a:pt x="2707" y="5778"/>
                  <a:pt x="2342" y="6506"/>
                  <a:pt x="2053" y="7890"/>
                </a:cubicBezTo>
                <a:cubicBezTo>
                  <a:pt x="1856" y="5787"/>
                  <a:pt x="1565" y="4032"/>
                  <a:pt x="1210" y="2809"/>
                </a:cubicBezTo>
                <a:cubicBezTo>
                  <a:pt x="848" y="1560"/>
                  <a:pt x="433" y="914"/>
                  <a:pt x="11" y="942"/>
                </a:cubicBezTo>
                <a:lnTo>
                  <a:pt x="0" y="19765"/>
                </a:lnTo>
                <a:lnTo>
                  <a:pt x="21600" y="19633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3200" cap="none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E33EEF-CDD3-194C-B312-CA946E911A3D}"/>
              </a:ext>
            </a:extLst>
          </p:cNvPr>
          <p:cNvSpPr/>
          <p:nvPr/>
        </p:nvSpPr>
        <p:spPr>
          <a:xfrm>
            <a:off x="225041" y="316334"/>
            <a:ext cx="26228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 b="1" dirty="0"/>
              <a:t>2.2</a:t>
            </a:r>
            <a:r>
              <a:rPr lang="zh-CN" altLang="en-US" sz="3200" b="1" dirty="0"/>
              <a:t> 解决方案</a:t>
            </a:r>
            <a:r>
              <a:rPr lang="en-US" altLang="zh-CN" sz="3200" b="1" dirty="0"/>
              <a:t>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61C650-3E80-C246-BD60-67AF95B090E2}"/>
              </a:ext>
            </a:extLst>
          </p:cNvPr>
          <p:cNvSpPr/>
          <p:nvPr/>
        </p:nvSpPr>
        <p:spPr>
          <a:xfrm>
            <a:off x="374880" y="910967"/>
            <a:ext cx="11442239" cy="90881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08126B"/>
                </a:solidFill>
              </a:ln>
              <a:solidFill>
                <a:srgbClr val="08126B"/>
              </a:solidFill>
            </a:endParaRPr>
          </a:p>
        </p:txBody>
      </p:sp>
      <p:sp>
        <p:nvSpPr>
          <p:cNvPr id="7" name="îslîḍe">
            <a:extLst>
              <a:ext uri="{FF2B5EF4-FFF2-40B4-BE49-F238E27FC236}">
                <a16:creationId xmlns:a16="http://schemas.microsoft.com/office/drawing/2014/main" id="{84C143F4-3DA2-0F4F-9CA5-133770E575DB}"/>
              </a:ext>
            </a:extLst>
          </p:cNvPr>
          <p:cNvSpPr/>
          <p:nvPr/>
        </p:nvSpPr>
        <p:spPr bwMode="auto">
          <a:xfrm>
            <a:off x="1667158" y="1527988"/>
            <a:ext cx="691418" cy="6925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išľïḍe">
            <a:extLst>
              <a:ext uri="{FF2B5EF4-FFF2-40B4-BE49-F238E27FC236}">
                <a16:creationId xmlns:a16="http://schemas.microsoft.com/office/drawing/2014/main" id="{77B906AC-0132-B74A-A9B1-8140AA6FF86E}"/>
              </a:ext>
            </a:extLst>
          </p:cNvPr>
          <p:cNvSpPr/>
          <p:nvPr/>
        </p:nvSpPr>
        <p:spPr>
          <a:xfrm>
            <a:off x="1873631" y="1731370"/>
            <a:ext cx="278472" cy="285742"/>
          </a:xfrm>
          <a:custGeom>
            <a:avLst/>
            <a:gdLst>
              <a:gd name="T0" fmla="*/ 4313 w 5734"/>
              <a:gd name="T1" fmla="*/ 3918 h 5892"/>
              <a:gd name="T2" fmla="*/ 5734 w 5734"/>
              <a:gd name="T3" fmla="*/ 2497 h 5892"/>
              <a:gd name="T4" fmla="*/ 4313 w 5734"/>
              <a:gd name="T5" fmla="*/ 1076 h 5892"/>
              <a:gd name="T6" fmla="*/ 4149 w 5734"/>
              <a:gd name="T7" fmla="*/ 1085 h 5892"/>
              <a:gd name="T8" fmla="*/ 3733 w 5734"/>
              <a:gd name="T9" fmla="*/ 378 h 5892"/>
              <a:gd name="T10" fmla="*/ 2768 w 5734"/>
              <a:gd name="T11" fmla="*/ 0 h 5892"/>
              <a:gd name="T12" fmla="*/ 1389 w 5734"/>
              <a:gd name="T13" fmla="*/ 1076 h 5892"/>
              <a:gd name="T14" fmla="*/ 0 w 5734"/>
              <a:gd name="T15" fmla="*/ 2497 h 5892"/>
              <a:gd name="T16" fmla="*/ 1421 w 5734"/>
              <a:gd name="T17" fmla="*/ 3918 h 5892"/>
              <a:gd name="T18" fmla="*/ 2140 w 5734"/>
              <a:gd name="T19" fmla="*/ 3918 h 5892"/>
              <a:gd name="T20" fmla="*/ 2140 w 5734"/>
              <a:gd name="T21" fmla="*/ 4472 h 5892"/>
              <a:gd name="T22" fmla="*/ 1315 w 5734"/>
              <a:gd name="T23" fmla="*/ 4472 h 5892"/>
              <a:gd name="T24" fmla="*/ 954 w 5734"/>
              <a:gd name="T25" fmla="*/ 4259 h 5892"/>
              <a:gd name="T26" fmla="*/ 540 w 5734"/>
              <a:gd name="T27" fmla="*/ 4672 h 5892"/>
              <a:gd name="T28" fmla="*/ 954 w 5734"/>
              <a:gd name="T29" fmla="*/ 5086 h 5892"/>
              <a:gd name="T30" fmla="*/ 1315 w 5734"/>
              <a:gd name="T31" fmla="*/ 4872 h 5892"/>
              <a:gd name="T32" fmla="*/ 2340 w 5734"/>
              <a:gd name="T33" fmla="*/ 4872 h 5892"/>
              <a:gd name="T34" fmla="*/ 2540 w 5734"/>
              <a:gd name="T35" fmla="*/ 4672 h 5892"/>
              <a:gd name="T36" fmla="*/ 2540 w 5734"/>
              <a:gd name="T37" fmla="*/ 3918 h 5892"/>
              <a:gd name="T38" fmla="*/ 2667 w 5734"/>
              <a:gd name="T39" fmla="*/ 3918 h 5892"/>
              <a:gd name="T40" fmla="*/ 2667 w 5734"/>
              <a:gd name="T41" fmla="*/ 5117 h 5892"/>
              <a:gd name="T42" fmla="*/ 2454 w 5734"/>
              <a:gd name="T43" fmla="*/ 5479 h 5892"/>
              <a:gd name="T44" fmla="*/ 2867 w 5734"/>
              <a:gd name="T45" fmla="*/ 5892 h 5892"/>
              <a:gd name="T46" fmla="*/ 3280 w 5734"/>
              <a:gd name="T47" fmla="*/ 5479 h 5892"/>
              <a:gd name="T48" fmla="*/ 3067 w 5734"/>
              <a:gd name="T49" fmla="*/ 5117 h 5892"/>
              <a:gd name="T50" fmla="*/ 3067 w 5734"/>
              <a:gd name="T51" fmla="*/ 3918 h 5892"/>
              <a:gd name="T52" fmla="*/ 3194 w 5734"/>
              <a:gd name="T53" fmla="*/ 3918 h 5892"/>
              <a:gd name="T54" fmla="*/ 3194 w 5734"/>
              <a:gd name="T55" fmla="*/ 4691 h 5892"/>
              <a:gd name="T56" fmla="*/ 3394 w 5734"/>
              <a:gd name="T57" fmla="*/ 4891 h 5892"/>
              <a:gd name="T58" fmla="*/ 4430 w 5734"/>
              <a:gd name="T59" fmla="*/ 4891 h 5892"/>
              <a:gd name="T60" fmla="*/ 4780 w 5734"/>
              <a:gd name="T61" fmla="*/ 5085 h 5892"/>
              <a:gd name="T62" fmla="*/ 5194 w 5734"/>
              <a:gd name="T63" fmla="*/ 4672 h 5892"/>
              <a:gd name="T64" fmla="*/ 4780 w 5734"/>
              <a:gd name="T65" fmla="*/ 4259 h 5892"/>
              <a:gd name="T66" fmla="*/ 4409 w 5734"/>
              <a:gd name="T67" fmla="*/ 4491 h 5892"/>
              <a:gd name="T68" fmla="*/ 3594 w 5734"/>
              <a:gd name="T69" fmla="*/ 4491 h 5892"/>
              <a:gd name="T70" fmla="*/ 3594 w 5734"/>
              <a:gd name="T71" fmla="*/ 3918 h 5892"/>
              <a:gd name="T72" fmla="*/ 4313 w 5734"/>
              <a:gd name="T73" fmla="*/ 3918 h 5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34" h="5892">
                <a:moveTo>
                  <a:pt x="4313" y="3918"/>
                </a:moveTo>
                <a:cubicBezTo>
                  <a:pt x="5096" y="3918"/>
                  <a:pt x="5734" y="3280"/>
                  <a:pt x="5734" y="2497"/>
                </a:cubicBezTo>
                <a:cubicBezTo>
                  <a:pt x="5734" y="1713"/>
                  <a:pt x="5096" y="1076"/>
                  <a:pt x="4313" y="1076"/>
                </a:cubicBezTo>
                <a:cubicBezTo>
                  <a:pt x="4258" y="1076"/>
                  <a:pt x="4203" y="1079"/>
                  <a:pt x="4149" y="1085"/>
                </a:cubicBezTo>
                <a:cubicBezTo>
                  <a:pt x="4084" y="816"/>
                  <a:pt x="3940" y="570"/>
                  <a:pt x="3733" y="378"/>
                </a:cubicBezTo>
                <a:cubicBezTo>
                  <a:pt x="3470" y="134"/>
                  <a:pt x="3127" y="0"/>
                  <a:pt x="2768" y="0"/>
                </a:cubicBezTo>
                <a:cubicBezTo>
                  <a:pt x="2107" y="0"/>
                  <a:pt x="1544" y="451"/>
                  <a:pt x="1389" y="1076"/>
                </a:cubicBezTo>
                <a:cubicBezTo>
                  <a:pt x="620" y="1093"/>
                  <a:pt x="0" y="1724"/>
                  <a:pt x="0" y="2497"/>
                </a:cubicBezTo>
                <a:cubicBezTo>
                  <a:pt x="0" y="3281"/>
                  <a:pt x="638" y="3918"/>
                  <a:pt x="1421" y="3918"/>
                </a:cubicBezTo>
                <a:lnTo>
                  <a:pt x="2140" y="3918"/>
                </a:lnTo>
                <a:lnTo>
                  <a:pt x="2140" y="4472"/>
                </a:lnTo>
                <a:lnTo>
                  <a:pt x="1315" y="4472"/>
                </a:lnTo>
                <a:cubicBezTo>
                  <a:pt x="1245" y="4345"/>
                  <a:pt x="1109" y="4259"/>
                  <a:pt x="954" y="4259"/>
                </a:cubicBezTo>
                <a:cubicBezTo>
                  <a:pt x="726" y="4259"/>
                  <a:pt x="540" y="4444"/>
                  <a:pt x="540" y="4672"/>
                </a:cubicBezTo>
                <a:cubicBezTo>
                  <a:pt x="540" y="4900"/>
                  <a:pt x="726" y="5086"/>
                  <a:pt x="954" y="5086"/>
                </a:cubicBezTo>
                <a:cubicBezTo>
                  <a:pt x="1109" y="5086"/>
                  <a:pt x="1245" y="4999"/>
                  <a:pt x="1315" y="4872"/>
                </a:cubicBezTo>
                <a:lnTo>
                  <a:pt x="2340" y="4872"/>
                </a:lnTo>
                <a:cubicBezTo>
                  <a:pt x="2451" y="4872"/>
                  <a:pt x="2540" y="4783"/>
                  <a:pt x="2540" y="4672"/>
                </a:cubicBezTo>
                <a:lnTo>
                  <a:pt x="2540" y="3918"/>
                </a:lnTo>
                <a:lnTo>
                  <a:pt x="2667" y="3918"/>
                </a:lnTo>
                <a:lnTo>
                  <a:pt x="2667" y="5117"/>
                </a:lnTo>
                <a:cubicBezTo>
                  <a:pt x="2540" y="5188"/>
                  <a:pt x="2454" y="5323"/>
                  <a:pt x="2454" y="5479"/>
                </a:cubicBezTo>
                <a:cubicBezTo>
                  <a:pt x="2454" y="5707"/>
                  <a:pt x="2639" y="5892"/>
                  <a:pt x="2867" y="5892"/>
                </a:cubicBezTo>
                <a:cubicBezTo>
                  <a:pt x="3095" y="5892"/>
                  <a:pt x="3280" y="5707"/>
                  <a:pt x="3280" y="5479"/>
                </a:cubicBezTo>
                <a:cubicBezTo>
                  <a:pt x="3280" y="5323"/>
                  <a:pt x="3194" y="5188"/>
                  <a:pt x="3067" y="5117"/>
                </a:cubicBezTo>
                <a:lnTo>
                  <a:pt x="3067" y="3918"/>
                </a:lnTo>
                <a:lnTo>
                  <a:pt x="3194" y="3918"/>
                </a:lnTo>
                <a:lnTo>
                  <a:pt x="3194" y="4691"/>
                </a:lnTo>
                <a:cubicBezTo>
                  <a:pt x="3194" y="4802"/>
                  <a:pt x="3283" y="4891"/>
                  <a:pt x="3394" y="4891"/>
                </a:cubicBezTo>
                <a:lnTo>
                  <a:pt x="4430" y="4891"/>
                </a:lnTo>
                <a:cubicBezTo>
                  <a:pt x="4503" y="5008"/>
                  <a:pt x="4633" y="5085"/>
                  <a:pt x="4780" y="5085"/>
                </a:cubicBezTo>
                <a:cubicBezTo>
                  <a:pt x="5008" y="5085"/>
                  <a:pt x="5194" y="4900"/>
                  <a:pt x="5194" y="4672"/>
                </a:cubicBezTo>
                <a:cubicBezTo>
                  <a:pt x="5194" y="4444"/>
                  <a:pt x="5008" y="4259"/>
                  <a:pt x="4780" y="4259"/>
                </a:cubicBezTo>
                <a:cubicBezTo>
                  <a:pt x="4617" y="4259"/>
                  <a:pt x="4476" y="4354"/>
                  <a:pt x="4409" y="4491"/>
                </a:cubicBezTo>
                <a:lnTo>
                  <a:pt x="3594" y="4491"/>
                </a:lnTo>
                <a:lnTo>
                  <a:pt x="3594" y="3918"/>
                </a:lnTo>
                <a:lnTo>
                  <a:pt x="4313" y="3918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8532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íş1ídê">
            <a:extLst>
              <a:ext uri="{FF2B5EF4-FFF2-40B4-BE49-F238E27FC236}">
                <a16:creationId xmlns:a16="http://schemas.microsoft.com/office/drawing/2014/main" id="{88AAE8E7-F4A0-8B4E-8ED8-78472FD35950}"/>
              </a:ext>
            </a:extLst>
          </p:cNvPr>
          <p:cNvSpPr/>
          <p:nvPr/>
        </p:nvSpPr>
        <p:spPr bwMode="auto">
          <a:xfrm>
            <a:off x="5435288" y="1527988"/>
            <a:ext cx="691418" cy="6925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" name="îṩļîḍê">
            <a:extLst>
              <a:ext uri="{FF2B5EF4-FFF2-40B4-BE49-F238E27FC236}">
                <a16:creationId xmlns:a16="http://schemas.microsoft.com/office/drawing/2014/main" id="{9517529A-B282-A24E-91D7-31D52E54BFDC}"/>
              </a:ext>
            </a:extLst>
          </p:cNvPr>
          <p:cNvSpPr/>
          <p:nvPr/>
        </p:nvSpPr>
        <p:spPr>
          <a:xfrm>
            <a:off x="5641761" y="1731370"/>
            <a:ext cx="278472" cy="285742"/>
          </a:xfrm>
          <a:custGeom>
            <a:avLst/>
            <a:gdLst>
              <a:gd name="T0" fmla="*/ 4313 w 5734"/>
              <a:gd name="T1" fmla="*/ 3918 h 5892"/>
              <a:gd name="T2" fmla="*/ 5734 w 5734"/>
              <a:gd name="T3" fmla="*/ 2497 h 5892"/>
              <a:gd name="T4" fmla="*/ 4313 w 5734"/>
              <a:gd name="T5" fmla="*/ 1076 h 5892"/>
              <a:gd name="T6" fmla="*/ 4149 w 5734"/>
              <a:gd name="T7" fmla="*/ 1085 h 5892"/>
              <a:gd name="T8" fmla="*/ 3733 w 5734"/>
              <a:gd name="T9" fmla="*/ 378 h 5892"/>
              <a:gd name="T10" fmla="*/ 2768 w 5734"/>
              <a:gd name="T11" fmla="*/ 0 h 5892"/>
              <a:gd name="T12" fmla="*/ 1389 w 5734"/>
              <a:gd name="T13" fmla="*/ 1076 h 5892"/>
              <a:gd name="T14" fmla="*/ 0 w 5734"/>
              <a:gd name="T15" fmla="*/ 2497 h 5892"/>
              <a:gd name="T16" fmla="*/ 1421 w 5734"/>
              <a:gd name="T17" fmla="*/ 3918 h 5892"/>
              <a:gd name="T18" fmla="*/ 2140 w 5734"/>
              <a:gd name="T19" fmla="*/ 3918 h 5892"/>
              <a:gd name="T20" fmla="*/ 2140 w 5734"/>
              <a:gd name="T21" fmla="*/ 4472 h 5892"/>
              <a:gd name="T22" fmla="*/ 1315 w 5734"/>
              <a:gd name="T23" fmla="*/ 4472 h 5892"/>
              <a:gd name="T24" fmla="*/ 954 w 5734"/>
              <a:gd name="T25" fmla="*/ 4259 h 5892"/>
              <a:gd name="T26" fmla="*/ 540 w 5734"/>
              <a:gd name="T27" fmla="*/ 4672 h 5892"/>
              <a:gd name="T28" fmla="*/ 954 w 5734"/>
              <a:gd name="T29" fmla="*/ 5086 h 5892"/>
              <a:gd name="T30" fmla="*/ 1315 w 5734"/>
              <a:gd name="T31" fmla="*/ 4872 h 5892"/>
              <a:gd name="T32" fmla="*/ 2340 w 5734"/>
              <a:gd name="T33" fmla="*/ 4872 h 5892"/>
              <a:gd name="T34" fmla="*/ 2540 w 5734"/>
              <a:gd name="T35" fmla="*/ 4672 h 5892"/>
              <a:gd name="T36" fmla="*/ 2540 w 5734"/>
              <a:gd name="T37" fmla="*/ 3918 h 5892"/>
              <a:gd name="T38" fmla="*/ 2667 w 5734"/>
              <a:gd name="T39" fmla="*/ 3918 h 5892"/>
              <a:gd name="T40" fmla="*/ 2667 w 5734"/>
              <a:gd name="T41" fmla="*/ 5117 h 5892"/>
              <a:gd name="T42" fmla="*/ 2454 w 5734"/>
              <a:gd name="T43" fmla="*/ 5479 h 5892"/>
              <a:gd name="T44" fmla="*/ 2867 w 5734"/>
              <a:gd name="T45" fmla="*/ 5892 h 5892"/>
              <a:gd name="T46" fmla="*/ 3280 w 5734"/>
              <a:gd name="T47" fmla="*/ 5479 h 5892"/>
              <a:gd name="T48" fmla="*/ 3067 w 5734"/>
              <a:gd name="T49" fmla="*/ 5117 h 5892"/>
              <a:gd name="T50" fmla="*/ 3067 w 5734"/>
              <a:gd name="T51" fmla="*/ 3918 h 5892"/>
              <a:gd name="T52" fmla="*/ 3194 w 5734"/>
              <a:gd name="T53" fmla="*/ 3918 h 5892"/>
              <a:gd name="T54" fmla="*/ 3194 w 5734"/>
              <a:gd name="T55" fmla="*/ 4691 h 5892"/>
              <a:gd name="T56" fmla="*/ 3394 w 5734"/>
              <a:gd name="T57" fmla="*/ 4891 h 5892"/>
              <a:gd name="T58" fmla="*/ 4430 w 5734"/>
              <a:gd name="T59" fmla="*/ 4891 h 5892"/>
              <a:gd name="T60" fmla="*/ 4780 w 5734"/>
              <a:gd name="T61" fmla="*/ 5085 h 5892"/>
              <a:gd name="T62" fmla="*/ 5194 w 5734"/>
              <a:gd name="T63" fmla="*/ 4672 h 5892"/>
              <a:gd name="T64" fmla="*/ 4780 w 5734"/>
              <a:gd name="T65" fmla="*/ 4259 h 5892"/>
              <a:gd name="T66" fmla="*/ 4409 w 5734"/>
              <a:gd name="T67" fmla="*/ 4491 h 5892"/>
              <a:gd name="T68" fmla="*/ 3594 w 5734"/>
              <a:gd name="T69" fmla="*/ 4491 h 5892"/>
              <a:gd name="T70" fmla="*/ 3594 w 5734"/>
              <a:gd name="T71" fmla="*/ 3918 h 5892"/>
              <a:gd name="T72" fmla="*/ 4313 w 5734"/>
              <a:gd name="T73" fmla="*/ 3918 h 5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34" h="5892">
                <a:moveTo>
                  <a:pt x="4313" y="3918"/>
                </a:moveTo>
                <a:cubicBezTo>
                  <a:pt x="5096" y="3918"/>
                  <a:pt x="5734" y="3280"/>
                  <a:pt x="5734" y="2497"/>
                </a:cubicBezTo>
                <a:cubicBezTo>
                  <a:pt x="5734" y="1713"/>
                  <a:pt x="5096" y="1076"/>
                  <a:pt x="4313" y="1076"/>
                </a:cubicBezTo>
                <a:cubicBezTo>
                  <a:pt x="4258" y="1076"/>
                  <a:pt x="4203" y="1079"/>
                  <a:pt x="4149" y="1085"/>
                </a:cubicBezTo>
                <a:cubicBezTo>
                  <a:pt x="4084" y="816"/>
                  <a:pt x="3940" y="570"/>
                  <a:pt x="3733" y="378"/>
                </a:cubicBezTo>
                <a:cubicBezTo>
                  <a:pt x="3470" y="134"/>
                  <a:pt x="3127" y="0"/>
                  <a:pt x="2768" y="0"/>
                </a:cubicBezTo>
                <a:cubicBezTo>
                  <a:pt x="2107" y="0"/>
                  <a:pt x="1544" y="451"/>
                  <a:pt x="1389" y="1076"/>
                </a:cubicBezTo>
                <a:cubicBezTo>
                  <a:pt x="620" y="1093"/>
                  <a:pt x="0" y="1724"/>
                  <a:pt x="0" y="2497"/>
                </a:cubicBezTo>
                <a:cubicBezTo>
                  <a:pt x="0" y="3281"/>
                  <a:pt x="638" y="3918"/>
                  <a:pt x="1421" y="3918"/>
                </a:cubicBezTo>
                <a:lnTo>
                  <a:pt x="2140" y="3918"/>
                </a:lnTo>
                <a:lnTo>
                  <a:pt x="2140" y="4472"/>
                </a:lnTo>
                <a:lnTo>
                  <a:pt x="1315" y="4472"/>
                </a:lnTo>
                <a:cubicBezTo>
                  <a:pt x="1245" y="4345"/>
                  <a:pt x="1109" y="4259"/>
                  <a:pt x="954" y="4259"/>
                </a:cubicBezTo>
                <a:cubicBezTo>
                  <a:pt x="726" y="4259"/>
                  <a:pt x="540" y="4444"/>
                  <a:pt x="540" y="4672"/>
                </a:cubicBezTo>
                <a:cubicBezTo>
                  <a:pt x="540" y="4900"/>
                  <a:pt x="726" y="5086"/>
                  <a:pt x="954" y="5086"/>
                </a:cubicBezTo>
                <a:cubicBezTo>
                  <a:pt x="1109" y="5086"/>
                  <a:pt x="1245" y="4999"/>
                  <a:pt x="1315" y="4872"/>
                </a:cubicBezTo>
                <a:lnTo>
                  <a:pt x="2340" y="4872"/>
                </a:lnTo>
                <a:cubicBezTo>
                  <a:pt x="2451" y="4872"/>
                  <a:pt x="2540" y="4783"/>
                  <a:pt x="2540" y="4672"/>
                </a:cubicBezTo>
                <a:lnTo>
                  <a:pt x="2540" y="3918"/>
                </a:lnTo>
                <a:lnTo>
                  <a:pt x="2667" y="3918"/>
                </a:lnTo>
                <a:lnTo>
                  <a:pt x="2667" y="5117"/>
                </a:lnTo>
                <a:cubicBezTo>
                  <a:pt x="2540" y="5188"/>
                  <a:pt x="2454" y="5323"/>
                  <a:pt x="2454" y="5479"/>
                </a:cubicBezTo>
                <a:cubicBezTo>
                  <a:pt x="2454" y="5707"/>
                  <a:pt x="2639" y="5892"/>
                  <a:pt x="2867" y="5892"/>
                </a:cubicBezTo>
                <a:cubicBezTo>
                  <a:pt x="3095" y="5892"/>
                  <a:pt x="3280" y="5707"/>
                  <a:pt x="3280" y="5479"/>
                </a:cubicBezTo>
                <a:cubicBezTo>
                  <a:pt x="3280" y="5323"/>
                  <a:pt x="3194" y="5188"/>
                  <a:pt x="3067" y="5117"/>
                </a:cubicBezTo>
                <a:lnTo>
                  <a:pt x="3067" y="3918"/>
                </a:lnTo>
                <a:lnTo>
                  <a:pt x="3194" y="3918"/>
                </a:lnTo>
                <a:lnTo>
                  <a:pt x="3194" y="4691"/>
                </a:lnTo>
                <a:cubicBezTo>
                  <a:pt x="3194" y="4802"/>
                  <a:pt x="3283" y="4891"/>
                  <a:pt x="3394" y="4891"/>
                </a:cubicBezTo>
                <a:lnTo>
                  <a:pt x="4430" y="4891"/>
                </a:lnTo>
                <a:cubicBezTo>
                  <a:pt x="4503" y="5008"/>
                  <a:pt x="4633" y="5085"/>
                  <a:pt x="4780" y="5085"/>
                </a:cubicBezTo>
                <a:cubicBezTo>
                  <a:pt x="5008" y="5085"/>
                  <a:pt x="5194" y="4900"/>
                  <a:pt x="5194" y="4672"/>
                </a:cubicBezTo>
                <a:cubicBezTo>
                  <a:pt x="5194" y="4444"/>
                  <a:pt x="5008" y="4259"/>
                  <a:pt x="4780" y="4259"/>
                </a:cubicBezTo>
                <a:cubicBezTo>
                  <a:pt x="4617" y="4259"/>
                  <a:pt x="4476" y="4354"/>
                  <a:pt x="4409" y="4491"/>
                </a:cubicBezTo>
                <a:lnTo>
                  <a:pt x="3594" y="4491"/>
                </a:lnTo>
                <a:lnTo>
                  <a:pt x="3594" y="3918"/>
                </a:lnTo>
                <a:lnTo>
                  <a:pt x="4313" y="3918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8532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ï$1ídê">
            <a:extLst>
              <a:ext uri="{FF2B5EF4-FFF2-40B4-BE49-F238E27FC236}">
                <a16:creationId xmlns:a16="http://schemas.microsoft.com/office/drawing/2014/main" id="{13E7C924-B78D-2149-A51C-65473B662377}"/>
              </a:ext>
            </a:extLst>
          </p:cNvPr>
          <p:cNvSpPr/>
          <p:nvPr/>
        </p:nvSpPr>
        <p:spPr bwMode="auto">
          <a:xfrm>
            <a:off x="9203419" y="1527988"/>
            <a:ext cx="691418" cy="6925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" name="îṥ1iḍé">
            <a:extLst>
              <a:ext uri="{FF2B5EF4-FFF2-40B4-BE49-F238E27FC236}">
                <a16:creationId xmlns:a16="http://schemas.microsoft.com/office/drawing/2014/main" id="{E8E13696-DA95-B940-8227-7DB132F887EF}"/>
              </a:ext>
            </a:extLst>
          </p:cNvPr>
          <p:cNvSpPr/>
          <p:nvPr/>
        </p:nvSpPr>
        <p:spPr>
          <a:xfrm>
            <a:off x="9409892" y="1731370"/>
            <a:ext cx="278472" cy="285742"/>
          </a:xfrm>
          <a:custGeom>
            <a:avLst/>
            <a:gdLst>
              <a:gd name="T0" fmla="*/ 4313 w 5734"/>
              <a:gd name="T1" fmla="*/ 3918 h 5892"/>
              <a:gd name="T2" fmla="*/ 5734 w 5734"/>
              <a:gd name="T3" fmla="*/ 2497 h 5892"/>
              <a:gd name="T4" fmla="*/ 4313 w 5734"/>
              <a:gd name="T5" fmla="*/ 1076 h 5892"/>
              <a:gd name="T6" fmla="*/ 4149 w 5734"/>
              <a:gd name="T7" fmla="*/ 1085 h 5892"/>
              <a:gd name="T8" fmla="*/ 3733 w 5734"/>
              <a:gd name="T9" fmla="*/ 378 h 5892"/>
              <a:gd name="T10" fmla="*/ 2768 w 5734"/>
              <a:gd name="T11" fmla="*/ 0 h 5892"/>
              <a:gd name="T12" fmla="*/ 1389 w 5734"/>
              <a:gd name="T13" fmla="*/ 1076 h 5892"/>
              <a:gd name="T14" fmla="*/ 0 w 5734"/>
              <a:gd name="T15" fmla="*/ 2497 h 5892"/>
              <a:gd name="T16" fmla="*/ 1421 w 5734"/>
              <a:gd name="T17" fmla="*/ 3918 h 5892"/>
              <a:gd name="T18" fmla="*/ 2140 w 5734"/>
              <a:gd name="T19" fmla="*/ 3918 h 5892"/>
              <a:gd name="T20" fmla="*/ 2140 w 5734"/>
              <a:gd name="T21" fmla="*/ 4472 h 5892"/>
              <a:gd name="T22" fmla="*/ 1315 w 5734"/>
              <a:gd name="T23" fmla="*/ 4472 h 5892"/>
              <a:gd name="T24" fmla="*/ 954 w 5734"/>
              <a:gd name="T25" fmla="*/ 4259 h 5892"/>
              <a:gd name="T26" fmla="*/ 540 w 5734"/>
              <a:gd name="T27" fmla="*/ 4672 h 5892"/>
              <a:gd name="T28" fmla="*/ 954 w 5734"/>
              <a:gd name="T29" fmla="*/ 5086 h 5892"/>
              <a:gd name="T30" fmla="*/ 1315 w 5734"/>
              <a:gd name="T31" fmla="*/ 4872 h 5892"/>
              <a:gd name="T32" fmla="*/ 2340 w 5734"/>
              <a:gd name="T33" fmla="*/ 4872 h 5892"/>
              <a:gd name="T34" fmla="*/ 2540 w 5734"/>
              <a:gd name="T35" fmla="*/ 4672 h 5892"/>
              <a:gd name="T36" fmla="*/ 2540 w 5734"/>
              <a:gd name="T37" fmla="*/ 3918 h 5892"/>
              <a:gd name="T38" fmla="*/ 2667 w 5734"/>
              <a:gd name="T39" fmla="*/ 3918 h 5892"/>
              <a:gd name="T40" fmla="*/ 2667 w 5734"/>
              <a:gd name="T41" fmla="*/ 5117 h 5892"/>
              <a:gd name="T42" fmla="*/ 2454 w 5734"/>
              <a:gd name="T43" fmla="*/ 5479 h 5892"/>
              <a:gd name="T44" fmla="*/ 2867 w 5734"/>
              <a:gd name="T45" fmla="*/ 5892 h 5892"/>
              <a:gd name="T46" fmla="*/ 3280 w 5734"/>
              <a:gd name="T47" fmla="*/ 5479 h 5892"/>
              <a:gd name="T48" fmla="*/ 3067 w 5734"/>
              <a:gd name="T49" fmla="*/ 5117 h 5892"/>
              <a:gd name="T50" fmla="*/ 3067 w 5734"/>
              <a:gd name="T51" fmla="*/ 3918 h 5892"/>
              <a:gd name="T52" fmla="*/ 3194 w 5734"/>
              <a:gd name="T53" fmla="*/ 3918 h 5892"/>
              <a:gd name="T54" fmla="*/ 3194 w 5734"/>
              <a:gd name="T55" fmla="*/ 4691 h 5892"/>
              <a:gd name="T56" fmla="*/ 3394 w 5734"/>
              <a:gd name="T57" fmla="*/ 4891 h 5892"/>
              <a:gd name="T58" fmla="*/ 4430 w 5734"/>
              <a:gd name="T59" fmla="*/ 4891 h 5892"/>
              <a:gd name="T60" fmla="*/ 4780 w 5734"/>
              <a:gd name="T61" fmla="*/ 5085 h 5892"/>
              <a:gd name="T62" fmla="*/ 5194 w 5734"/>
              <a:gd name="T63" fmla="*/ 4672 h 5892"/>
              <a:gd name="T64" fmla="*/ 4780 w 5734"/>
              <a:gd name="T65" fmla="*/ 4259 h 5892"/>
              <a:gd name="T66" fmla="*/ 4409 w 5734"/>
              <a:gd name="T67" fmla="*/ 4491 h 5892"/>
              <a:gd name="T68" fmla="*/ 3594 w 5734"/>
              <a:gd name="T69" fmla="*/ 4491 h 5892"/>
              <a:gd name="T70" fmla="*/ 3594 w 5734"/>
              <a:gd name="T71" fmla="*/ 3918 h 5892"/>
              <a:gd name="T72" fmla="*/ 4313 w 5734"/>
              <a:gd name="T73" fmla="*/ 3918 h 5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34" h="5892">
                <a:moveTo>
                  <a:pt x="4313" y="3918"/>
                </a:moveTo>
                <a:cubicBezTo>
                  <a:pt x="5096" y="3918"/>
                  <a:pt x="5734" y="3280"/>
                  <a:pt x="5734" y="2497"/>
                </a:cubicBezTo>
                <a:cubicBezTo>
                  <a:pt x="5734" y="1713"/>
                  <a:pt x="5096" y="1076"/>
                  <a:pt x="4313" y="1076"/>
                </a:cubicBezTo>
                <a:cubicBezTo>
                  <a:pt x="4258" y="1076"/>
                  <a:pt x="4203" y="1079"/>
                  <a:pt x="4149" y="1085"/>
                </a:cubicBezTo>
                <a:cubicBezTo>
                  <a:pt x="4084" y="816"/>
                  <a:pt x="3940" y="570"/>
                  <a:pt x="3733" y="378"/>
                </a:cubicBezTo>
                <a:cubicBezTo>
                  <a:pt x="3470" y="134"/>
                  <a:pt x="3127" y="0"/>
                  <a:pt x="2768" y="0"/>
                </a:cubicBezTo>
                <a:cubicBezTo>
                  <a:pt x="2107" y="0"/>
                  <a:pt x="1544" y="451"/>
                  <a:pt x="1389" y="1076"/>
                </a:cubicBezTo>
                <a:cubicBezTo>
                  <a:pt x="620" y="1093"/>
                  <a:pt x="0" y="1724"/>
                  <a:pt x="0" y="2497"/>
                </a:cubicBezTo>
                <a:cubicBezTo>
                  <a:pt x="0" y="3281"/>
                  <a:pt x="638" y="3918"/>
                  <a:pt x="1421" y="3918"/>
                </a:cubicBezTo>
                <a:lnTo>
                  <a:pt x="2140" y="3918"/>
                </a:lnTo>
                <a:lnTo>
                  <a:pt x="2140" y="4472"/>
                </a:lnTo>
                <a:lnTo>
                  <a:pt x="1315" y="4472"/>
                </a:lnTo>
                <a:cubicBezTo>
                  <a:pt x="1245" y="4345"/>
                  <a:pt x="1109" y="4259"/>
                  <a:pt x="954" y="4259"/>
                </a:cubicBezTo>
                <a:cubicBezTo>
                  <a:pt x="726" y="4259"/>
                  <a:pt x="540" y="4444"/>
                  <a:pt x="540" y="4672"/>
                </a:cubicBezTo>
                <a:cubicBezTo>
                  <a:pt x="540" y="4900"/>
                  <a:pt x="726" y="5086"/>
                  <a:pt x="954" y="5086"/>
                </a:cubicBezTo>
                <a:cubicBezTo>
                  <a:pt x="1109" y="5086"/>
                  <a:pt x="1245" y="4999"/>
                  <a:pt x="1315" y="4872"/>
                </a:cubicBezTo>
                <a:lnTo>
                  <a:pt x="2340" y="4872"/>
                </a:lnTo>
                <a:cubicBezTo>
                  <a:pt x="2451" y="4872"/>
                  <a:pt x="2540" y="4783"/>
                  <a:pt x="2540" y="4672"/>
                </a:cubicBezTo>
                <a:lnTo>
                  <a:pt x="2540" y="3918"/>
                </a:lnTo>
                <a:lnTo>
                  <a:pt x="2667" y="3918"/>
                </a:lnTo>
                <a:lnTo>
                  <a:pt x="2667" y="5117"/>
                </a:lnTo>
                <a:cubicBezTo>
                  <a:pt x="2540" y="5188"/>
                  <a:pt x="2454" y="5323"/>
                  <a:pt x="2454" y="5479"/>
                </a:cubicBezTo>
                <a:cubicBezTo>
                  <a:pt x="2454" y="5707"/>
                  <a:pt x="2639" y="5892"/>
                  <a:pt x="2867" y="5892"/>
                </a:cubicBezTo>
                <a:cubicBezTo>
                  <a:pt x="3095" y="5892"/>
                  <a:pt x="3280" y="5707"/>
                  <a:pt x="3280" y="5479"/>
                </a:cubicBezTo>
                <a:cubicBezTo>
                  <a:pt x="3280" y="5323"/>
                  <a:pt x="3194" y="5188"/>
                  <a:pt x="3067" y="5117"/>
                </a:cubicBezTo>
                <a:lnTo>
                  <a:pt x="3067" y="3918"/>
                </a:lnTo>
                <a:lnTo>
                  <a:pt x="3194" y="3918"/>
                </a:lnTo>
                <a:lnTo>
                  <a:pt x="3194" y="4691"/>
                </a:lnTo>
                <a:cubicBezTo>
                  <a:pt x="3194" y="4802"/>
                  <a:pt x="3283" y="4891"/>
                  <a:pt x="3394" y="4891"/>
                </a:cubicBezTo>
                <a:lnTo>
                  <a:pt x="4430" y="4891"/>
                </a:lnTo>
                <a:cubicBezTo>
                  <a:pt x="4503" y="5008"/>
                  <a:pt x="4633" y="5085"/>
                  <a:pt x="4780" y="5085"/>
                </a:cubicBezTo>
                <a:cubicBezTo>
                  <a:pt x="5008" y="5085"/>
                  <a:pt x="5194" y="4900"/>
                  <a:pt x="5194" y="4672"/>
                </a:cubicBezTo>
                <a:cubicBezTo>
                  <a:pt x="5194" y="4444"/>
                  <a:pt x="5008" y="4259"/>
                  <a:pt x="4780" y="4259"/>
                </a:cubicBezTo>
                <a:cubicBezTo>
                  <a:pt x="4617" y="4259"/>
                  <a:pt x="4476" y="4354"/>
                  <a:pt x="4409" y="4491"/>
                </a:cubicBezTo>
                <a:lnTo>
                  <a:pt x="3594" y="4491"/>
                </a:lnTo>
                <a:lnTo>
                  <a:pt x="3594" y="3918"/>
                </a:lnTo>
                <a:lnTo>
                  <a:pt x="4313" y="3918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45" tIns="19045" rIns="19045" bIns="19045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8532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2C0D491-23B3-3E42-A9C5-8CD185537F01}"/>
              </a:ext>
            </a:extLst>
          </p:cNvPr>
          <p:cNvSpPr txBox="1"/>
          <p:nvPr/>
        </p:nvSpPr>
        <p:spPr>
          <a:xfrm>
            <a:off x="976362" y="2364668"/>
            <a:ext cx="2176042" cy="38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/>
              <a:t>私钥打碎分发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95EC363-A0CA-D844-83BC-6A8EB7AC41EE}"/>
              </a:ext>
            </a:extLst>
          </p:cNvPr>
          <p:cNvSpPr txBox="1"/>
          <p:nvPr/>
        </p:nvSpPr>
        <p:spPr>
          <a:xfrm>
            <a:off x="4744492" y="2364668"/>
            <a:ext cx="2176042" cy="38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/>
              <a:t>私钥加密存储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0DCA2CB-2432-1A45-BD2E-698D76B13B3C}"/>
              </a:ext>
            </a:extLst>
          </p:cNvPr>
          <p:cNvSpPr txBox="1"/>
          <p:nvPr/>
        </p:nvSpPr>
        <p:spPr>
          <a:xfrm>
            <a:off x="649439" y="2746634"/>
            <a:ext cx="3108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按投资份额将私钥碎片分成长度不一样碎片，从根本体现权重和权限。</a:t>
            </a:r>
          </a:p>
        </p:txBody>
      </p:sp>
      <p:sp>
        <p:nvSpPr>
          <p:cNvPr id="16" name="iṣḷiḋê">
            <a:extLst>
              <a:ext uri="{FF2B5EF4-FFF2-40B4-BE49-F238E27FC236}">
                <a16:creationId xmlns:a16="http://schemas.microsoft.com/office/drawing/2014/main" id="{B6BBD22C-40CE-584E-B654-4CA3E7DC8758}"/>
              </a:ext>
            </a:extLst>
          </p:cNvPr>
          <p:cNvSpPr/>
          <p:nvPr/>
        </p:nvSpPr>
        <p:spPr bwMode="auto">
          <a:xfrm>
            <a:off x="1667158" y="3925243"/>
            <a:ext cx="691418" cy="6925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" name="iṣliḍê">
            <a:extLst>
              <a:ext uri="{FF2B5EF4-FFF2-40B4-BE49-F238E27FC236}">
                <a16:creationId xmlns:a16="http://schemas.microsoft.com/office/drawing/2014/main" id="{E272321B-AD34-454D-8837-727B5905B679}"/>
              </a:ext>
            </a:extLst>
          </p:cNvPr>
          <p:cNvSpPr/>
          <p:nvPr/>
        </p:nvSpPr>
        <p:spPr>
          <a:xfrm>
            <a:off x="1873631" y="4128625"/>
            <a:ext cx="278472" cy="285742"/>
          </a:xfrm>
          <a:custGeom>
            <a:avLst/>
            <a:gdLst>
              <a:gd name="T0" fmla="*/ 4313 w 5734"/>
              <a:gd name="T1" fmla="*/ 3918 h 5892"/>
              <a:gd name="T2" fmla="*/ 5734 w 5734"/>
              <a:gd name="T3" fmla="*/ 2497 h 5892"/>
              <a:gd name="T4" fmla="*/ 4313 w 5734"/>
              <a:gd name="T5" fmla="*/ 1076 h 5892"/>
              <a:gd name="T6" fmla="*/ 4149 w 5734"/>
              <a:gd name="T7" fmla="*/ 1085 h 5892"/>
              <a:gd name="T8" fmla="*/ 3733 w 5734"/>
              <a:gd name="T9" fmla="*/ 378 h 5892"/>
              <a:gd name="T10" fmla="*/ 2768 w 5734"/>
              <a:gd name="T11" fmla="*/ 0 h 5892"/>
              <a:gd name="T12" fmla="*/ 1389 w 5734"/>
              <a:gd name="T13" fmla="*/ 1076 h 5892"/>
              <a:gd name="T14" fmla="*/ 0 w 5734"/>
              <a:gd name="T15" fmla="*/ 2497 h 5892"/>
              <a:gd name="T16" fmla="*/ 1421 w 5734"/>
              <a:gd name="T17" fmla="*/ 3918 h 5892"/>
              <a:gd name="T18" fmla="*/ 2140 w 5734"/>
              <a:gd name="T19" fmla="*/ 3918 h 5892"/>
              <a:gd name="T20" fmla="*/ 2140 w 5734"/>
              <a:gd name="T21" fmla="*/ 4472 h 5892"/>
              <a:gd name="T22" fmla="*/ 1315 w 5734"/>
              <a:gd name="T23" fmla="*/ 4472 h 5892"/>
              <a:gd name="T24" fmla="*/ 954 w 5734"/>
              <a:gd name="T25" fmla="*/ 4259 h 5892"/>
              <a:gd name="T26" fmla="*/ 540 w 5734"/>
              <a:gd name="T27" fmla="*/ 4672 h 5892"/>
              <a:gd name="T28" fmla="*/ 954 w 5734"/>
              <a:gd name="T29" fmla="*/ 5086 h 5892"/>
              <a:gd name="T30" fmla="*/ 1315 w 5734"/>
              <a:gd name="T31" fmla="*/ 4872 h 5892"/>
              <a:gd name="T32" fmla="*/ 2340 w 5734"/>
              <a:gd name="T33" fmla="*/ 4872 h 5892"/>
              <a:gd name="T34" fmla="*/ 2540 w 5734"/>
              <a:gd name="T35" fmla="*/ 4672 h 5892"/>
              <a:gd name="T36" fmla="*/ 2540 w 5734"/>
              <a:gd name="T37" fmla="*/ 3918 h 5892"/>
              <a:gd name="T38" fmla="*/ 2667 w 5734"/>
              <a:gd name="T39" fmla="*/ 3918 h 5892"/>
              <a:gd name="T40" fmla="*/ 2667 w 5734"/>
              <a:gd name="T41" fmla="*/ 5117 h 5892"/>
              <a:gd name="T42" fmla="*/ 2454 w 5734"/>
              <a:gd name="T43" fmla="*/ 5479 h 5892"/>
              <a:gd name="T44" fmla="*/ 2867 w 5734"/>
              <a:gd name="T45" fmla="*/ 5892 h 5892"/>
              <a:gd name="T46" fmla="*/ 3280 w 5734"/>
              <a:gd name="T47" fmla="*/ 5479 h 5892"/>
              <a:gd name="T48" fmla="*/ 3067 w 5734"/>
              <a:gd name="T49" fmla="*/ 5117 h 5892"/>
              <a:gd name="T50" fmla="*/ 3067 w 5734"/>
              <a:gd name="T51" fmla="*/ 3918 h 5892"/>
              <a:gd name="T52" fmla="*/ 3194 w 5734"/>
              <a:gd name="T53" fmla="*/ 3918 h 5892"/>
              <a:gd name="T54" fmla="*/ 3194 w 5734"/>
              <a:gd name="T55" fmla="*/ 4691 h 5892"/>
              <a:gd name="T56" fmla="*/ 3394 w 5734"/>
              <a:gd name="T57" fmla="*/ 4891 h 5892"/>
              <a:gd name="T58" fmla="*/ 4430 w 5734"/>
              <a:gd name="T59" fmla="*/ 4891 h 5892"/>
              <a:gd name="T60" fmla="*/ 4780 w 5734"/>
              <a:gd name="T61" fmla="*/ 5085 h 5892"/>
              <a:gd name="T62" fmla="*/ 5194 w 5734"/>
              <a:gd name="T63" fmla="*/ 4672 h 5892"/>
              <a:gd name="T64" fmla="*/ 4780 w 5734"/>
              <a:gd name="T65" fmla="*/ 4259 h 5892"/>
              <a:gd name="T66" fmla="*/ 4409 w 5734"/>
              <a:gd name="T67" fmla="*/ 4491 h 5892"/>
              <a:gd name="T68" fmla="*/ 3594 w 5734"/>
              <a:gd name="T69" fmla="*/ 4491 h 5892"/>
              <a:gd name="T70" fmla="*/ 3594 w 5734"/>
              <a:gd name="T71" fmla="*/ 3918 h 5892"/>
              <a:gd name="T72" fmla="*/ 4313 w 5734"/>
              <a:gd name="T73" fmla="*/ 3918 h 5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34" h="5892">
                <a:moveTo>
                  <a:pt x="4313" y="3918"/>
                </a:moveTo>
                <a:cubicBezTo>
                  <a:pt x="5096" y="3918"/>
                  <a:pt x="5734" y="3280"/>
                  <a:pt x="5734" y="2497"/>
                </a:cubicBezTo>
                <a:cubicBezTo>
                  <a:pt x="5734" y="1713"/>
                  <a:pt x="5096" y="1076"/>
                  <a:pt x="4313" y="1076"/>
                </a:cubicBezTo>
                <a:cubicBezTo>
                  <a:pt x="4258" y="1076"/>
                  <a:pt x="4203" y="1079"/>
                  <a:pt x="4149" y="1085"/>
                </a:cubicBezTo>
                <a:cubicBezTo>
                  <a:pt x="4084" y="816"/>
                  <a:pt x="3940" y="570"/>
                  <a:pt x="3733" y="378"/>
                </a:cubicBezTo>
                <a:cubicBezTo>
                  <a:pt x="3470" y="134"/>
                  <a:pt x="3127" y="0"/>
                  <a:pt x="2768" y="0"/>
                </a:cubicBezTo>
                <a:cubicBezTo>
                  <a:pt x="2107" y="0"/>
                  <a:pt x="1544" y="451"/>
                  <a:pt x="1389" y="1076"/>
                </a:cubicBezTo>
                <a:cubicBezTo>
                  <a:pt x="620" y="1093"/>
                  <a:pt x="0" y="1724"/>
                  <a:pt x="0" y="2497"/>
                </a:cubicBezTo>
                <a:cubicBezTo>
                  <a:pt x="0" y="3281"/>
                  <a:pt x="638" y="3918"/>
                  <a:pt x="1421" y="3918"/>
                </a:cubicBezTo>
                <a:lnTo>
                  <a:pt x="2140" y="3918"/>
                </a:lnTo>
                <a:lnTo>
                  <a:pt x="2140" y="4472"/>
                </a:lnTo>
                <a:lnTo>
                  <a:pt x="1315" y="4472"/>
                </a:lnTo>
                <a:cubicBezTo>
                  <a:pt x="1245" y="4345"/>
                  <a:pt x="1109" y="4259"/>
                  <a:pt x="954" y="4259"/>
                </a:cubicBezTo>
                <a:cubicBezTo>
                  <a:pt x="726" y="4259"/>
                  <a:pt x="540" y="4444"/>
                  <a:pt x="540" y="4672"/>
                </a:cubicBezTo>
                <a:cubicBezTo>
                  <a:pt x="540" y="4900"/>
                  <a:pt x="726" y="5086"/>
                  <a:pt x="954" y="5086"/>
                </a:cubicBezTo>
                <a:cubicBezTo>
                  <a:pt x="1109" y="5086"/>
                  <a:pt x="1245" y="4999"/>
                  <a:pt x="1315" y="4872"/>
                </a:cubicBezTo>
                <a:lnTo>
                  <a:pt x="2340" y="4872"/>
                </a:lnTo>
                <a:cubicBezTo>
                  <a:pt x="2451" y="4872"/>
                  <a:pt x="2540" y="4783"/>
                  <a:pt x="2540" y="4672"/>
                </a:cubicBezTo>
                <a:lnTo>
                  <a:pt x="2540" y="3918"/>
                </a:lnTo>
                <a:lnTo>
                  <a:pt x="2667" y="3918"/>
                </a:lnTo>
                <a:lnTo>
                  <a:pt x="2667" y="5117"/>
                </a:lnTo>
                <a:cubicBezTo>
                  <a:pt x="2540" y="5188"/>
                  <a:pt x="2454" y="5323"/>
                  <a:pt x="2454" y="5479"/>
                </a:cubicBezTo>
                <a:cubicBezTo>
                  <a:pt x="2454" y="5707"/>
                  <a:pt x="2639" y="5892"/>
                  <a:pt x="2867" y="5892"/>
                </a:cubicBezTo>
                <a:cubicBezTo>
                  <a:pt x="3095" y="5892"/>
                  <a:pt x="3280" y="5707"/>
                  <a:pt x="3280" y="5479"/>
                </a:cubicBezTo>
                <a:cubicBezTo>
                  <a:pt x="3280" y="5323"/>
                  <a:pt x="3194" y="5188"/>
                  <a:pt x="3067" y="5117"/>
                </a:cubicBezTo>
                <a:lnTo>
                  <a:pt x="3067" y="3918"/>
                </a:lnTo>
                <a:lnTo>
                  <a:pt x="3194" y="3918"/>
                </a:lnTo>
                <a:lnTo>
                  <a:pt x="3194" y="4691"/>
                </a:lnTo>
                <a:cubicBezTo>
                  <a:pt x="3194" y="4802"/>
                  <a:pt x="3283" y="4891"/>
                  <a:pt x="3394" y="4891"/>
                </a:cubicBezTo>
                <a:lnTo>
                  <a:pt x="4430" y="4891"/>
                </a:lnTo>
                <a:cubicBezTo>
                  <a:pt x="4503" y="5008"/>
                  <a:pt x="4633" y="5085"/>
                  <a:pt x="4780" y="5085"/>
                </a:cubicBezTo>
                <a:cubicBezTo>
                  <a:pt x="5008" y="5085"/>
                  <a:pt x="5194" y="4900"/>
                  <a:pt x="5194" y="4672"/>
                </a:cubicBezTo>
                <a:cubicBezTo>
                  <a:pt x="5194" y="4444"/>
                  <a:pt x="5008" y="4259"/>
                  <a:pt x="4780" y="4259"/>
                </a:cubicBezTo>
                <a:cubicBezTo>
                  <a:pt x="4617" y="4259"/>
                  <a:pt x="4476" y="4354"/>
                  <a:pt x="4409" y="4491"/>
                </a:cubicBezTo>
                <a:lnTo>
                  <a:pt x="3594" y="4491"/>
                </a:lnTo>
                <a:lnTo>
                  <a:pt x="3594" y="3918"/>
                </a:lnTo>
                <a:lnTo>
                  <a:pt x="4313" y="3918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19045" tIns="19045" rIns="19045" bIns="19045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8532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8" name="íśḻidé">
            <a:extLst>
              <a:ext uri="{FF2B5EF4-FFF2-40B4-BE49-F238E27FC236}">
                <a16:creationId xmlns:a16="http://schemas.microsoft.com/office/drawing/2014/main" id="{A0587356-7DB5-304F-90D1-CFC2A93B98DC}"/>
              </a:ext>
            </a:extLst>
          </p:cNvPr>
          <p:cNvSpPr/>
          <p:nvPr/>
        </p:nvSpPr>
        <p:spPr bwMode="auto">
          <a:xfrm>
            <a:off x="5435288" y="3925243"/>
            <a:ext cx="691418" cy="6925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" name="îṧļîḋè">
            <a:extLst>
              <a:ext uri="{FF2B5EF4-FFF2-40B4-BE49-F238E27FC236}">
                <a16:creationId xmlns:a16="http://schemas.microsoft.com/office/drawing/2014/main" id="{F95CC046-9F65-774D-B589-5E8A8CBC2D6C}"/>
              </a:ext>
            </a:extLst>
          </p:cNvPr>
          <p:cNvSpPr/>
          <p:nvPr/>
        </p:nvSpPr>
        <p:spPr>
          <a:xfrm>
            <a:off x="5641761" y="4128625"/>
            <a:ext cx="278472" cy="285742"/>
          </a:xfrm>
          <a:custGeom>
            <a:avLst/>
            <a:gdLst>
              <a:gd name="T0" fmla="*/ 4313 w 5734"/>
              <a:gd name="T1" fmla="*/ 3918 h 5892"/>
              <a:gd name="T2" fmla="*/ 5734 w 5734"/>
              <a:gd name="T3" fmla="*/ 2497 h 5892"/>
              <a:gd name="T4" fmla="*/ 4313 w 5734"/>
              <a:gd name="T5" fmla="*/ 1076 h 5892"/>
              <a:gd name="T6" fmla="*/ 4149 w 5734"/>
              <a:gd name="T7" fmla="*/ 1085 h 5892"/>
              <a:gd name="T8" fmla="*/ 3733 w 5734"/>
              <a:gd name="T9" fmla="*/ 378 h 5892"/>
              <a:gd name="T10" fmla="*/ 2768 w 5734"/>
              <a:gd name="T11" fmla="*/ 0 h 5892"/>
              <a:gd name="T12" fmla="*/ 1389 w 5734"/>
              <a:gd name="T13" fmla="*/ 1076 h 5892"/>
              <a:gd name="T14" fmla="*/ 0 w 5734"/>
              <a:gd name="T15" fmla="*/ 2497 h 5892"/>
              <a:gd name="T16" fmla="*/ 1421 w 5734"/>
              <a:gd name="T17" fmla="*/ 3918 h 5892"/>
              <a:gd name="T18" fmla="*/ 2140 w 5734"/>
              <a:gd name="T19" fmla="*/ 3918 h 5892"/>
              <a:gd name="T20" fmla="*/ 2140 w 5734"/>
              <a:gd name="T21" fmla="*/ 4472 h 5892"/>
              <a:gd name="T22" fmla="*/ 1315 w 5734"/>
              <a:gd name="T23" fmla="*/ 4472 h 5892"/>
              <a:gd name="T24" fmla="*/ 954 w 5734"/>
              <a:gd name="T25" fmla="*/ 4259 h 5892"/>
              <a:gd name="T26" fmla="*/ 540 w 5734"/>
              <a:gd name="T27" fmla="*/ 4672 h 5892"/>
              <a:gd name="T28" fmla="*/ 954 w 5734"/>
              <a:gd name="T29" fmla="*/ 5086 h 5892"/>
              <a:gd name="T30" fmla="*/ 1315 w 5734"/>
              <a:gd name="T31" fmla="*/ 4872 h 5892"/>
              <a:gd name="T32" fmla="*/ 2340 w 5734"/>
              <a:gd name="T33" fmla="*/ 4872 h 5892"/>
              <a:gd name="T34" fmla="*/ 2540 w 5734"/>
              <a:gd name="T35" fmla="*/ 4672 h 5892"/>
              <a:gd name="T36" fmla="*/ 2540 w 5734"/>
              <a:gd name="T37" fmla="*/ 3918 h 5892"/>
              <a:gd name="T38" fmla="*/ 2667 w 5734"/>
              <a:gd name="T39" fmla="*/ 3918 h 5892"/>
              <a:gd name="T40" fmla="*/ 2667 w 5734"/>
              <a:gd name="T41" fmla="*/ 5117 h 5892"/>
              <a:gd name="T42" fmla="*/ 2454 w 5734"/>
              <a:gd name="T43" fmla="*/ 5479 h 5892"/>
              <a:gd name="T44" fmla="*/ 2867 w 5734"/>
              <a:gd name="T45" fmla="*/ 5892 h 5892"/>
              <a:gd name="T46" fmla="*/ 3280 w 5734"/>
              <a:gd name="T47" fmla="*/ 5479 h 5892"/>
              <a:gd name="T48" fmla="*/ 3067 w 5734"/>
              <a:gd name="T49" fmla="*/ 5117 h 5892"/>
              <a:gd name="T50" fmla="*/ 3067 w 5734"/>
              <a:gd name="T51" fmla="*/ 3918 h 5892"/>
              <a:gd name="T52" fmla="*/ 3194 w 5734"/>
              <a:gd name="T53" fmla="*/ 3918 h 5892"/>
              <a:gd name="T54" fmla="*/ 3194 w 5734"/>
              <a:gd name="T55" fmla="*/ 4691 h 5892"/>
              <a:gd name="T56" fmla="*/ 3394 w 5734"/>
              <a:gd name="T57" fmla="*/ 4891 h 5892"/>
              <a:gd name="T58" fmla="*/ 4430 w 5734"/>
              <a:gd name="T59" fmla="*/ 4891 h 5892"/>
              <a:gd name="T60" fmla="*/ 4780 w 5734"/>
              <a:gd name="T61" fmla="*/ 5085 h 5892"/>
              <a:gd name="T62" fmla="*/ 5194 w 5734"/>
              <a:gd name="T63" fmla="*/ 4672 h 5892"/>
              <a:gd name="T64" fmla="*/ 4780 w 5734"/>
              <a:gd name="T65" fmla="*/ 4259 h 5892"/>
              <a:gd name="T66" fmla="*/ 4409 w 5734"/>
              <a:gd name="T67" fmla="*/ 4491 h 5892"/>
              <a:gd name="T68" fmla="*/ 3594 w 5734"/>
              <a:gd name="T69" fmla="*/ 4491 h 5892"/>
              <a:gd name="T70" fmla="*/ 3594 w 5734"/>
              <a:gd name="T71" fmla="*/ 3918 h 5892"/>
              <a:gd name="T72" fmla="*/ 4313 w 5734"/>
              <a:gd name="T73" fmla="*/ 3918 h 5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34" h="5892">
                <a:moveTo>
                  <a:pt x="4313" y="3918"/>
                </a:moveTo>
                <a:cubicBezTo>
                  <a:pt x="5096" y="3918"/>
                  <a:pt x="5734" y="3280"/>
                  <a:pt x="5734" y="2497"/>
                </a:cubicBezTo>
                <a:cubicBezTo>
                  <a:pt x="5734" y="1713"/>
                  <a:pt x="5096" y="1076"/>
                  <a:pt x="4313" y="1076"/>
                </a:cubicBezTo>
                <a:cubicBezTo>
                  <a:pt x="4258" y="1076"/>
                  <a:pt x="4203" y="1079"/>
                  <a:pt x="4149" y="1085"/>
                </a:cubicBezTo>
                <a:cubicBezTo>
                  <a:pt x="4084" y="816"/>
                  <a:pt x="3940" y="570"/>
                  <a:pt x="3733" y="378"/>
                </a:cubicBezTo>
                <a:cubicBezTo>
                  <a:pt x="3470" y="134"/>
                  <a:pt x="3127" y="0"/>
                  <a:pt x="2768" y="0"/>
                </a:cubicBezTo>
                <a:cubicBezTo>
                  <a:pt x="2107" y="0"/>
                  <a:pt x="1544" y="451"/>
                  <a:pt x="1389" y="1076"/>
                </a:cubicBezTo>
                <a:cubicBezTo>
                  <a:pt x="620" y="1093"/>
                  <a:pt x="0" y="1724"/>
                  <a:pt x="0" y="2497"/>
                </a:cubicBezTo>
                <a:cubicBezTo>
                  <a:pt x="0" y="3281"/>
                  <a:pt x="638" y="3918"/>
                  <a:pt x="1421" y="3918"/>
                </a:cubicBezTo>
                <a:lnTo>
                  <a:pt x="2140" y="3918"/>
                </a:lnTo>
                <a:lnTo>
                  <a:pt x="2140" y="4472"/>
                </a:lnTo>
                <a:lnTo>
                  <a:pt x="1315" y="4472"/>
                </a:lnTo>
                <a:cubicBezTo>
                  <a:pt x="1245" y="4345"/>
                  <a:pt x="1109" y="4259"/>
                  <a:pt x="954" y="4259"/>
                </a:cubicBezTo>
                <a:cubicBezTo>
                  <a:pt x="726" y="4259"/>
                  <a:pt x="540" y="4444"/>
                  <a:pt x="540" y="4672"/>
                </a:cubicBezTo>
                <a:cubicBezTo>
                  <a:pt x="540" y="4900"/>
                  <a:pt x="726" y="5086"/>
                  <a:pt x="954" y="5086"/>
                </a:cubicBezTo>
                <a:cubicBezTo>
                  <a:pt x="1109" y="5086"/>
                  <a:pt x="1245" y="4999"/>
                  <a:pt x="1315" y="4872"/>
                </a:cubicBezTo>
                <a:lnTo>
                  <a:pt x="2340" y="4872"/>
                </a:lnTo>
                <a:cubicBezTo>
                  <a:pt x="2451" y="4872"/>
                  <a:pt x="2540" y="4783"/>
                  <a:pt x="2540" y="4672"/>
                </a:cubicBezTo>
                <a:lnTo>
                  <a:pt x="2540" y="3918"/>
                </a:lnTo>
                <a:lnTo>
                  <a:pt x="2667" y="3918"/>
                </a:lnTo>
                <a:lnTo>
                  <a:pt x="2667" y="5117"/>
                </a:lnTo>
                <a:cubicBezTo>
                  <a:pt x="2540" y="5188"/>
                  <a:pt x="2454" y="5323"/>
                  <a:pt x="2454" y="5479"/>
                </a:cubicBezTo>
                <a:cubicBezTo>
                  <a:pt x="2454" y="5707"/>
                  <a:pt x="2639" y="5892"/>
                  <a:pt x="2867" y="5892"/>
                </a:cubicBezTo>
                <a:cubicBezTo>
                  <a:pt x="3095" y="5892"/>
                  <a:pt x="3280" y="5707"/>
                  <a:pt x="3280" y="5479"/>
                </a:cubicBezTo>
                <a:cubicBezTo>
                  <a:pt x="3280" y="5323"/>
                  <a:pt x="3194" y="5188"/>
                  <a:pt x="3067" y="5117"/>
                </a:cubicBezTo>
                <a:lnTo>
                  <a:pt x="3067" y="3918"/>
                </a:lnTo>
                <a:lnTo>
                  <a:pt x="3194" y="3918"/>
                </a:lnTo>
                <a:lnTo>
                  <a:pt x="3194" y="4691"/>
                </a:lnTo>
                <a:cubicBezTo>
                  <a:pt x="3194" y="4802"/>
                  <a:pt x="3283" y="4891"/>
                  <a:pt x="3394" y="4891"/>
                </a:cubicBezTo>
                <a:lnTo>
                  <a:pt x="4430" y="4891"/>
                </a:lnTo>
                <a:cubicBezTo>
                  <a:pt x="4503" y="5008"/>
                  <a:pt x="4633" y="5085"/>
                  <a:pt x="4780" y="5085"/>
                </a:cubicBezTo>
                <a:cubicBezTo>
                  <a:pt x="5008" y="5085"/>
                  <a:pt x="5194" y="4900"/>
                  <a:pt x="5194" y="4672"/>
                </a:cubicBezTo>
                <a:cubicBezTo>
                  <a:pt x="5194" y="4444"/>
                  <a:pt x="5008" y="4259"/>
                  <a:pt x="4780" y="4259"/>
                </a:cubicBezTo>
                <a:cubicBezTo>
                  <a:pt x="4617" y="4259"/>
                  <a:pt x="4476" y="4354"/>
                  <a:pt x="4409" y="4491"/>
                </a:cubicBezTo>
                <a:lnTo>
                  <a:pt x="3594" y="4491"/>
                </a:lnTo>
                <a:lnTo>
                  <a:pt x="3594" y="3918"/>
                </a:lnTo>
                <a:lnTo>
                  <a:pt x="4313" y="3918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19045" tIns="19045" rIns="19045" bIns="19045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8532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0" name="îş1íḍe">
            <a:extLst>
              <a:ext uri="{FF2B5EF4-FFF2-40B4-BE49-F238E27FC236}">
                <a16:creationId xmlns:a16="http://schemas.microsoft.com/office/drawing/2014/main" id="{95B1AC61-D7EA-0347-A554-EA90220614E3}"/>
              </a:ext>
            </a:extLst>
          </p:cNvPr>
          <p:cNvSpPr/>
          <p:nvPr/>
        </p:nvSpPr>
        <p:spPr bwMode="auto">
          <a:xfrm>
            <a:off x="9203418" y="3925243"/>
            <a:ext cx="691418" cy="69250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íşlíďê">
            <a:extLst>
              <a:ext uri="{FF2B5EF4-FFF2-40B4-BE49-F238E27FC236}">
                <a16:creationId xmlns:a16="http://schemas.microsoft.com/office/drawing/2014/main" id="{74BCFD2A-8069-D649-93FD-58BF5E24C56A}"/>
              </a:ext>
            </a:extLst>
          </p:cNvPr>
          <p:cNvSpPr/>
          <p:nvPr/>
        </p:nvSpPr>
        <p:spPr>
          <a:xfrm>
            <a:off x="9409891" y="4128625"/>
            <a:ext cx="278472" cy="285742"/>
          </a:xfrm>
          <a:custGeom>
            <a:avLst/>
            <a:gdLst>
              <a:gd name="T0" fmla="*/ 4313 w 5734"/>
              <a:gd name="T1" fmla="*/ 3918 h 5892"/>
              <a:gd name="T2" fmla="*/ 5734 w 5734"/>
              <a:gd name="T3" fmla="*/ 2497 h 5892"/>
              <a:gd name="T4" fmla="*/ 4313 w 5734"/>
              <a:gd name="T5" fmla="*/ 1076 h 5892"/>
              <a:gd name="T6" fmla="*/ 4149 w 5734"/>
              <a:gd name="T7" fmla="*/ 1085 h 5892"/>
              <a:gd name="T8" fmla="*/ 3733 w 5734"/>
              <a:gd name="T9" fmla="*/ 378 h 5892"/>
              <a:gd name="T10" fmla="*/ 2768 w 5734"/>
              <a:gd name="T11" fmla="*/ 0 h 5892"/>
              <a:gd name="T12" fmla="*/ 1389 w 5734"/>
              <a:gd name="T13" fmla="*/ 1076 h 5892"/>
              <a:gd name="T14" fmla="*/ 0 w 5734"/>
              <a:gd name="T15" fmla="*/ 2497 h 5892"/>
              <a:gd name="T16" fmla="*/ 1421 w 5734"/>
              <a:gd name="T17" fmla="*/ 3918 h 5892"/>
              <a:gd name="T18" fmla="*/ 2140 w 5734"/>
              <a:gd name="T19" fmla="*/ 3918 h 5892"/>
              <a:gd name="T20" fmla="*/ 2140 w 5734"/>
              <a:gd name="T21" fmla="*/ 4472 h 5892"/>
              <a:gd name="T22" fmla="*/ 1315 w 5734"/>
              <a:gd name="T23" fmla="*/ 4472 h 5892"/>
              <a:gd name="T24" fmla="*/ 954 w 5734"/>
              <a:gd name="T25" fmla="*/ 4259 h 5892"/>
              <a:gd name="T26" fmla="*/ 540 w 5734"/>
              <a:gd name="T27" fmla="*/ 4672 h 5892"/>
              <a:gd name="T28" fmla="*/ 954 w 5734"/>
              <a:gd name="T29" fmla="*/ 5086 h 5892"/>
              <a:gd name="T30" fmla="*/ 1315 w 5734"/>
              <a:gd name="T31" fmla="*/ 4872 h 5892"/>
              <a:gd name="T32" fmla="*/ 2340 w 5734"/>
              <a:gd name="T33" fmla="*/ 4872 h 5892"/>
              <a:gd name="T34" fmla="*/ 2540 w 5734"/>
              <a:gd name="T35" fmla="*/ 4672 h 5892"/>
              <a:gd name="T36" fmla="*/ 2540 w 5734"/>
              <a:gd name="T37" fmla="*/ 3918 h 5892"/>
              <a:gd name="T38" fmla="*/ 2667 w 5734"/>
              <a:gd name="T39" fmla="*/ 3918 h 5892"/>
              <a:gd name="T40" fmla="*/ 2667 w 5734"/>
              <a:gd name="T41" fmla="*/ 5117 h 5892"/>
              <a:gd name="T42" fmla="*/ 2454 w 5734"/>
              <a:gd name="T43" fmla="*/ 5479 h 5892"/>
              <a:gd name="T44" fmla="*/ 2867 w 5734"/>
              <a:gd name="T45" fmla="*/ 5892 h 5892"/>
              <a:gd name="T46" fmla="*/ 3280 w 5734"/>
              <a:gd name="T47" fmla="*/ 5479 h 5892"/>
              <a:gd name="T48" fmla="*/ 3067 w 5734"/>
              <a:gd name="T49" fmla="*/ 5117 h 5892"/>
              <a:gd name="T50" fmla="*/ 3067 w 5734"/>
              <a:gd name="T51" fmla="*/ 3918 h 5892"/>
              <a:gd name="T52" fmla="*/ 3194 w 5734"/>
              <a:gd name="T53" fmla="*/ 3918 h 5892"/>
              <a:gd name="T54" fmla="*/ 3194 w 5734"/>
              <a:gd name="T55" fmla="*/ 4691 h 5892"/>
              <a:gd name="T56" fmla="*/ 3394 w 5734"/>
              <a:gd name="T57" fmla="*/ 4891 h 5892"/>
              <a:gd name="T58" fmla="*/ 4430 w 5734"/>
              <a:gd name="T59" fmla="*/ 4891 h 5892"/>
              <a:gd name="T60" fmla="*/ 4780 w 5734"/>
              <a:gd name="T61" fmla="*/ 5085 h 5892"/>
              <a:gd name="T62" fmla="*/ 5194 w 5734"/>
              <a:gd name="T63" fmla="*/ 4672 h 5892"/>
              <a:gd name="T64" fmla="*/ 4780 w 5734"/>
              <a:gd name="T65" fmla="*/ 4259 h 5892"/>
              <a:gd name="T66" fmla="*/ 4409 w 5734"/>
              <a:gd name="T67" fmla="*/ 4491 h 5892"/>
              <a:gd name="T68" fmla="*/ 3594 w 5734"/>
              <a:gd name="T69" fmla="*/ 4491 h 5892"/>
              <a:gd name="T70" fmla="*/ 3594 w 5734"/>
              <a:gd name="T71" fmla="*/ 3918 h 5892"/>
              <a:gd name="T72" fmla="*/ 4313 w 5734"/>
              <a:gd name="T73" fmla="*/ 3918 h 5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34" h="5892">
                <a:moveTo>
                  <a:pt x="4313" y="3918"/>
                </a:moveTo>
                <a:cubicBezTo>
                  <a:pt x="5096" y="3918"/>
                  <a:pt x="5734" y="3280"/>
                  <a:pt x="5734" y="2497"/>
                </a:cubicBezTo>
                <a:cubicBezTo>
                  <a:pt x="5734" y="1713"/>
                  <a:pt x="5096" y="1076"/>
                  <a:pt x="4313" y="1076"/>
                </a:cubicBezTo>
                <a:cubicBezTo>
                  <a:pt x="4258" y="1076"/>
                  <a:pt x="4203" y="1079"/>
                  <a:pt x="4149" y="1085"/>
                </a:cubicBezTo>
                <a:cubicBezTo>
                  <a:pt x="4084" y="816"/>
                  <a:pt x="3940" y="570"/>
                  <a:pt x="3733" y="378"/>
                </a:cubicBezTo>
                <a:cubicBezTo>
                  <a:pt x="3470" y="134"/>
                  <a:pt x="3127" y="0"/>
                  <a:pt x="2768" y="0"/>
                </a:cubicBezTo>
                <a:cubicBezTo>
                  <a:pt x="2107" y="0"/>
                  <a:pt x="1544" y="451"/>
                  <a:pt x="1389" y="1076"/>
                </a:cubicBezTo>
                <a:cubicBezTo>
                  <a:pt x="620" y="1093"/>
                  <a:pt x="0" y="1724"/>
                  <a:pt x="0" y="2497"/>
                </a:cubicBezTo>
                <a:cubicBezTo>
                  <a:pt x="0" y="3281"/>
                  <a:pt x="638" y="3918"/>
                  <a:pt x="1421" y="3918"/>
                </a:cubicBezTo>
                <a:lnTo>
                  <a:pt x="2140" y="3918"/>
                </a:lnTo>
                <a:lnTo>
                  <a:pt x="2140" y="4472"/>
                </a:lnTo>
                <a:lnTo>
                  <a:pt x="1315" y="4472"/>
                </a:lnTo>
                <a:cubicBezTo>
                  <a:pt x="1245" y="4345"/>
                  <a:pt x="1109" y="4259"/>
                  <a:pt x="954" y="4259"/>
                </a:cubicBezTo>
                <a:cubicBezTo>
                  <a:pt x="726" y="4259"/>
                  <a:pt x="540" y="4444"/>
                  <a:pt x="540" y="4672"/>
                </a:cubicBezTo>
                <a:cubicBezTo>
                  <a:pt x="540" y="4900"/>
                  <a:pt x="726" y="5086"/>
                  <a:pt x="954" y="5086"/>
                </a:cubicBezTo>
                <a:cubicBezTo>
                  <a:pt x="1109" y="5086"/>
                  <a:pt x="1245" y="4999"/>
                  <a:pt x="1315" y="4872"/>
                </a:cubicBezTo>
                <a:lnTo>
                  <a:pt x="2340" y="4872"/>
                </a:lnTo>
                <a:cubicBezTo>
                  <a:pt x="2451" y="4872"/>
                  <a:pt x="2540" y="4783"/>
                  <a:pt x="2540" y="4672"/>
                </a:cubicBezTo>
                <a:lnTo>
                  <a:pt x="2540" y="3918"/>
                </a:lnTo>
                <a:lnTo>
                  <a:pt x="2667" y="3918"/>
                </a:lnTo>
                <a:lnTo>
                  <a:pt x="2667" y="5117"/>
                </a:lnTo>
                <a:cubicBezTo>
                  <a:pt x="2540" y="5188"/>
                  <a:pt x="2454" y="5323"/>
                  <a:pt x="2454" y="5479"/>
                </a:cubicBezTo>
                <a:cubicBezTo>
                  <a:pt x="2454" y="5707"/>
                  <a:pt x="2639" y="5892"/>
                  <a:pt x="2867" y="5892"/>
                </a:cubicBezTo>
                <a:cubicBezTo>
                  <a:pt x="3095" y="5892"/>
                  <a:pt x="3280" y="5707"/>
                  <a:pt x="3280" y="5479"/>
                </a:cubicBezTo>
                <a:cubicBezTo>
                  <a:pt x="3280" y="5323"/>
                  <a:pt x="3194" y="5188"/>
                  <a:pt x="3067" y="5117"/>
                </a:cubicBezTo>
                <a:lnTo>
                  <a:pt x="3067" y="3918"/>
                </a:lnTo>
                <a:lnTo>
                  <a:pt x="3194" y="3918"/>
                </a:lnTo>
                <a:lnTo>
                  <a:pt x="3194" y="4691"/>
                </a:lnTo>
                <a:cubicBezTo>
                  <a:pt x="3194" y="4802"/>
                  <a:pt x="3283" y="4891"/>
                  <a:pt x="3394" y="4891"/>
                </a:cubicBezTo>
                <a:lnTo>
                  <a:pt x="4430" y="4891"/>
                </a:lnTo>
                <a:cubicBezTo>
                  <a:pt x="4503" y="5008"/>
                  <a:pt x="4633" y="5085"/>
                  <a:pt x="4780" y="5085"/>
                </a:cubicBezTo>
                <a:cubicBezTo>
                  <a:pt x="5008" y="5085"/>
                  <a:pt x="5194" y="4900"/>
                  <a:pt x="5194" y="4672"/>
                </a:cubicBezTo>
                <a:cubicBezTo>
                  <a:pt x="5194" y="4444"/>
                  <a:pt x="5008" y="4259"/>
                  <a:pt x="4780" y="4259"/>
                </a:cubicBezTo>
                <a:cubicBezTo>
                  <a:pt x="4617" y="4259"/>
                  <a:pt x="4476" y="4354"/>
                  <a:pt x="4409" y="4491"/>
                </a:cubicBezTo>
                <a:lnTo>
                  <a:pt x="3594" y="4491"/>
                </a:lnTo>
                <a:lnTo>
                  <a:pt x="3594" y="3918"/>
                </a:lnTo>
                <a:lnTo>
                  <a:pt x="4313" y="3918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19045" tIns="19045" rIns="19045" bIns="19045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8532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EE7E806-6FA4-7C45-94EB-A9F8C89D6580}"/>
              </a:ext>
            </a:extLst>
          </p:cNvPr>
          <p:cNvSpPr txBox="1"/>
          <p:nvPr/>
        </p:nvSpPr>
        <p:spPr>
          <a:xfrm>
            <a:off x="4278333" y="2746634"/>
            <a:ext cx="3108360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 sz="1400" dirty="0"/>
              <a:t>RSA65536</a:t>
            </a:r>
            <a:r>
              <a:rPr lang="zh-CN" altLang="en-US" sz="1400" dirty="0"/>
              <a:t>加密私钥碎片存储在链上</a:t>
            </a:r>
            <a:endParaRPr lang="en-US" altLang="zh-CN" sz="1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E373B9-B5CD-374B-9348-94856E201376}"/>
              </a:ext>
            </a:extLst>
          </p:cNvPr>
          <p:cNvSpPr txBox="1"/>
          <p:nvPr/>
        </p:nvSpPr>
        <p:spPr>
          <a:xfrm>
            <a:off x="924846" y="4745898"/>
            <a:ext cx="2176042" cy="38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/>
              <a:t>项目币改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4E3DDB0-2B6B-DE49-9BD6-94FCF9C214B1}"/>
              </a:ext>
            </a:extLst>
          </p:cNvPr>
          <p:cNvSpPr txBox="1"/>
          <p:nvPr/>
        </p:nvSpPr>
        <p:spPr>
          <a:xfrm>
            <a:off x="597923" y="5127864"/>
            <a:ext cx="3108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/>
              <a:t>发币高级定制，不再</a:t>
            </a:r>
            <a:r>
              <a:rPr kumimoji="1" lang="en-US" altLang="zh-CN" sz="1400" dirty="0"/>
              <a:t>ICO</a:t>
            </a:r>
            <a:r>
              <a:rPr kumimoji="1" lang="zh-CN" altLang="en-US" sz="1400" dirty="0"/>
              <a:t>化，是</a:t>
            </a:r>
            <a:r>
              <a:rPr kumimoji="1" lang="en-US" altLang="zh-CN" sz="1400" dirty="0" err="1"/>
              <a:t>Dkey</a:t>
            </a:r>
            <a:r>
              <a:rPr kumimoji="1" lang="zh-CN" altLang="en-US" sz="1400" dirty="0"/>
              <a:t>化，私钥分布式保存，防止项目跑路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A6FB73C-4F08-D24D-9EDE-E80E9C388596}"/>
              </a:ext>
            </a:extLst>
          </p:cNvPr>
          <p:cNvSpPr txBox="1"/>
          <p:nvPr/>
        </p:nvSpPr>
        <p:spPr>
          <a:xfrm>
            <a:off x="4744492" y="4745898"/>
            <a:ext cx="2176042" cy="38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/>
              <a:t>项目管控及审核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E78A337-9844-6844-864B-8F2AEBA73F69}"/>
              </a:ext>
            </a:extLst>
          </p:cNvPr>
          <p:cNvSpPr txBox="1"/>
          <p:nvPr/>
        </p:nvSpPr>
        <p:spPr>
          <a:xfrm>
            <a:off x="4417569" y="5127864"/>
            <a:ext cx="3108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项目动态、项目花销、项目投票决策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AD46421-7075-4B45-8021-E4E4A69ED7CA}"/>
              </a:ext>
            </a:extLst>
          </p:cNvPr>
          <p:cNvSpPr txBox="1"/>
          <p:nvPr/>
        </p:nvSpPr>
        <p:spPr>
          <a:xfrm>
            <a:off x="8512622" y="2364668"/>
            <a:ext cx="2176042" cy="38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/>
              <a:t>钱包升级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ECF35F0-1C35-0347-9F2E-74694E06724F}"/>
              </a:ext>
            </a:extLst>
          </p:cNvPr>
          <p:cNvSpPr txBox="1"/>
          <p:nvPr/>
        </p:nvSpPr>
        <p:spPr>
          <a:xfrm>
            <a:off x="8046463" y="2746634"/>
            <a:ext cx="3108360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/>
              <a:t>不再是充值、提现的简单功能，升级扩展出共有钱包，投资者共同管理众筹资产</a:t>
            </a:r>
            <a:endParaRPr lang="en-US" altLang="zh-CN" sz="14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4CE9A81-96AB-AA4D-8638-3C8CE130813D}"/>
              </a:ext>
            </a:extLst>
          </p:cNvPr>
          <p:cNvSpPr txBox="1"/>
          <p:nvPr/>
        </p:nvSpPr>
        <p:spPr>
          <a:xfrm>
            <a:off x="8512622" y="4742335"/>
            <a:ext cx="2176042" cy="38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/>
              <a:t>通讯社交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3E716E5-4716-7C4F-BFD0-CCC1309593E8}"/>
              </a:ext>
            </a:extLst>
          </p:cNvPr>
          <p:cNvSpPr txBox="1"/>
          <p:nvPr/>
        </p:nvSpPr>
        <p:spPr>
          <a:xfrm>
            <a:off x="8046463" y="5124301"/>
            <a:ext cx="3108360" cy="623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/>
              <a:t>项目决策投票可以随时沟通交流，实时了解投资过的项目动态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494698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144ADCE0-D02F-4825-9110-666E6A54BE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私钥加密案例</a:t>
            </a:r>
          </a:p>
        </p:txBody>
      </p:sp>
      <p:sp>
        <p:nvSpPr>
          <p:cNvPr id="19459" name="灯片编号占位符 3">
            <a:extLst>
              <a:ext uri="{FF2B5EF4-FFF2-40B4-BE49-F238E27FC236}">
                <a16:creationId xmlns:a16="http://schemas.microsoft.com/office/drawing/2014/main" id="{7C1539F2-6645-4A2D-AF5D-9EA7A90869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E886C50E-E2CD-4413-8F46-543A922D6663}" type="slidenum">
              <a:rPr lang="zh-CN" altLang="en-US" sz="1000" smtClean="0"/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8</a:t>
            </a:fld>
            <a:endParaRPr lang="zh-CN" altLang="en-US" sz="1000"/>
          </a:p>
        </p:txBody>
      </p:sp>
      <p:pic>
        <p:nvPicPr>
          <p:cNvPr id="19460" name="图片 26" descr="175873712976117890">
            <a:extLst>
              <a:ext uri="{FF2B5EF4-FFF2-40B4-BE49-F238E27FC236}">
                <a16:creationId xmlns:a16="http://schemas.microsoft.com/office/drawing/2014/main" id="{B46DCF3C-0171-4A6B-816C-FA1EED138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38" y="1266825"/>
            <a:ext cx="5895975" cy="487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6D1C6E6F-3360-46E5-A9D0-C488E104AA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代投流程</a:t>
            </a:r>
          </a:p>
        </p:txBody>
      </p:sp>
      <p:sp>
        <p:nvSpPr>
          <p:cNvPr id="21507" name="灯片编号占位符 3">
            <a:extLst>
              <a:ext uri="{FF2B5EF4-FFF2-40B4-BE49-F238E27FC236}">
                <a16:creationId xmlns:a16="http://schemas.microsoft.com/office/drawing/2014/main" id="{8C40FD92-B72D-4677-9E31-2DECFFFC8D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80986AE8-5D54-4FDE-874C-C9AB79ACE4E5}" type="slidenum">
              <a:rPr lang="zh-CN" altLang="en-US" sz="1000" smtClean="0"/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9</a:t>
            </a:fld>
            <a:endParaRPr lang="zh-CN" altLang="en-US" sz="1000"/>
          </a:p>
        </p:txBody>
      </p:sp>
      <p:pic>
        <p:nvPicPr>
          <p:cNvPr id="21508" name="图片 4" descr="778895020758083858">
            <a:extLst>
              <a:ext uri="{FF2B5EF4-FFF2-40B4-BE49-F238E27FC236}">
                <a16:creationId xmlns:a16="http://schemas.microsoft.com/office/drawing/2014/main" id="{B0C513A0-1E58-4497-9883-589C30BDE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8" y="1216025"/>
            <a:ext cx="6410325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cf13822a-80a3-4f0c-977a-c6f6bfe30a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e99c3c6-276f-476b-bce0-0a4fb3ef299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683843d-2e0c-4c5d-9056-2740c6075df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683843d-2e0c-4c5d-9056-2740c6075df3"/>
</p:tagLst>
</file>

<file path=ppt/theme/theme1.xml><?xml version="1.0" encoding="utf-8"?>
<a:theme xmlns:a="http://schemas.openxmlformats.org/drawingml/2006/main" name="主题5">
  <a:themeElements>
    <a:clrScheme name="自定义 4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303547"/>
      </a:accent1>
      <a:accent2>
        <a:srgbClr val="9F9FA1"/>
      </a:accent2>
      <a:accent3>
        <a:srgbClr val="F3C624"/>
      </a:accent3>
      <a:accent4>
        <a:srgbClr val="009FCB"/>
      </a:accent4>
      <a:accent5>
        <a:srgbClr val="4D79A0"/>
      </a:accent5>
      <a:accent6>
        <a:srgbClr val="1895C3"/>
      </a:accent6>
      <a:hlink>
        <a:srgbClr val="B12A29"/>
      </a:hlink>
      <a:folHlink>
        <a:srgbClr val="954D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44546A"/>
    </a:dk2>
    <a:lt2>
      <a:srgbClr val="E6E4E4"/>
    </a:lt2>
    <a:accent1>
      <a:srgbClr val="303547"/>
    </a:accent1>
    <a:accent2>
      <a:srgbClr val="9F9FA1"/>
    </a:accent2>
    <a:accent3>
      <a:srgbClr val="F3C624"/>
    </a:accent3>
    <a:accent4>
      <a:srgbClr val="009FCB"/>
    </a:accent4>
    <a:accent5>
      <a:srgbClr val="4D79A0"/>
    </a:accent5>
    <a:accent6>
      <a:srgbClr val="1895C3"/>
    </a:accent6>
    <a:hlink>
      <a:srgbClr val="B12A29"/>
    </a:hlink>
    <a:folHlink>
      <a:srgbClr val="954D72"/>
    </a:folHlink>
  </a:clrScheme>
</a:themeOverride>
</file>

<file path=ppt/theme/themeOverride2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44546A"/>
    </a:dk2>
    <a:lt2>
      <a:srgbClr val="E6E4E4"/>
    </a:lt2>
    <a:accent1>
      <a:srgbClr val="303547"/>
    </a:accent1>
    <a:accent2>
      <a:srgbClr val="9F9FA1"/>
    </a:accent2>
    <a:accent3>
      <a:srgbClr val="F3C624"/>
    </a:accent3>
    <a:accent4>
      <a:srgbClr val="009FCB"/>
    </a:accent4>
    <a:accent5>
      <a:srgbClr val="4D79A0"/>
    </a:accent5>
    <a:accent6>
      <a:srgbClr val="1895C3"/>
    </a:accent6>
    <a:hlink>
      <a:srgbClr val="B12A29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3484</TotalTime>
  <Words>1057</Words>
  <Application>Microsoft Office PowerPoint</Application>
  <PresentationFormat>宽屏</PresentationFormat>
  <Paragraphs>110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Arial</vt:lpstr>
      <vt:lpstr>Calibri</vt:lpstr>
      <vt:lpstr>Impact</vt:lpstr>
      <vt:lpstr>主题5</vt:lpstr>
      <vt:lpstr>公共钱包和社交钱包 -星火战队</vt:lpstr>
      <vt:lpstr>PowerPoint 演示文稿</vt:lpstr>
      <vt:lpstr>现存私钥问题</vt:lpstr>
      <vt:lpstr>PowerPoint 演示文稿</vt:lpstr>
      <vt:lpstr>PowerPoint 演示文稿</vt:lpstr>
      <vt:lpstr>PowerPoint 演示文稿</vt:lpstr>
      <vt:lpstr>PowerPoint 演示文稿</vt:lpstr>
      <vt:lpstr>私钥加密案例</vt:lpstr>
      <vt:lpstr>代投流程</vt:lpstr>
      <vt:lpstr>3. 市场规模</vt:lpstr>
      <vt:lpstr>3.4 核心竞争力分析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尹成 斯坦福</cp:lastModifiedBy>
  <cp:revision>103</cp:revision>
  <cp:lastPrinted>2017-12-25T16:00:00Z</cp:lastPrinted>
  <dcterms:created xsi:type="dcterms:W3CDTF">2017-12-25T16:00:00Z</dcterms:created>
  <dcterms:modified xsi:type="dcterms:W3CDTF">2019-01-13T04:28:01Z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2018-08-21T07:39:11.3793444Z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