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EF1CB-F960-41A1-B22D-D11AFBB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383386-04E8-447D-A041-BEC9B5C3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773E36-8EA3-4BD6-96D1-ECC3B3CC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8F6FB6-01F9-4E91-858C-1ECF1A99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E02732-7D46-4B80-8E09-19FC937D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FF9D9-77E1-4A55-88FF-42409BA4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B225AB-F5EC-4748-83D3-CE396B93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765596-581C-4B14-9FF3-8B614676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58DE41-4A93-4F3F-823C-5D947096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CA9F8C-5004-4763-8A9A-2A891C9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35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3E4571-A7C8-4DCC-B284-7242724B1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876A9E3-8109-4474-9DDF-4B3CE27E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F49FD4-D6F5-46A8-856D-A440F2AE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DB976E-BC8E-43E0-9EE7-7B4F589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64A919-92DC-4055-9FBC-B635BDC8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F5E08-F360-45C4-B157-2900480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623165-F7AA-472D-94CA-8B090C88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64C4B8-A265-41EE-8BE4-E16115C3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1D00A5-F0F5-4A72-A9AD-6041CD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36460A-258E-4032-904B-16F2976C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8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88CB7-E874-454C-9CA0-5ECEB70E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E83FC7-2AAC-44F2-970A-12C4A1C5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36535-1290-4BCE-A145-48E2A594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AAE66-89A5-4332-96BA-A0BA686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F193BB-BF60-4DA5-BB3D-C609D60F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6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A708C-CF78-4809-93E2-7D52CEAD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4A1648-CEC8-425A-9D5C-12A556F73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650B14-C3E3-4555-BDC3-2D1A9C50C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10F369-AC8E-4983-AF20-66DDF88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C45556-A89B-4A53-A00C-6C1EFC7E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FC9CA4-35BE-4824-AEBE-64DB0C0C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76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20F39-802B-4E9C-A4A2-111B47B5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75CD44-B5AC-4B53-BDC1-A4B0974B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9ED7B5-BAE2-4CCA-9C4A-448676530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DD85F4-3CA6-4BE4-9CC5-3D0D87E4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2CCABD-B2ED-459A-B8CD-D4C66BC4F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5CDD290-F765-4599-9ED3-8360E7E0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3EFD71-E338-417F-B351-E7465F3C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6321BC6-8B2D-499B-ADCD-A329E72A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0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7C2A1-8939-4C94-83BD-F2A88DDB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00BF2E8-FA46-4F56-835F-7B5C02D0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339543C-EDCE-4769-8E00-0CB64E4D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7F6F5F-2D26-41E7-8CAB-BAC077A8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4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078EA6-6B82-4F7E-ABB0-3D9CF017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E56887-571A-45D2-BCEB-6915FBFB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163B5A-1DA4-4E80-8487-92910B1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52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7D4A8-8D74-4E56-9450-4B6E4D0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085BB-AF3D-40C8-BE47-8743830B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E72041-2965-4F60-B3DB-BFA03A0E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78636B-ED25-46F1-B2A6-44643D2A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7AA2CA-C253-4FDB-ABB1-42C38DB9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84FCFF-0A1C-4A00-B4AD-98CCA789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9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90DE-57B3-4F4E-B017-52524310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74927B-28C7-4097-BED0-E79690324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162F1C-5705-45E2-9E2A-DB329B9F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65D7A8-21FE-44C3-AE3B-B78DBADC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44B7C8-6C3D-487F-9A8B-90578001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4521F4-E182-42EB-84E9-4B23F1B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3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DE2739E-5ED3-43F4-BDF2-C7EFF0F3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5F2FBD-F31D-4E60-9CE4-6217832F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75ED30-58CD-4412-A927-495C6025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8FAE-367A-4227-BE11-BE26181DBEF2}" type="datetimeFigureOut">
              <a:rPr lang="nl-NL" smtClean="0"/>
              <a:t>14-1-2021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182258-FC88-4FB9-B47D-E2999F7D9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EF4532-0F15-4AA0-96E2-9E20545C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E8CE-1C37-4E7F-968A-57C9D24E54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0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2E82420F-6334-4B56-AE74-71BD36CA930D}"/>
              </a:ext>
            </a:extLst>
          </p:cNvPr>
          <p:cNvCxnSpPr/>
          <p:nvPr/>
        </p:nvCxnSpPr>
        <p:spPr>
          <a:xfrm>
            <a:off x="3179428" y="1367406"/>
            <a:ext cx="0" cy="454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A11C27C-D1AB-4EE4-8D7B-1D6605E539C2}"/>
              </a:ext>
            </a:extLst>
          </p:cNvPr>
          <p:cNvCxnSpPr/>
          <p:nvPr/>
        </p:nvCxnSpPr>
        <p:spPr>
          <a:xfrm>
            <a:off x="914400" y="4330598"/>
            <a:ext cx="10036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7EFF82F-9923-41F4-8D5E-E52012B9EB59}"/>
              </a:ext>
            </a:extLst>
          </p:cNvPr>
          <p:cNvCxnSpPr/>
          <p:nvPr/>
        </p:nvCxnSpPr>
        <p:spPr>
          <a:xfrm>
            <a:off x="6583679" y="2448763"/>
            <a:ext cx="0" cy="263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A1B31BE-494C-485F-BE6E-CD2B2F317146}"/>
              </a:ext>
            </a:extLst>
          </p:cNvPr>
          <p:cNvCxnSpPr/>
          <p:nvPr/>
        </p:nvCxnSpPr>
        <p:spPr>
          <a:xfrm flipV="1">
            <a:off x="3179428" y="1894637"/>
            <a:ext cx="6118191" cy="245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EE4DD119-95A7-4976-87D0-8D1D47FAD244}"/>
              </a:ext>
            </a:extLst>
          </p:cNvPr>
          <p:cNvSpPr txBox="1"/>
          <p:nvPr/>
        </p:nvSpPr>
        <p:spPr>
          <a:xfrm>
            <a:off x="10950854" y="457931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z</a:t>
            </a:r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135CB88-3F91-4A7B-ADD2-585147C92316}"/>
              </a:ext>
            </a:extLst>
          </p:cNvPr>
          <p:cNvSpPr txBox="1"/>
          <p:nvPr/>
        </p:nvSpPr>
        <p:spPr>
          <a:xfrm>
            <a:off x="2626157" y="15288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8551411-55F8-4258-A207-091E8B1C63C0}"/>
              </a:ext>
            </a:extLst>
          </p:cNvPr>
          <p:cNvSpPr txBox="1"/>
          <p:nvPr/>
        </p:nvSpPr>
        <p:spPr>
          <a:xfrm>
            <a:off x="9327637" y="189463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x=1,0,2,1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4AB5D0F-2510-490B-AE70-20A34929CE56}"/>
              </a:ext>
            </a:extLst>
          </p:cNvPr>
          <p:cNvSpPr txBox="1"/>
          <p:nvPr/>
        </p:nvSpPr>
        <p:spPr>
          <a:xfrm>
            <a:off x="2253342" y="408188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c=x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8117DD6-DAB1-43D1-8B4A-4DB4E0C83A5C}"/>
              </a:ext>
            </a:extLst>
          </p:cNvPr>
          <p:cNvSpPr txBox="1"/>
          <p:nvPr/>
        </p:nvSpPr>
        <p:spPr>
          <a:xfrm>
            <a:off x="7036486" y="3893876"/>
            <a:ext cx="23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Pc= P’ / </a:t>
            </a:r>
            <a:r>
              <a:rPr lang="nl-NL" dirty="0" err="1"/>
              <a:t>p’z</a:t>
            </a:r>
            <a:r>
              <a:rPr lang="nl-NL" dirty="0"/>
              <a:t> = [0.5, 0, 1]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0933216-8B05-40AD-A192-B236A6855397}"/>
              </a:ext>
            </a:extLst>
          </p:cNvPr>
          <p:cNvSpPr txBox="1"/>
          <p:nvPr/>
        </p:nvSpPr>
        <p:spPr>
          <a:xfrm>
            <a:off x="7944307" y="261158"/>
            <a:ext cx="234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1 0 0 0 </a:t>
            </a:r>
          </a:p>
          <a:p>
            <a:r>
              <a:rPr lang="nl-NL" dirty="0"/>
              <a:t>0 1 0 0</a:t>
            </a:r>
          </a:p>
          <a:p>
            <a:r>
              <a:rPr lang="nl-NL" dirty="0"/>
              <a:t>0 0 1 1</a:t>
            </a:r>
          </a:p>
          <a:p>
            <a:r>
              <a:rPr lang="nl-NL" dirty="0"/>
              <a:t>0 0 0 0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8273088-E1E7-435D-AC27-52027E0B723E}"/>
              </a:ext>
            </a:extLst>
          </p:cNvPr>
          <p:cNvSpPr txBox="1"/>
          <p:nvPr/>
        </p:nvSpPr>
        <p:spPr>
          <a:xfrm>
            <a:off x="6821874" y="3408926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P’= x*M*O =[1,0,2, 2] 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865C9B8-985C-4738-AE04-13E81391C909}"/>
              </a:ext>
            </a:extLst>
          </p:cNvPr>
          <p:cNvSpPr txBox="1"/>
          <p:nvPr/>
        </p:nvSpPr>
        <p:spPr>
          <a:xfrm>
            <a:off x="4571329" y="9729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DEFA6BB9-FA92-4864-85FE-40F52B2717E1}"/>
              </a:ext>
            </a:extLst>
          </p:cNvPr>
          <p:cNvSpPr txBox="1"/>
          <p:nvPr/>
        </p:nvSpPr>
        <p:spPr>
          <a:xfrm>
            <a:off x="9602383" y="261799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C=x*M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43D207D-A1F6-4A28-919E-23BB11A8F5F9}"/>
              </a:ext>
            </a:extLst>
          </p:cNvPr>
          <p:cNvSpPr txBox="1"/>
          <p:nvPr/>
        </p:nvSpPr>
        <p:spPr>
          <a:xfrm>
            <a:off x="9457175" y="22640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c=1,0,2,1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72EF0B5E-38E4-40F5-936A-CF56D970FA19}"/>
              </a:ext>
            </a:extLst>
          </p:cNvPr>
          <p:cNvSpPr/>
          <p:nvPr/>
        </p:nvSpPr>
        <p:spPr>
          <a:xfrm flipH="1" flipV="1">
            <a:off x="9240700" y="1849681"/>
            <a:ext cx="113837" cy="8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AFF8F68D-AAB9-4329-863E-3B65B258FA4D}"/>
              </a:ext>
            </a:extLst>
          </p:cNvPr>
          <p:cNvSpPr/>
          <p:nvPr/>
        </p:nvSpPr>
        <p:spPr>
          <a:xfrm flipH="1" flipV="1">
            <a:off x="6542859" y="2942496"/>
            <a:ext cx="113837" cy="8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83E1308-1E1E-4AFF-A6C2-97DE204D7D64}"/>
              </a:ext>
            </a:extLst>
          </p:cNvPr>
          <p:cNvSpPr txBox="1"/>
          <p:nvPr/>
        </p:nvSpPr>
        <p:spPr>
          <a:xfrm>
            <a:off x="5090160" y="605941"/>
            <a:ext cx="234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1 0 0 0 </a:t>
            </a:r>
          </a:p>
          <a:p>
            <a:r>
              <a:rPr lang="nl-NL" dirty="0"/>
              <a:t>0 1 0 0</a:t>
            </a:r>
          </a:p>
          <a:p>
            <a:r>
              <a:rPr lang="nl-NL" dirty="0"/>
              <a:t>0 0 1 0</a:t>
            </a:r>
          </a:p>
          <a:p>
            <a:r>
              <a:rPr lang="nl-NL" dirty="0"/>
              <a:t>0 0 0 1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75566ED-4D5F-427F-8A7E-E914B70A6D27}"/>
              </a:ext>
            </a:extLst>
          </p:cNvPr>
          <p:cNvSpPr txBox="1"/>
          <p:nvPr/>
        </p:nvSpPr>
        <p:spPr>
          <a:xfrm>
            <a:off x="7490954" y="66298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O=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0BA1C177-46D4-4EA2-B3D8-7E6B775E6A26}"/>
              </a:ext>
            </a:extLst>
          </p:cNvPr>
          <p:cNvSpPr txBox="1"/>
          <p:nvPr/>
        </p:nvSpPr>
        <p:spPr>
          <a:xfrm>
            <a:off x="6624500" y="4514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ECF762EF-BB7B-4CEB-AB1A-0A888D631545}"/>
              </a:ext>
            </a:extLst>
          </p:cNvPr>
          <p:cNvSpPr txBox="1"/>
          <p:nvPr/>
        </p:nvSpPr>
        <p:spPr>
          <a:xfrm>
            <a:off x="2750594" y="28786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0.5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54CC0EE-04A3-45B1-90E0-FB0B09CB2ECE}"/>
              </a:ext>
            </a:extLst>
          </p:cNvPr>
          <p:cNvSpPr txBox="1"/>
          <p:nvPr/>
        </p:nvSpPr>
        <p:spPr>
          <a:xfrm>
            <a:off x="3149410" y="1753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40EE76E-F980-4BE7-938E-FAD15F178B13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2970313" y="1849681"/>
            <a:ext cx="632730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17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Breedbeeld</PresentationFormat>
  <Paragraphs>21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blok</dc:creator>
  <cp:lastModifiedBy>roland blok</cp:lastModifiedBy>
  <cp:revision>3</cp:revision>
  <dcterms:created xsi:type="dcterms:W3CDTF">2021-01-14T21:12:57Z</dcterms:created>
  <dcterms:modified xsi:type="dcterms:W3CDTF">2021-01-14T22:01:37Z</dcterms:modified>
</cp:coreProperties>
</file>