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E646-A303-43A0-A106-2311A05D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E59BA7-8193-48D4-A72B-DF52569BE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6D589-44F9-483C-B542-6D18BA78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17B21-442E-4A85-93CE-94F84069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1A0B-23F9-4F0D-8408-F1DF2EBA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3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880A4-7726-4D34-B1BC-2623898F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45F12-D285-431B-9888-3FBFAFF4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93E95-2EC5-4ADA-81C8-63F7C89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498F-575B-4C06-A095-65FA02D8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FB967-7C5D-4CE3-9FFA-254C4D1C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3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5F2E35-CA0E-453A-B34C-364EB82B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858BF-FDE0-475F-BD58-A940EA6E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3E98C-8C58-4A90-BCB3-AAA02F1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85235-A919-4123-A73D-D0B32CE5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4585F-0323-448C-AB63-1E9028B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3ABA-92CD-4F3E-B865-D89EFAC4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9E4F7-C135-4A1F-BA7E-5E869A9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F444-8BFE-48CA-9742-128DAD16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FA28B-5EF4-48FE-84CA-466656D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A44C3-C2CD-4874-A3B2-F0F827D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8AA73-1A8D-4544-B8DB-B5518AE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E1E5D-D032-4897-A99A-F232788A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4720D-F101-4EBA-B9C7-94BF75C5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6AAA1-2CA6-4479-A33B-BD00D5CC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96674-077F-4075-A681-4AE12E60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D5A51-FB4D-4F88-A981-3D72F6E9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B2086-1B24-4B87-BA1D-F435F1AC5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8FA9D-F653-4A1A-AE88-45E5DCC5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92059-2F97-49AD-943E-0357BDBE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F46CC-0E55-410C-8BB0-F2669530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ECCDE-C627-4851-844D-FDC6A43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039F2-7C42-48DE-AD0C-77DBCB65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2F39F-79DF-4E1F-A916-D8362934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E20C1-B36B-4190-9B40-FFBE48B0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65DBEF-CBBF-4ADC-8550-B5B2CD42C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3F36D3-191C-4695-A3A2-8F84CAFB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EE7CD-729A-4111-8309-675D1ED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FA0464-44DC-455B-803C-6CCE1700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D9BC9-C1B2-4CB5-8D7A-004D837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575D-FB75-472C-867B-02BD7E61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96C5E-9B7C-4B08-95F8-1B5CEBBC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DF628E-375F-4497-8053-7CDE01E7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00F17-CEE0-4A6D-B773-46B18FDC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7B4DC-0834-4EA7-AFBC-FC050806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05EF0-0C97-4960-9406-E6DFEC07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7BECE-5E0F-4AE7-87A3-7F29B843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3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7AF7-D4E1-440E-AB9E-91DE548B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D97C7-EC83-4F14-994E-8189D968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CA27C-F5D8-4C80-A2E9-B7995A14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7DEB4-7950-4D59-BBE7-CE0C218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14DE2-E5A9-4C7F-83E0-E4C32FB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2715B-BC98-48D8-9D2D-1700196B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8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FECD3-8DC6-4ABB-85F8-F9497011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1703B-99D1-41DB-A714-A8CDB6C6C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7895A-4763-4E4B-B5E8-A03554E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86521-7AF4-4815-B106-3889F647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1F67C-5C48-4A55-A6E6-65F950E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AA0C5-3923-4E3C-9F55-FF3E6E38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76F9D3-4D22-4E00-8792-4B1227F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1AA5F-E821-4B93-8BF3-993F0976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80A0-8F0E-4AAD-9E53-B546E425E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26CB-A7A7-48B8-B9FD-246748B41CE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1CF3A-2BB8-4AA8-8F47-B85A8BAA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84B8F-0BC4-4FB6-B8FB-121DE6F7F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6D81-9FCC-4DA1-9CD2-8411A58F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8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3BA967-5F9E-432B-B500-84558E58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71436"/>
              </p:ext>
            </p:extLst>
          </p:nvPr>
        </p:nvGraphicFramePr>
        <p:xfrm>
          <a:off x="2709009" y="1818705"/>
          <a:ext cx="529199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5999">
                  <a:extLst>
                    <a:ext uri="{9D8B030D-6E8A-4147-A177-3AD203B41FA5}">
                      <a16:colId xmlns:a16="http://schemas.microsoft.com/office/drawing/2014/main" val="94268402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351880139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532334893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46909548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13172166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603699509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5194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sz="1400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1k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668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BEB0D8D-A9B8-49D5-A1EB-3172B85FCDAB}"/>
              </a:ext>
            </a:extLst>
          </p:cNvPr>
          <p:cNvSpPr txBox="1"/>
          <p:nvPr/>
        </p:nvSpPr>
        <p:spPr>
          <a:xfrm>
            <a:off x="1733063" y="1818705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piece 1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7C15B48-AB91-4ACD-A94E-DC1A0A4D3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3915"/>
              </p:ext>
            </p:extLst>
          </p:nvPr>
        </p:nvGraphicFramePr>
        <p:xfrm>
          <a:off x="2709009" y="2563196"/>
          <a:ext cx="529199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5999">
                  <a:extLst>
                    <a:ext uri="{9D8B030D-6E8A-4147-A177-3AD203B41FA5}">
                      <a16:colId xmlns:a16="http://schemas.microsoft.com/office/drawing/2014/main" val="94268402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351880139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532334893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46909548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13172166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603699509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5194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d</a:t>
                      </a:r>
                      <a:r>
                        <a:rPr lang="en-US" altLang="zh-CN" sz="1400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sz="1400" dirty="0"/>
                        <a:t>2k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668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92A8179-D534-44C5-90D5-C38AD5AB89EA}"/>
              </a:ext>
            </a:extLst>
          </p:cNvPr>
          <p:cNvSpPr txBox="1"/>
          <p:nvPr/>
        </p:nvSpPr>
        <p:spPr>
          <a:xfrm>
            <a:off x="1733063" y="2577774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piece 2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BF2881-C4C6-49F8-9B4E-071BE5A5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67704"/>
              </p:ext>
            </p:extLst>
          </p:nvPr>
        </p:nvGraphicFramePr>
        <p:xfrm>
          <a:off x="2709009" y="3335335"/>
          <a:ext cx="529199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5999">
                  <a:extLst>
                    <a:ext uri="{9D8B030D-6E8A-4147-A177-3AD203B41FA5}">
                      <a16:colId xmlns:a16="http://schemas.microsoft.com/office/drawing/2014/main" val="94268402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351880139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532334893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46909548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13172166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603699509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5194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sz="1400" dirty="0"/>
                        <a:t>3k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668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D161075-B538-4875-A105-ED50F8F05739}"/>
              </a:ext>
            </a:extLst>
          </p:cNvPr>
          <p:cNvSpPr txBox="1"/>
          <p:nvPr/>
        </p:nvSpPr>
        <p:spPr>
          <a:xfrm>
            <a:off x="1733063" y="3335335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piece 3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B2ABCE8-C931-45FA-9085-15E65933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04806"/>
              </p:ext>
            </p:extLst>
          </p:nvPr>
        </p:nvGraphicFramePr>
        <p:xfrm>
          <a:off x="2709009" y="4837397"/>
          <a:ext cx="529199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5999">
                  <a:extLst>
                    <a:ext uri="{9D8B030D-6E8A-4147-A177-3AD203B41FA5}">
                      <a16:colId xmlns:a16="http://schemas.microsoft.com/office/drawing/2014/main" val="94268402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3518801397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532334893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46909548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131721665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603699509"/>
                    </a:ext>
                  </a:extLst>
                </a:gridCol>
                <a:gridCol w="755999">
                  <a:extLst>
                    <a:ext uri="{9D8B030D-6E8A-4147-A177-3AD203B41FA5}">
                      <a16:colId xmlns:a16="http://schemas.microsoft.com/office/drawing/2014/main" val="25194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sz="1400" dirty="0"/>
                        <a:t>n1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</a:t>
                      </a:r>
                      <a:r>
                        <a:rPr lang="en-US" altLang="zh-CN" sz="1400" dirty="0" err="1"/>
                        <a:t>nk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668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22D9D42-F952-41B6-A8AA-C0A07068980C}"/>
              </a:ext>
            </a:extLst>
          </p:cNvPr>
          <p:cNvSpPr txBox="1"/>
          <p:nvPr/>
        </p:nvSpPr>
        <p:spPr>
          <a:xfrm>
            <a:off x="1733063" y="4837397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piece 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BFE02B-083C-4902-BE18-F897DB4CFB5D}"/>
              </a:ext>
            </a:extLst>
          </p:cNvPr>
          <p:cNvSpPr txBox="1"/>
          <p:nvPr/>
        </p:nvSpPr>
        <p:spPr>
          <a:xfrm>
            <a:off x="5078006" y="3945193"/>
            <a:ext cx="553998" cy="650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/>
              <a:t>.  .  .</a:t>
            </a:r>
            <a:endParaRPr lang="zh-CN" altLang="en-US" sz="2400" b="1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BA808D-A1BE-48B5-8EA5-10163960E404}"/>
              </a:ext>
            </a:extLst>
          </p:cNvPr>
          <p:cNvGrpSpPr/>
          <p:nvPr/>
        </p:nvGrpSpPr>
        <p:grpSpPr>
          <a:xfrm>
            <a:off x="4801090" y="101082"/>
            <a:ext cx="1107830" cy="1717623"/>
            <a:chOff x="4801090" y="101082"/>
            <a:chExt cx="1107830" cy="171762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ECD7F3-0ECB-4541-94F4-2F6286965203}"/>
                </a:ext>
              </a:extLst>
            </p:cNvPr>
            <p:cNvSpPr/>
            <p:nvPr/>
          </p:nvSpPr>
          <p:spPr>
            <a:xfrm>
              <a:off x="4801090" y="101082"/>
              <a:ext cx="1107830" cy="4764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5DBDEA2-6F71-4F40-A6E3-2E6060A0368E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>
              <a:off x="5355005" y="577550"/>
              <a:ext cx="0" cy="124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3CEAC88-EE35-4336-AA6C-B3DB43228C9E}"/>
              </a:ext>
            </a:extLst>
          </p:cNvPr>
          <p:cNvGrpSpPr/>
          <p:nvPr/>
        </p:nvGrpSpPr>
        <p:grpSpPr>
          <a:xfrm>
            <a:off x="2902930" y="945305"/>
            <a:ext cx="2430828" cy="476468"/>
            <a:chOff x="2924177" y="717264"/>
            <a:chExt cx="2430828" cy="47646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7661B1-66FC-4C11-A203-65A549E511CE}"/>
                </a:ext>
              </a:extLst>
            </p:cNvPr>
            <p:cNvSpPr/>
            <p:nvPr/>
          </p:nvSpPr>
          <p:spPr>
            <a:xfrm>
              <a:off x="2924177" y="717264"/>
              <a:ext cx="1107830" cy="4764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seed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28A33A9-7F1F-4068-B9EB-EEFBA93AD143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032007" y="955498"/>
              <a:ext cx="1322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83FDAA9-EA40-442C-9FA5-C4ADEECED504}"/>
              </a:ext>
            </a:extLst>
          </p:cNvPr>
          <p:cNvGrpSpPr/>
          <p:nvPr/>
        </p:nvGrpSpPr>
        <p:grpSpPr>
          <a:xfrm>
            <a:off x="5354027" y="940938"/>
            <a:ext cx="2453054" cy="476468"/>
            <a:chOff x="5354027" y="940938"/>
            <a:chExt cx="2453054" cy="47646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C5AF0B-8B38-4C05-9548-A682E589C1E3}"/>
                </a:ext>
              </a:extLst>
            </p:cNvPr>
            <p:cNvSpPr/>
            <p:nvPr/>
          </p:nvSpPr>
          <p:spPr>
            <a:xfrm>
              <a:off x="6699251" y="940938"/>
              <a:ext cx="1107830" cy="4764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piece, k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97424B9-76E8-4A52-B903-59804463389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4027" y="1179172"/>
              <a:ext cx="1345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9564E8C-83D4-45C7-BC1F-7470F545F5FB}"/>
              </a:ext>
            </a:extLst>
          </p:cNvPr>
          <p:cNvSpPr txBox="1"/>
          <p:nvPr/>
        </p:nvSpPr>
        <p:spPr>
          <a:xfrm>
            <a:off x="4225930" y="843383"/>
            <a:ext cx="11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shuffle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3CF962-644B-40B8-802A-55D5A2169E68}"/>
              </a:ext>
            </a:extLst>
          </p:cNvPr>
          <p:cNvSpPr txBox="1"/>
          <p:nvPr/>
        </p:nvSpPr>
        <p:spPr>
          <a:xfrm>
            <a:off x="5729168" y="828795"/>
            <a:ext cx="11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EA5D8A3F-A71D-4CFD-8D28-73E26277D027}"/>
              </a:ext>
            </a:extLst>
          </p:cNvPr>
          <p:cNvSpPr/>
          <p:nvPr/>
        </p:nvSpPr>
        <p:spPr>
          <a:xfrm rot="16200000">
            <a:off x="4984398" y="2917339"/>
            <a:ext cx="698719" cy="5291994"/>
          </a:xfrm>
          <a:prstGeom prst="leftBrace">
            <a:avLst>
              <a:gd name="adj1" fmla="val 8333"/>
              <a:gd name="adj2" fmla="val 508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10BCE2-6B92-416B-8ABB-2599F6B2DB19}"/>
              </a:ext>
            </a:extLst>
          </p:cNvPr>
          <p:cNvSpPr txBox="1"/>
          <p:nvPr/>
        </p:nvSpPr>
        <p:spPr>
          <a:xfrm>
            <a:off x="4591050" y="6095784"/>
            <a:ext cx="152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field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D7C98F0-BCF2-4B78-80D5-4DC6E0A1AB0E}"/>
              </a:ext>
            </a:extLst>
          </p:cNvPr>
          <p:cNvSpPr/>
          <p:nvPr/>
        </p:nvSpPr>
        <p:spPr>
          <a:xfrm>
            <a:off x="8326317" y="1870849"/>
            <a:ext cx="650630" cy="2650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A994377-3992-4F6E-99AA-93AD08A21503}"/>
              </a:ext>
            </a:extLst>
          </p:cNvPr>
          <p:cNvSpPr/>
          <p:nvPr/>
        </p:nvSpPr>
        <p:spPr>
          <a:xfrm>
            <a:off x="8326318" y="2616094"/>
            <a:ext cx="650630" cy="2650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B36BA15-672A-494D-B947-A68B58FB7E19}"/>
              </a:ext>
            </a:extLst>
          </p:cNvPr>
          <p:cNvSpPr/>
          <p:nvPr/>
        </p:nvSpPr>
        <p:spPr>
          <a:xfrm>
            <a:off x="8326318" y="3387479"/>
            <a:ext cx="650630" cy="2650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579E727-52AB-4BB1-B324-D32184216B72}"/>
              </a:ext>
            </a:extLst>
          </p:cNvPr>
          <p:cNvSpPr/>
          <p:nvPr/>
        </p:nvSpPr>
        <p:spPr>
          <a:xfrm>
            <a:off x="8326317" y="4889541"/>
            <a:ext cx="650630" cy="2650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B77304-D1EA-4EEB-9174-BA6C2F4D9FEA}"/>
              </a:ext>
            </a:extLst>
          </p:cNvPr>
          <p:cNvSpPr/>
          <p:nvPr/>
        </p:nvSpPr>
        <p:spPr>
          <a:xfrm>
            <a:off x="9302262" y="1818705"/>
            <a:ext cx="650630" cy="369332"/>
          </a:xfrm>
          <a:prstGeom prst="rect">
            <a:avLst/>
          </a:prstGeom>
          <a:solidFill>
            <a:srgbClr val="EAEFF7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D0D850-8275-4EFF-8BCD-D8236D99F610}"/>
              </a:ext>
            </a:extLst>
          </p:cNvPr>
          <p:cNvSpPr/>
          <p:nvPr/>
        </p:nvSpPr>
        <p:spPr>
          <a:xfrm>
            <a:off x="9302262" y="2581013"/>
            <a:ext cx="650630" cy="369332"/>
          </a:xfrm>
          <a:prstGeom prst="rect">
            <a:avLst/>
          </a:prstGeom>
          <a:solidFill>
            <a:srgbClr val="EAEFF7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886272-81DE-42EB-9B5E-CD2F62ADBD3A}"/>
              </a:ext>
            </a:extLst>
          </p:cNvPr>
          <p:cNvSpPr/>
          <p:nvPr/>
        </p:nvSpPr>
        <p:spPr>
          <a:xfrm>
            <a:off x="9302262" y="3334670"/>
            <a:ext cx="650630" cy="369332"/>
          </a:xfrm>
          <a:prstGeom prst="rect">
            <a:avLst/>
          </a:prstGeom>
          <a:solidFill>
            <a:srgbClr val="EAEFF7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5D4E14C-F7E7-4C80-8E10-2ABF7D47676D}"/>
              </a:ext>
            </a:extLst>
          </p:cNvPr>
          <p:cNvSpPr/>
          <p:nvPr/>
        </p:nvSpPr>
        <p:spPr>
          <a:xfrm>
            <a:off x="9302262" y="4837397"/>
            <a:ext cx="650630" cy="369332"/>
          </a:xfrm>
          <a:prstGeom prst="rect">
            <a:avLst/>
          </a:prstGeom>
          <a:solidFill>
            <a:srgbClr val="EAEFF7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En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AC4C6B-FB50-43A4-B7AC-C33DDC33D470}"/>
                  </a:ext>
                </a:extLst>
              </p:cNvPr>
              <p:cNvSpPr txBox="1"/>
              <p:nvPr/>
            </p:nvSpPr>
            <p:spPr>
              <a:xfrm>
                <a:off x="10662485" y="3141219"/>
                <a:ext cx="12949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AC4C6B-FB50-43A4-B7AC-C33DDC33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485" y="3141219"/>
                <a:ext cx="129497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右大括号 42">
            <a:extLst>
              <a:ext uri="{FF2B5EF4-FFF2-40B4-BE49-F238E27FC236}">
                <a16:creationId xmlns:a16="http://schemas.microsoft.com/office/drawing/2014/main" id="{4F6D1B2A-980D-43B7-905E-DE8866A5817F}"/>
              </a:ext>
            </a:extLst>
          </p:cNvPr>
          <p:cNvSpPr/>
          <p:nvPr/>
        </p:nvSpPr>
        <p:spPr>
          <a:xfrm>
            <a:off x="10005565" y="1818705"/>
            <a:ext cx="553998" cy="3388024"/>
          </a:xfrm>
          <a:prstGeom prst="rightBrace">
            <a:avLst>
              <a:gd name="adj1" fmla="val 8333"/>
              <a:gd name="adj2" fmla="val 492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13EB59-7A7A-4490-AE36-2AAC729C9852}"/>
              </a:ext>
            </a:extLst>
          </p:cNvPr>
          <p:cNvSpPr txBox="1"/>
          <p:nvPr/>
        </p:nvSpPr>
        <p:spPr>
          <a:xfrm>
            <a:off x="9136531" y="6095784"/>
            <a:ext cx="152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3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TYF</dc:creator>
  <cp:lastModifiedBy>TYF</cp:lastModifiedBy>
  <cp:revision>6</cp:revision>
  <dcterms:created xsi:type="dcterms:W3CDTF">2021-06-21T05:27:43Z</dcterms:created>
  <dcterms:modified xsi:type="dcterms:W3CDTF">2021-06-21T06:01:32Z</dcterms:modified>
</cp:coreProperties>
</file>