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YF" initials="TY" lastIdx="1" clrIdx="0">
    <p:extLst>
      <p:ext uri="{19B8F6BF-5375-455C-9EA6-DF929625EA0E}">
        <p15:presenceInfo xmlns:p15="http://schemas.microsoft.com/office/powerpoint/2012/main" userId="807ece2464fb7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8FAADC"/>
    <a:srgbClr val="DCDFED"/>
    <a:srgbClr val="CDE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2" autoAdjust="0"/>
  </p:normalViewPr>
  <p:slideViewPr>
    <p:cSldViewPr snapToGrid="0">
      <p:cViewPr>
        <p:scale>
          <a:sx n="80" d="100"/>
          <a:sy n="80" d="100"/>
        </p:scale>
        <p:origin x="5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7B39-8023-4D59-8B5D-B6551E90730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9C416-DCA8-480C-8F82-7E438AA75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6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191F5-028F-46ED-9325-BA85472D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A9932-CF35-4647-9655-89F31ED7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BE42-D5DC-4D3F-B921-131A1C7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CE324-85DD-4B90-BE2A-0253E37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C304-529E-4A5E-AAEB-FB103813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8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468E-A3F8-4AE6-99F6-8639DFB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D3238-A11A-4CE5-A7F5-335E48C5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0D5E-91A4-4B69-9533-5C785645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C34F0-6C9A-4483-9A93-7E6906FE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B7D98-EC20-41D3-8FA3-EB05ABA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8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8FBAAE-775C-4115-9DD7-8AB5DBA2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495F9-8498-458B-B1D5-842032261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A2BD1-1A66-4640-AAE7-CA0FC55E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246AE-AE69-420B-B788-4671700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52059-E876-4D6D-9A1C-899F91A0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04E07-A2C0-4C2D-B000-4F7E147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5F2F-55D4-46A6-A263-7D2D9867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DD156-2406-4B9F-8F63-4766877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6B3E3-DC22-40FF-A496-9F651B4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B1B84-E409-4246-9C5A-3EA3EAEB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99464-9ED9-4F7A-818C-9661DCE0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A732A-CD26-4E5D-A174-5E69D9EF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EC978-EFC0-4946-B6AF-DBE6A7DF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0988A-E685-47C2-90F9-71D5CEE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2F554-6E36-414A-88C4-8A550CBC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67445-BA20-46F1-8E0C-44E01128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8E22-E7FF-4C48-AF18-DF3BBFD5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F4124-DE28-4F95-9287-05652CD8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2EC67-B0DC-4F50-8648-2D94F28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4F4EB-3507-4F9A-AB32-B98C8ED0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397C-21CC-4413-8D01-4984AD5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7EC4-E6EB-4CAC-905B-201433E5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AA49B-7016-42DC-B208-6E583032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D53A8-66AB-4CD3-8C8F-1BB218FA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71274E-63A4-44B4-B6A6-EB88ECF9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62D06-6F06-49A2-ADEE-C64213C9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A10D9-9472-433D-B62D-1EA4B30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E452F-AA50-4A6D-9616-3FCE0D99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D461B-412E-43B8-AD07-AE1E6E94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CE167-30BC-4E5D-8511-079E7D7B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574AE9-47B1-4180-B9C7-E2D3814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3746E-32DD-4147-B787-E912745A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2EBAD-1C70-4280-B702-08F7918D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7BAE2-F70C-4430-8004-1165E362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B2C004-FD96-4D70-B7B2-2855633B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337AA-8CD7-475E-88BF-26F639E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83D16-8CF6-4150-8AAA-5C25FE8D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AF89E-3E12-4D9D-B176-4057DD98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0D8B9-4C5B-423B-A5F3-CAE0EE58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A4482-EF93-4CCE-A402-E917D5D6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71A-E3DF-48D7-8B12-DFE0BDF3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48FCE-BC7D-4484-9AD0-0BCB9BA8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503BD-1DF6-42E1-893B-5E49BB73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BB4DE-1ED0-443C-BCC0-3193DB25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09334-8C36-4A79-8F29-04724309C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AC9DE-1F17-4EFE-9985-C2CFF177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F5FC-329A-46A6-8A70-BCA89FE2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18C50-57FB-4D2A-ACF0-6CAB1995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4D2D5-3EB6-4C92-9C2F-CC866794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34D1C-BCB4-4C20-947E-37CD2E0C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9C468-C29C-4FDB-ACD2-A062B5B63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5311-6BD1-4C27-9797-CE5A9A46398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4332-2772-468A-BB02-4FB2EAD9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ADDCC-3A0D-47E0-A798-35EB0686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88F-451F-4715-9419-637F5163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菱形 17">
            <a:extLst>
              <a:ext uri="{FF2B5EF4-FFF2-40B4-BE49-F238E27FC236}">
                <a16:creationId xmlns:a16="http://schemas.microsoft.com/office/drawing/2014/main" id="{C7A0EE67-EE9B-4CC2-9178-AFA1FAAD8565}"/>
              </a:ext>
            </a:extLst>
          </p:cNvPr>
          <p:cNvSpPr/>
          <p:nvPr/>
        </p:nvSpPr>
        <p:spPr>
          <a:xfrm>
            <a:off x="5135878" y="3578348"/>
            <a:ext cx="2057400" cy="56388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48229D-66B4-4209-9EF6-EAAF56CAB37F}"/>
              </a:ext>
            </a:extLst>
          </p:cNvPr>
          <p:cNvSpPr/>
          <p:nvPr/>
        </p:nvSpPr>
        <p:spPr>
          <a:xfrm>
            <a:off x="5729574" y="1316409"/>
            <a:ext cx="870011" cy="275207"/>
          </a:xfrm>
          <a:prstGeom prst="roundRect">
            <a:avLst/>
          </a:prstGeom>
          <a:solidFill>
            <a:srgbClr val="CDE6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C857D-AB39-4976-9744-6815FA4B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5" y="1282823"/>
            <a:ext cx="32099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8EF33A-5344-4A15-88C3-EF83CE59101B}"/>
              </a:ext>
            </a:extLst>
          </p:cNvPr>
          <p:cNvSpPr/>
          <p:nvPr/>
        </p:nvSpPr>
        <p:spPr>
          <a:xfrm>
            <a:off x="5729574" y="1880289"/>
            <a:ext cx="870011" cy="275207"/>
          </a:xfrm>
          <a:prstGeom prst="roundRect">
            <a:avLst/>
          </a:prstGeom>
          <a:solidFill>
            <a:srgbClr val="CDE6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9C4F3E-31CB-4FC5-B377-FA88427E9A67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6164580" y="1591616"/>
            <a:ext cx="0" cy="288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FA1390-428F-47FB-92C7-B798CC54451E}"/>
              </a:ext>
            </a:extLst>
          </p:cNvPr>
          <p:cNvSpPr/>
          <p:nvPr/>
        </p:nvSpPr>
        <p:spPr>
          <a:xfrm>
            <a:off x="5729573" y="2444169"/>
            <a:ext cx="870011" cy="275207"/>
          </a:xfrm>
          <a:prstGeom prst="roundRect">
            <a:avLst/>
          </a:prstGeom>
          <a:solidFill>
            <a:srgbClr val="DCDFE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0120003-DC87-4DA7-BF88-3259486E7BCB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6599584" y="2017893"/>
            <a:ext cx="1" cy="563880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711E241F-C054-4563-AC78-851EBD1EC1A5}"/>
              </a:ext>
            </a:extLst>
          </p:cNvPr>
          <p:cNvSpPr/>
          <p:nvPr/>
        </p:nvSpPr>
        <p:spPr>
          <a:xfrm>
            <a:off x="5135878" y="3429000"/>
            <a:ext cx="2057400" cy="56388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6486810A-E13F-4CFA-9848-CD3E6921B8F9}"/>
              </a:ext>
            </a:extLst>
          </p:cNvPr>
          <p:cNvSpPr/>
          <p:nvPr/>
        </p:nvSpPr>
        <p:spPr>
          <a:xfrm>
            <a:off x="5135878" y="3284663"/>
            <a:ext cx="2057400" cy="56388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F150E57-A32B-4A91-A7E6-D1577BC0B7A5}"/>
              </a:ext>
            </a:extLst>
          </p:cNvPr>
          <p:cNvSpPr/>
          <p:nvPr/>
        </p:nvSpPr>
        <p:spPr>
          <a:xfrm>
            <a:off x="5135878" y="3136738"/>
            <a:ext cx="2057400" cy="5638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0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38629B-D581-4521-A093-7AC5A16F088F}"/>
              </a:ext>
            </a:extLst>
          </p:cNvPr>
          <p:cNvSpPr/>
          <p:nvPr/>
        </p:nvSpPr>
        <p:spPr>
          <a:xfrm>
            <a:off x="1615439" y="2713078"/>
            <a:ext cx="9267713" cy="1321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ALMSS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: Automatic Learned-index Model Selection System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AB1693-A48C-4FE1-A569-3B4952E47717}"/>
              </a:ext>
            </a:extLst>
          </p:cNvPr>
          <p:cNvGrpSpPr/>
          <p:nvPr/>
        </p:nvGrpSpPr>
        <p:grpSpPr>
          <a:xfrm>
            <a:off x="3026230" y="838200"/>
            <a:ext cx="3238500" cy="3744686"/>
            <a:chOff x="3026230" y="838200"/>
            <a:chExt cx="3238500" cy="37446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47B362C-4F88-4EDE-940B-A5334C34C8CC}"/>
                </a:ext>
              </a:extLst>
            </p:cNvPr>
            <p:cNvSpPr/>
            <p:nvPr/>
          </p:nvSpPr>
          <p:spPr>
            <a:xfrm>
              <a:off x="5453745" y="1012372"/>
              <a:ext cx="337457" cy="9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5460188-77DE-40E5-804C-014DDAF80A3B}"/>
                </a:ext>
              </a:extLst>
            </p:cNvPr>
            <p:cNvSpPr/>
            <p:nvPr/>
          </p:nvSpPr>
          <p:spPr>
            <a:xfrm>
              <a:off x="5927273" y="1796143"/>
              <a:ext cx="337457" cy="9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0620DE-476D-4299-B3D7-D56A9BC8BA43}"/>
                </a:ext>
              </a:extLst>
            </p:cNvPr>
            <p:cNvSpPr/>
            <p:nvPr/>
          </p:nvSpPr>
          <p:spPr>
            <a:xfrm>
              <a:off x="5453744" y="2656115"/>
              <a:ext cx="337457" cy="9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193198F-A412-46EE-88C4-38B747E2AFFB}"/>
                </a:ext>
              </a:extLst>
            </p:cNvPr>
            <p:cNvSpPr/>
            <p:nvPr/>
          </p:nvSpPr>
          <p:spPr>
            <a:xfrm>
              <a:off x="5927272" y="3505201"/>
              <a:ext cx="337457" cy="9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022D26B3-0A31-4AE8-808E-AC0A5861BB72}"/>
                </a:ext>
              </a:extLst>
            </p:cNvPr>
            <p:cNvSpPr/>
            <p:nvPr/>
          </p:nvSpPr>
          <p:spPr>
            <a:xfrm>
              <a:off x="5538107" y="3635827"/>
              <a:ext cx="168729" cy="1197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94B42394-9DD9-45E0-B188-7FE3FDDE96F0}"/>
                </a:ext>
              </a:extLst>
            </p:cNvPr>
            <p:cNvSpPr/>
            <p:nvPr/>
          </p:nvSpPr>
          <p:spPr>
            <a:xfrm>
              <a:off x="5538107" y="838200"/>
              <a:ext cx="168729" cy="15240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BC2E7E-4751-4206-85A7-A7B29669DD84}"/>
                </a:ext>
              </a:extLst>
            </p:cNvPr>
            <p:cNvSpPr/>
            <p:nvPr/>
          </p:nvSpPr>
          <p:spPr>
            <a:xfrm>
              <a:off x="3026230" y="2857500"/>
              <a:ext cx="1436915" cy="555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Weight interference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D841A1-2B46-4C21-93DA-A512FB8ADA10}"/>
                </a:ext>
              </a:extLst>
            </p:cNvPr>
            <p:cNvCxnSpPr>
              <a:stCxn id="8" idx="3"/>
              <a:endCxn id="2" idx="1"/>
            </p:cNvCxnSpPr>
            <p:nvPr/>
          </p:nvCxnSpPr>
          <p:spPr>
            <a:xfrm flipV="1">
              <a:off x="4463145" y="1491343"/>
              <a:ext cx="990600" cy="164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4B09DC-F944-4602-8C04-4D0AA44392EE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4463145" y="3135086"/>
              <a:ext cx="990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6F4C171-7A42-48A4-A130-9ED214035FEB}"/>
                </a:ext>
              </a:extLst>
            </p:cNvPr>
            <p:cNvSpPr/>
            <p:nvPr/>
          </p:nvSpPr>
          <p:spPr>
            <a:xfrm>
              <a:off x="6011635" y="4463143"/>
              <a:ext cx="168729" cy="1197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A64339-6C19-4368-AA21-B249F0EB3773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4463145" y="3135086"/>
              <a:ext cx="1464127" cy="84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3B0F01-9B81-43B4-987C-3D6EF0C0DAFC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4463145" y="2275114"/>
            <a:ext cx="1464128" cy="85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5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1A69944-1C91-4C04-B326-1A59D6C56646}"/>
              </a:ext>
            </a:extLst>
          </p:cNvPr>
          <p:cNvGrpSpPr/>
          <p:nvPr/>
        </p:nvGrpSpPr>
        <p:grpSpPr>
          <a:xfrm>
            <a:off x="1291836" y="322609"/>
            <a:ext cx="8880610" cy="5241525"/>
            <a:chOff x="1291836" y="322609"/>
            <a:chExt cx="8880610" cy="5241525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8BC28B93-8425-4C74-87A1-227C3A5FD605}"/>
                </a:ext>
              </a:extLst>
            </p:cNvPr>
            <p:cNvGrpSpPr/>
            <p:nvPr/>
          </p:nvGrpSpPr>
          <p:grpSpPr>
            <a:xfrm>
              <a:off x="1291836" y="322609"/>
              <a:ext cx="8880610" cy="5241525"/>
              <a:chOff x="1196586" y="389284"/>
              <a:chExt cx="8880610" cy="5241525"/>
            </a:xfrm>
          </p:grpSpPr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F311B581-4CDA-4F77-8682-20A17F16F88C}"/>
                  </a:ext>
                </a:extLst>
              </p:cNvPr>
              <p:cNvSpPr/>
              <p:nvPr/>
            </p:nvSpPr>
            <p:spPr>
              <a:xfrm>
                <a:off x="4953045" y="389284"/>
                <a:ext cx="1844323" cy="929021"/>
              </a:xfrm>
              <a:prstGeom prst="roundRect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87853D44-F5A1-41C5-9D1B-562DAAED200B}"/>
                  </a:ext>
                </a:extLst>
              </p:cNvPr>
              <p:cNvGrpSpPr/>
              <p:nvPr/>
            </p:nvGrpSpPr>
            <p:grpSpPr>
              <a:xfrm>
                <a:off x="1196586" y="389285"/>
                <a:ext cx="8880610" cy="5241524"/>
                <a:chOff x="939411" y="3585106"/>
                <a:chExt cx="8880610" cy="5241524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0F48E7E8-AB44-47BE-96CA-999B3300B349}"/>
                    </a:ext>
                  </a:extLst>
                </p:cNvPr>
                <p:cNvGrpSpPr/>
                <p:nvPr/>
              </p:nvGrpSpPr>
              <p:grpSpPr>
                <a:xfrm>
                  <a:off x="939411" y="3585117"/>
                  <a:ext cx="8880610" cy="5241513"/>
                  <a:chOff x="883994" y="765131"/>
                  <a:chExt cx="8880610" cy="524151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9444F281-0627-48AC-AD81-340A04C0CC40}"/>
                      </a:ext>
                    </a:extLst>
                  </p:cNvPr>
                  <p:cNvSpPr/>
                  <p:nvPr/>
                </p:nvSpPr>
                <p:spPr>
                  <a:xfrm>
                    <a:off x="883994" y="1940360"/>
                    <a:ext cx="2259487" cy="2301662"/>
                  </a:xfrm>
                  <a:prstGeom prst="roundRect">
                    <a:avLst/>
                  </a:prstGeom>
                  <a:ln w="28575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0FCD79A-787F-4756-A034-5A60741E9C34}"/>
                      </a:ext>
                    </a:extLst>
                  </p:cNvPr>
                  <p:cNvSpPr/>
                  <p:nvPr/>
                </p:nvSpPr>
                <p:spPr>
                  <a:xfrm>
                    <a:off x="7920281" y="1940360"/>
                    <a:ext cx="1844323" cy="2301662"/>
                  </a:xfrm>
                  <a:prstGeom prst="roundRect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矩形: 圆角 95">
                    <a:extLst>
                      <a:ext uri="{FF2B5EF4-FFF2-40B4-BE49-F238E27FC236}">
                        <a16:creationId xmlns:a16="http://schemas.microsoft.com/office/drawing/2014/main" id="{C5BCC142-E48A-4D56-81E9-C52FA48154E3}"/>
                      </a:ext>
                    </a:extLst>
                  </p:cNvPr>
                  <p:cNvSpPr/>
                  <p:nvPr/>
                </p:nvSpPr>
                <p:spPr>
                  <a:xfrm>
                    <a:off x="3326828" y="4045592"/>
                    <a:ext cx="4456733" cy="1961052"/>
                  </a:xfrm>
                  <a:prstGeom prst="roundRect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63B190C6-C8B7-49BB-8931-2E8D0C5B8027}"/>
                      </a:ext>
                    </a:extLst>
                  </p:cNvPr>
                  <p:cNvGrpSpPr/>
                  <p:nvPr/>
                </p:nvGrpSpPr>
                <p:grpSpPr>
                  <a:xfrm>
                    <a:off x="1066561" y="765131"/>
                    <a:ext cx="8551328" cy="5028352"/>
                    <a:chOff x="1297470" y="894440"/>
                    <a:chExt cx="8551328" cy="502835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152C6502-E2F6-4E51-9052-FA8876735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1938" y="2716306"/>
                      <a:ext cx="1550894" cy="712694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visualization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778A8E64-E598-43FC-90B9-5FC37E2A1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1938" y="1002598"/>
                      <a:ext cx="1550894" cy="712694"/>
                    </a:xfrm>
                    <a:prstGeom prst="rect">
                      <a:avLst/>
                    </a:prstGeom>
                    <a:solidFill>
                      <a:srgbClr val="C5E0B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SQL parsing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2AD72336-1263-42C1-8226-847D452C9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3927" y="4799080"/>
                      <a:ext cx="1550894" cy="71269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Learning Index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6536CEBF-A4B7-4BCA-9FAA-CF8E69D65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7904" y="2218246"/>
                      <a:ext cx="1550894" cy="71269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Automatic Selection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0FB67BD9-77F2-4E14-B3B6-EBC2FC671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7904" y="3429000"/>
                      <a:ext cx="1550894" cy="71269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regression models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BAC1ED8F-DCE4-4889-8EE6-58B8CBCFF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512" y="3481000"/>
                      <a:ext cx="1550894" cy="712694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Upload Dataset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743607E8-46E6-46E2-9808-F8886BD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7470" y="2271852"/>
                      <a:ext cx="1964213" cy="712694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data content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data distribution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FF1D0ACD-3101-4B24-9C5B-56B04DD11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8057" y="4388061"/>
                      <a:ext cx="1550894" cy="1534731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RMI model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Btree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86137AED-0F0C-495E-9CA3-0A6FA95EB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431" y="894440"/>
                      <a:ext cx="1812759" cy="92902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sql statement</a:t>
                      </a:r>
                    </a:p>
                  </p:txBody>
                </p:sp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E4B0439E-D8F0-4317-8047-FDB84AAF06B8}"/>
                        </a:ext>
                      </a:extLst>
                    </p:cNvPr>
                    <p:cNvCxnSpPr>
                      <a:cxnSpLocks/>
                      <a:endCxn id="2" idx="1"/>
                    </p:cNvCxnSpPr>
                    <p:nvPr/>
                  </p:nvCxnSpPr>
                  <p:spPr>
                    <a:xfrm>
                      <a:off x="3374390" y="3072653"/>
                      <a:ext cx="1647548" cy="0"/>
                    </a:xfrm>
                    <a:prstGeom prst="straightConnector1">
                      <a:avLst/>
                    </a:prstGeom>
                    <a:ln w="57150">
                      <a:headEnd type="triangle"/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C77260C0-FDA4-42D0-AC80-ED8039022EC1}"/>
                        </a:ext>
                      </a:extLst>
                    </p:cNvPr>
                    <p:cNvCxnSpPr>
                      <a:cxnSpLocks/>
                      <a:stCxn id="43" idx="2"/>
                      <a:endCxn id="42" idx="0"/>
                    </p:cNvCxnSpPr>
                    <p:nvPr/>
                  </p:nvCxnSpPr>
                  <p:spPr>
                    <a:xfrm flipH="1">
                      <a:off x="2274959" y="2984546"/>
                      <a:ext cx="4618" cy="496454"/>
                    </a:xfrm>
                    <a:prstGeom prst="straightConnector1">
                      <a:avLst/>
                    </a:prstGeom>
                    <a:ln w="571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箭头连接符 71">
                      <a:extLst>
                        <a:ext uri="{FF2B5EF4-FFF2-40B4-BE49-F238E27FC236}">
                          <a16:creationId xmlns:a16="http://schemas.microsoft.com/office/drawing/2014/main" id="{D643FD3D-7ECA-42F0-A6B5-B40F98FE78C3}"/>
                        </a:ext>
                      </a:extLst>
                    </p:cNvPr>
                    <p:cNvCxnSpPr>
                      <a:cxnSpLocks/>
                      <a:stCxn id="41" idx="0"/>
                      <a:endCxn id="40" idx="2"/>
                    </p:cNvCxnSpPr>
                    <p:nvPr/>
                  </p:nvCxnSpPr>
                  <p:spPr>
                    <a:xfrm flipV="1">
                      <a:off x="9073351" y="2930940"/>
                      <a:ext cx="0" cy="498060"/>
                    </a:xfrm>
                    <a:prstGeom prst="straightConnector1">
                      <a:avLst/>
                    </a:prstGeom>
                    <a:ln w="571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ED506208-AD54-4C37-BDC7-C7ECFB6B0FA7}"/>
                    </a:ext>
                  </a:extLst>
                </p:cNvPr>
                <p:cNvSpPr/>
                <p:nvPr/>
              </p:nvSpPr>
              <p:spPr>
                <a:xfrm>
                  <a:off x="6711554" y="3585106"/>
                  <a:ext cx="1812759" cy="9290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query result</a:t>
                  </a:r>
                </a:p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model parameter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BAA3CD91-DFD2-4C61-9750-CA5CA011B025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93479" y="4514138"/>
                  <a:ext cx="1224455" cy="916613"/>
                </a:xfrm>
                <a:prstGeom prst="straightConnector1">
                  <a:avLst/>
                </a:prstGeom>
                <a:ln w="571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38">
                  <a:extLst>
                    <a:ext uri="{FF2B5EF4-FFF2-40B4-BE49-F238E27FC236}">
                      <a16:creationId xmlns:a16="http://schemas.microsoft.com/office/drawing/2014/main" id="{0F2ED4EE-D753-48C7-9472-876185240BDC}"/>
                    </a:ext>
                  </a:extLst>
                </p:cNvPr>
                <p:cNvCxnSpPr>
                  <a:cxnSpLocks/>
                  <a:stCxn id="45" idx="2"/>
                </p:cNvCxnSpPr>
                <p:nvPr/>
              </p:nvCxnSpPr>
              <p:spPr>
                <a:xfrm>
                  <a:off x="3621319" y="4514138"/>
                  <a:ext cx="1225127" cy="892845"/>
                </a:xfrm>
                <a:prstGeom prst="straightConnector1">
                  <a:avLst/>
                </a:prstGeom>
                <a:ln w="571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0C9F1FA2-020E-481D-8FAF-A3D174558D9E}"/>
                  </a:ext>
                </a:extLst>
              </p:cNvPr>
              <p:cNvCxnSpPr>
                <a:cxnSpLocks/>
                <a:stCxn id="2" idx="2"/>
                <a:endCxn id="96" idx="0"/>
              </p:cNvCxnSpPr>
              <p:nvPr/>
            </p:nvCxnSpPr>
            <p:spPr>
              <a:xfrm flipH="1">
                <a:off x="5867787" y="2923856"/>
                <a:ext cx="11281" cy="745901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B73E73AF-77BE-4DCF-9AEC-017E60B461B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6654515" y="2567509"/>
                <a:ext cx="1326119" cy="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463B6B63-26FC-45AE-B575-8FF8DB5D2526}"/>
                  </a:ext>
                </a:extLst>
              </p:cNvPr>
              <p:cNvCxnSpPr>
                <a:cxnSpLocks/>
                <a:stCxn id="161" idx="2"/>
                <a:endCxn id="2" idx="0"/>
              </p:cNvCxnSpPr>
              <p:nvPr/>
            </p:nvCxnSpPr>
            <p:spPr>
              <a:xfrm>
                <a:off x="5875207" y="1318305"/>
                <a:ext cx="3861" cy="892857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B9922B79-4516-45F2-B4C5-B988B4EC9F1C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>
              <a:off x="5361754" y="4583608"/>
              <a:ext cx="1163236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8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FDC66B4-E4EB-4787-BBFB-17541898DD65}"/>
              </a:ext>
            </a:extLst>
          </p:cNvPr>
          <p:cNvGrpSpPr/>
          <p:nvPr/>
        </p:nvGrpSpPr>
        <p:grpSpPr>
          <a:xfrm>
            <a:off x="-795628" y="163708"/>
            <a:ext cx="13391040" cy="9052689"/>
            <a:chOff x="-795628" y="163708"/>
            <a:chExt cx="13391040" cy="90526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098D91B-8D22-4C55-9A53-9B04C9170E52}"/>
                </a:ext>
              </a:extLst>
            </p:cNvPr>
            <p:cNvSpPr/>
            <p:nvPr/>
          </p:nvSpPr>
          <p:spPr>
            <a:xfrm>
              <a:off x="2980081" y="3204486"/>
              <a:ext cx="5840640" cy="326488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可选过程 54">
              <a:extLst>
                <a:ext uri="{FF2B5EF4-FFF2-40B4-BE49-F238E27FC236}">
                  <a16:creationId xmlns:a16="http://schemas.microsoft.com/office/drawing/2014/main" id="{C5D6014C-08C7-460B-A988-C09E2AD7C4E2}"/>
                </a:ext>
              </a:extLst>
            </p:cNvPr>
            <p:cNvSpPr/>
            <p:nvPr/>
          </p:nvSpPr>
          <p:spPr>
            <a:xfrm>
              <a:off x="-795628" y="3908421"/>
              <a:ext cx="2788920" cy="1464308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Learning index speed up the reduction of key ranges in positioning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F36AC01E-BF32-47B4-B6EA-085A7A6ADA40}"/>
                </a:ext>
              </a:extLst>
            </p:cNvPr>
            <p:cNvSpPr/>
            <p:nvPr/>
          </p:nvSpPr>
          <p:spPr>
            <a:xfrm>
              <a:off x="1984560" y="4347208"/>
              <a:ext cx="995521" cy="586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5BB605E-FA97-4D19-97C6-0FA1106BF287}"/>
                </a:ext>
              </a:extLst>
            </p:cNvPr>
            <p:cNvGrpSpPr/>
            <p:nvPr/>
          </p:nvGrpSpPr>
          <p:grpSpPr>
            <a:xfrm>
              <a:off x="2926080" y="163708"/>
              <a:ext cx="8490859" cy="6060035"/>
              <a:chOff x="2926080" y="426720"/>
              <a:chExt cx="8490859" cy="6060035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4F18CBEC-4279-4A59-8AD7-667D9F2C6CAD}"/>
                  </a:ext>
                </a:extLst>
              </p:cNvPr>
              <p:cNvSpPr/>
              <p:nvPr/>
            </p:nvSpPr>
            <p:spPr>
              <a:xfrm>
                <a:off x="5566410" y="1249680"/>
                <a:ext cx="967740" cy="3962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940EF1-D838-4D88-A24A-5A5A6DBB88E8}"/>
                  </a:ext>
                </a:extLst>
              </p:cNvPr>
              <p:cNvSpPr txBox="1"/>
              <p:nvPr/>
            </p:nvSpPr>
            <p:spPr>
              <a:xfrm>
                <a:off x="5756592" y="426720"/>
                <a:ext cx="112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SQL</a:t>
                </a:r>
                <a:endParaRPr lang="zh-CN" altLang="en-US" dirty="0"/>
              </a:p>
            </p:txBody>
          </p:sp>
          <p:sp>
            <p:nvSpPr>
              <p:cNvPr id="4" name="箭头: 下 3">
                <a:extLst>
                  <a:ext uri="{FF2B5EF4-FFF2-40B4-BE49-F238E27FC236}">
                    <a16:creationId xmlns:a16="http://schemas.microsoft.com/office/drawing/2014/main" id="{86F9B39C-6256-4D69-85F1-F22D974A1AB6}"/>
                  </a:ext>
                </a:extLst>
              </p:cNvPr>
              <p:cNvSpPr/>
              <p:nvPr/>
            </p:nvSpPr>
            <p:spPr>
              <a:xfrm>
                <a:off x="6004560" y="838200"/>
                <a:ext cx="91440" cy="3693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箭头: 下 6">
                <a:extLst>
                  <a:ext uri="{FF2B5EF4-FFF2-40B4-BE49-F238E27FC236}">
                    <a16:creationId xmlns:a16="http://schemas.microsoft.com/office/drawing/2014/main" id="{F1CD0FF9-EB01-4578-AFBF-7E87F97EA9EA}"/>
                  </a:ext>
                </a:extLst>
              </p:cNvPr>
              <p:cNvSpPr/>
              <p:nvPr/>
            </p:nvSpPr>
            <p:spPr>
              <a:xfrm>
                <a:off x="6004560" y="1688068"/>
                <a:ext cx="91440" cy="3693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F748716-2FE0-427A-B0EE-3B34D01AB325}"/>
                  </a:ext>
                </a:extLst>
              </p:cNvPr>
              <p:cNvSpPr/>
              <p:nvPr/>
            </p:nvSpPr>
            <p:spPr>
              <a:xfrm>
                <a:off x="5103495" y="2206466"/>
                <a:ext cx="1985010" cy="9367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Hidden layer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B361106-08C7-4719-AFD0-522C51E094B1}"/>
                  </a:ext>
                </a:extLst>
              </p:cNvPr>
              <p:cNvSpPr/>
              <p:nvPr/>
            </p:nvSpPr>
            <p:spPr>
              <a:xfrm>
                <a:off x="5004435" y="2099548"/>
                <a:ext cx="1985010" cy="9367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 hidden layers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A2868D1-3BE2-4662-8AD1-343380AAFD44}"/>
                  </a:ext>
                </a:extLst>
              </p:cNvPr>
              <p:cNvSpPr/>
              <p:nvPr/>
            </p:nvSpPr>
            <p:spPr>
              <a:xfrm>
                <a:off x="9083040" y="1701883"/>
                <a:ext cx="967740" cy="3962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Stage 1</a:t>
                </a:r>
                <a:endParaRPr lang="zh-CN" altLang="en-US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48F348B-8392-422B-B783-5504FE2D3459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6096000" y="1881307"/>
                <a:ext cx="2987040" cy="18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7F9E74A-388B-4C41-B109-28B0A7E55FFC}"/>
                  </a:ext>
                </a:extLst>
              </p:cNvPr>
              <p:cNvSpPr/>
              <p:nvPr/>
            </p:nvSpPr>
            <p:spPr>
              <a:xfrm>
                <a:off x="5311140" y="3654028"/>
                <a:ext cx="1478280" cy="586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activation layer</a:t>
                </a:r>
                <a:endParaRPr lang="zh-CN" altLang="en-US" dirty="0"/>
              </a:p>
            </p:txBody>
          </p:sp>
          <p:sp>
            <p:nvSpPr>
              <p:cNvPr id="17" name="箭头: 下 16">
                <a:extLst>
                  <a:ext uri="{FF2B5EF4-FFF2-40B4-BE49-F238E27FC236}">
                    <a16:creationId xmlns:a16="http://schemas.microsoft.com/office/drawing/2014/main" id="{3A3CDBD8-266C-4B16-AC1C-4B8045F6918B}"/>
                  </a:ext>
                </a:extLst>
              </p:cNvPr>
              <p:cNvSpPr/>
              <p:nvPr/>
            </p:nvSpPr>
            <p:spPr>
              <a:xfrm>
                <a:off x="5974080" y="3143250"/>
                <a:ext cx="152400" cy="51077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C5AE80E-C52A-44CC-BB75-7C21AB7BBC94}"/>
                  </a:ext>
                </a:extLst>
              </p:cNvPr>
              <p:cNvSpPr/>
              <p:nvPr/>
            </p:nvSpPr>
            <p:spPr>
              <a:xfrm>
                <a:off x="3093720" y="3701653"/>
                <a:ext cx="1478280" cy="491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relu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ACF3B2D-002B-4A51-A221-DF561B257AF0}"/>
                  </a:ext>
                </a:extLst>
              </p:cNvPr>
              <p:cNvCxnSpPr>
                <a:cxnSpLocks/>
                <a:stCxn id="19" idx="3"/>
                <a:endCxn id="16" idx="1"/>
              </p:cNvCxnSpPr>
              <p:nvPr/>
            </p:nvCxnSpPr>
            <p:spPr>
              <a:xfrm>
                <a:off x="4572000" y="3947398"/>
                <a:ext cx="7391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88160C-3196-49D9-AB9C-7FCDC88CC0E7}"/>
                  </a:ext>
                </a:extLst>
              </p:cNvPr>
              <p:cNvSpPr/>
              <p:nvPr/>
            </p:nvSpPr>
            <p:spPr>
              <a:xfrm>
                <a:off x="9083040" y="3749278"/>
                <a:ext cx="967740" cy="3962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Stage 2</a:t>
                </a:r>
                <a:endParaRPr lang="zh-CN" altLang="en-US" dirty="0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B6744BD1-8E2B-48DB-9CF8-68141F8DF963}"/>
                  </a:ext>
                </a:extLst>
              </p:cNvPr>
              <p:cNvCxnSpPr>
                <a:cxnSpLocks/>
                <a:stCxn id="26" idx="1"/>
                <a:endCxn id="16" idx="3"/>
              </p:cNvCxnSpPr>
              <p:nvPr/>
            </p:nvCxnSpPr>
            <p:spPr>
              <a:xfrm flipH="1">
                <a:off x="6789420" y="3947398"/>
                <a:ext cx="2293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3224A58D-0A1B-4FE4-AE70-A8BD2BD7DF37}"/>
                  </a:ext>
                </a:extLst>
              </p:cNvPr>
              <p:cNvSpPr/>
              <p:nvPr/>
            </p:nvSpPr>
            <p:spPr>
              <a:xfrm>
                <a:off x="4411980" y="4899660"/>
                <a:ext cx="1112520" cy="5867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7B5A4FE4-4020-4AD8-8CCF-C35D34183D22}"/>
                  </a:ext>
                </a:extLst>
              </p:cNvPr>
              <p:cNvSpPr/>
              <p:nvPr/>
            </p:nvSpPr>
            <p:spPr>
              <a:xfrm>
                <a:off x="6433185" y="4899660"/>
                <a:ext cx="1112520" cy="5867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46772A27-17D8-4938-8BE1-3878ECC908E1}"/>
                  </a:ext>
                </a:extLst>
              </p:cNvPr>
              <p:cNvCxnSpPr>
                <a:stCxn id="16" idx="2"/>
                <a:endCxn id="30" idx="0"/>
              </p:cNvCxnSpPr>
              <p:nvPr/>
            </p:nvCxnSpPr>
            <p:spPr>
              <a:xfrm flipH="1">
                <a:off x="4968240" y="4240768"/>
                <a:ext cx="1082040" cy="658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22A7851-BCE1-45DE-B421-4C5A665CCAA6}"/>
                  </a:ext>
                </a:extLst>
              </p:cNvPr>
              <p:cNvCxnSpPr>
                <a:stCxn id="16" idx="2"/>
                <a:endCxn id="31" idx="0"/>
              </p:cNvCxnSpPr>
              <p:nvPr/>
            </p:nvCxnSpPr>
            <p:spPr>
              <a:xfrm>
                <a:off x="6050280" y="4240768"/>
                <a:ext cx="939165" cy="658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396189DF-117B-44C5-B618-D6BB0C7D82BB}"/>
                  </a:ext>
                </a:extLst>
              </p:cNvPr>
              <p:cNvSpPr/>
              <p:nvPr/>
            </p:nvSpPr>
            <p:spPr>
              <a:xfrm>
                <a:off x="3459480" y="5899543"/>
                <a:ext cx="1112520" cy="5867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2C50ECC-484F-4FC4-953F-27BCFA89B01D}"/>
                  </a:ext>
                </a:extLst>
              </p:cNvPr>
              <p:cNvSpPr/>
              <p:nvPr/>
            </p:nvSpPr>
            <p:spPr>
              <a:xfrm>
                <a:off x="5494020" y="5900020"/>
                <a:ext cx="1112520" cy="5867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3ECB5200-1D48-4953-8A0E-DFCAAC9AD477}"/>
                  </a:ext>
                </a:extLst>
              </p:cNvPr>
              <p:cNvSpPr/>
              <p:nvPr/>
            </p:nvSpPr>
            <p:spPr>
              <a:xfrm>
                <a:off x="7467600" y="5899543"/>
                <a:ext cx="1112520" cy="5867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FDA35CA-9F22-4193-B6F6-2CCF3E7C55BA}"/>
                  </a:ext>
                </a:extLst>
              </p:cNvPr>
              <p:cNvCxnSpPr>
                <a:cxnSpLocks/>
                <a:stCxn id="30" idx="2"/>
                <a:endCxn id="39" idx="0"/>
              </p:cNvCxnSpPr>
              <p:nvPr/>
            </p:nvCxnSpPr>
            <p:spPr>
              <a:xfrm flipH="1">
                <a:off x="4015740" y="5486395"/>
                <a:ext cx="952500" cy="413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8281E303-C29D-45C8-8AB3-E6A22DE09BCF}"/>
                  </a:ext>
                </a:extLst>
              </p:cNvPr>
              <p:cNvCxnSpPr>
                <a:stCxn id="30" idx="2"/>
                <a:endCxn id="40" idx="0"/>
              </p:cNvCxnSpPr>
              <p:nvPr/>
            </p:nvCxnSpPr>
            <p:spPr>
              <a:xfrm>
                <a:off x="4968240" y="5486395"/>
                <a:ext cx="1082040" cy="41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0D855CB1-F400-4F77-AF0B-A44D72E51814}"/>
                  </a:ext>
                </a:extLst>
              </p:cNvPr>
              <p:cNvCxnSpPr>
                <a:stCxn id="31" idx="2"/>
                <a:endCxn id="40" idx="0"/>
              </p:cNvCxnSpPr>
              <p:nvPr/>
            </p:nvCxnSpPr>
            <p:spPr>
              <a:xfrm flipH="1">
                <a:off x="6050280" y="5486395"/>
                <a:ext cx="939165" cy="41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6EFD6517-34B5-4065-B9B3-8CD99482AD53}"/>
                  </a:ext>
                </a:extLst>
              </p:cNvPr>
              <p:cNvCxnSpPr>
                <a:stCxn id="31" idx="2"/>
                <a:endCxn id="41" idx="0"/>
              </p:cNvCxnSpPr>
              <p:nvPr/>
            </p:nvCxnSpPr>
            <p:spPr>
              <a:xfrm>
                <a:off x="6989445" y="5486395"/>
                <a:ext cx="1034415" cy="413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F12A0D65-513F-4105-A2FE-1FCDD055DC16}"/>
                  </a:ext>
                </a:extLst>
              </p:cNvPr>
              <p:cNvCxnSpPr>
                <a:cxnSpLocks/>
                <a:stCxn id="12" idx="2"/>
                <a:endCxn id="26" idx="0"/>
              </p:cNvCxnSpPr>
              <p:nvPr/>
            </p:nvCxnSpPr>
            <p:spPr>
              <a:xfrm>
                <a:off x="9566910" y="2098123"/>
                <a:ext cx="0" cy="165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4CEC536-5DD2-4DAC-A80D-36F4178F13E0}"/>
                  </a:ext>
                </a:extLst>
              </p:cNvPr>
              <p:cNvSpPr txBox="1"/>
              <p:nvPr/>
            </p:nvSpPr>
            <p:spPr>
              <a:xfrm>
                <a:off x="9640930" y="2735378"/>
                <a:ext cx="177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pre-training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FA93B0C3-D0CA-4487-B354-47F8A9D98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6080" y="4373400"/>
                    <a:ext cx="60960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FA93B0C3-D0CA-4487-B354-47F8A9D98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080" y="4373400"/>
                    <a:ext cx="60960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47C2E88-B359-4BCC-BE7A-2E5E3792156C}"/>
                  </a:ext>
                </a:extLst>
              </p:cNvPr>
              <p:cNvSpPr/>
              <p:nvPr/>
            </p:nvSpPr>
            <p:spPr>
              <a:xfrm>
                <a:off x="9083040" y="4990508"/>
                <a:ext cx="967740" cy="3962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Stage 3</a:t>
                </a:r>
                <a:endParaRPr lang="zh-CN" altLang="en-US" dirty="0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5C132CD2-62B7-4618-A45C-F956A5682660}"/>
                  </a:ext>
                </a:extLst>
              </p:cNvPr>
              <p:cNvCxnSpPr>
                <a:cxnSpLocks/>
                <a:stCxn id="26" idx="2"/>
                <a:endCxn id="60" idx="0"/>
              </p:cNvCxnSpPr>
              <p:nvPr/>
            </p:nvCxnSpPr>
            <p:spPr>
              <a:xfrm>
                <a:off x="9566910" y="4145518"/>
                <a:ext cx="0" cy="844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1BADBD4-80DE-4BDD-B620-C78084A534BC}"/>
                </a:ext>
              </a:extLst>
            </p:cNvPr>
            <p:cNvSpPr txBox="1"/>
            <p:nvPr/>
          </p:nvSpPr>
          <p:spPr>
            <a:xfrm>
              <a:off x="9578339" y="4120335"/>
              <a:ext cx="276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sigma descent training</a:t>
              </a:r>
              <a:endParaRPr lang="zh-CN" altLang="en-US" dirty="0"/>
            </a:p>
          </p:txBody>
        </p:sp>
        <p:sp>
          <p:nvSpPr>
            <p:cNvPr id="72" name="箭头: 下 71">
              <a:extLst>
                <a:ext uri="{FF2B5EF4-FFF2-40B4-BE49-F238E27FC236}">
                  <a16:creationId xmlns:a16="http://schemas.microsoft.com/office/drawing/2014/main" id="{FD71191A-9556-4BDE-A83C-6CBA489AA194}"/>
                </a:ext>
              </a:extLst>
            </p:cNvPr>
            <p:cNvSpPr/>
            <p:nvPr/>
          </p:nvSpPr>
          <p:spPr>
            <a:xfrm>
              <a:off x="5756592" y="6223266"/>
              <a:ext cx="495935" cy="12734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911232AE-F7A4-4284-8EEB-B29A5786F4D2}"/>
                </a:ext>
              </a:extLst>
            </p:cNvPr>
            <p:cNvSpPr/>
            <p:nvPr/>
          </p:nvSpPr>
          <p:spPr>
            <a:xfrm>
              <a:off x="3497579" y="7547212"/>
              <a:ext cx="5013960" cy="4131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E472DB1-1A99-4CC7-86C4-BBF0AF98A939}"/>
                </a:ext>
              </a:extLst>
            </p:cNvPr>
            <p:cNvSpPr/>
            <p:nvPr/>
          </p:nvSpPr>
          <p:spPr>
            <a:xfrm>
              <a:off x="9083040" y="7564120"/>
              <a:ext cx="967740" cy="396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Stage n</a:t>
              </a:r>
              <a:endParaRPr lang="zh-CN" altLang="en-US" dirty="0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83043BF-E804-443D-8AE7-3AB2BD54FB37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 flipV="1">
              <a:off x="8511539" y="7753786"/>
              <a:ext cx="571501" cy="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301011C-DD0B-409A-A364-072D1452CABC}"/>
                </a:ext>
              </a:extLst>
            </p:cNvPr>
            <p:cNvCxnSpPr>
              <a:cxnSpLocks/>
              <a:stCxn id="60" idx="1"/>
              <a:endCxn id="31" idx="3"/>
            </p:cNvCxnSpPr>
            <p:nvPr/>
          </p:nvCxnSpPr>
          <p:spPr>
            <a:xfrm flipH="1">
              <a:off x="7545705" y="4925616"/>
              <a:ext cx="1537335" cy="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7283961-4625-4871-B5C5-1B96A8486714}"/>
                </a:ext>
              </a:extLst>
            </p:cNvPr>
            <p:cNvCxnSpPr>
              <a:cxnSpLocks/>
              <a:stCxn id="60" idx="2"/>
              <a:endCxn id="74" idx="0"/>
            </p:cNvCxnSpPr>
            <p:nvPr/>
          </p:nvCxnSpPr>
          <p:spPr>
            <a:xfrm>
              <a:off x="9566910" y="5123736"/>
              <a:ext cx="0" cy="2440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A8BBEE6-8E7C-4389-BACE-E8B3467C6653}"/>
                </a:ext>
              </a:extLst>
            </p:cNvPr>
            <p:cNvSpPr txBox="1"/>
            <p:nvPr/>
          </p:nvSpPr>
          <p:spPr>
            <a:xfrm>
              <a:off x="9646932" y="6043541"/>
              <a:ext cx="294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 layer recursive training</a:t>
              </a:r>
              <a:endParaRPr lang="zh-CN" altLang="en-US" dirty="0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ECC783E-A286-4F96-860E-56F88F7D3209}"/>
                </a:ext>
              </a:extLst>
            </p:cNvPr>
            <p:cNvSpPr/>
            <p:nvPr/>
          </p:nvSpPr>
          <p:spPr>
            <a:xfrm>
              <a:off x="4823628" y="8423916"/>
              <a:ext cx="2346624" cy="7924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minimum position</a:t>
              </a:r>
              <a:endParaRPr lang="zh-CN" altLang="en-US" dirty="0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57458A3F-47F6-420E-A61C-F6F6AD1EF2BF}"/>
                </a:ext>
              </a:extLst>
            </p:cNvPr>
            <p:cNvCxnSpPr>
              <a:cxnSpLocks/>
              <a:stCxn id="73" idx="2"/>
              <a:endCxn id="89" idx="0"/>
            </p:cNvCxnSpPr>
            <p:nvPr/>
          </p:nvCxnSpPr>
          <p:spPr>
            <a:xfrm flipH="1">
              <a:off x="5996940" y="7960360"/>
              <a:ext cx="7619" cy="46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54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5AA556-4AD4-4296-A547-4916659211DF}"/>
              </a:ext>
            </a:extLst>
          </p:cNvPr>
          <p:cNvSpPr/>
          <p:nvPr/>
        </p:nvSpPr>
        <p:spPr>
          <a:xfrm>
            <a:off x="2504495" y="2901229"/>
            <a:ext cx="4810706" cy="3171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C866F7-5156-49D1-8366-5E2AC628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69" y="0"/>
            <a:ext cx="6616062" cy="6858000"/>
          </a:xfrm>
          <a:prstGeom prst="rect">
            <a:avLst/>
          </a:prstGeom>
        </p:spPr>
      </p:pic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6D200EED-2021-42AA-A656-B688CE47E3BF}"/>
              </a:ext>
            </a:extLst>
          </p:cNvPr>
          <p:cNvSpPr/>
          <p:nvPr/>
        </p:nvSpPr>
        <p:spPr>
          <a:xfrm>
            <a:off x="-1271215" y="3605164"/>
            <a:ext cx="2788920" cy="146430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Learning indexes speed up the reduction of key ranges in positioning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5F09003-2A20-4D85-A8BC-FF6FDA4FD76D}"/>
              </a:ext>
            </a:extLst>
          </p:cNvPr>
          <p:cNvSpPr/>
          <p:nvPr/>
        </p:nvSpPr>
        <p:spPr>
          <a:xfrm>
            <a:off x="1508973" y="4043951"/>
            <a:ext cx="995521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1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1A4588-ACAB-4E95-AA55-AF399FCE56B4}"/>
              </a:ext>
            </a:extLst>
          </p:cNvPr>
          <p:cNvGrpSpPr/>
          <p:nvPr/>
        </p:nvGrpSpPr>
        <p:grpSpPr>
          <a:xfrm>
            <a:off x="4623047" y="436115"/>
            <a:ext cx="2363677" cy="3405142"/>
            <a:chOff x="4623047" y="436115"/>
            <a:chExt cx="2363677" cy="340514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433AAB1-E7F7-40E0-902A-E32A339003F3}"/>
                </a:ext>
              </a:extLst>
            </p:cNvPr>
            <p:cNvSpPr/>
            <p:nvPr/>
          </p:nvSpPr>
          <p:spPr>
            <a:xfrm>
              <a:off x="4623047" y="436115"/>
              <a:ext cx="1688976" cy="61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Sql</a:t>
              </a:r>
              <a:r>
                <a:rPr lang="zh-CN" altLang="en-US" dirty="0">
                  <a:solidFill>
                    <a:schemeClr val="tx1"/>
                  </a:solidFill>
                </a:rPr>
                <a:t>解析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AC3998D-A2CA-433F-B0B7-4A49B29EA03E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467535" y="1047565"/>
              <a:ext cx="0" cy="732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A930ED-648E-4FC0-9AFF-520C5640F0C3}"/>
                </a:ext>
              </a:extLst>
            </p:cNvPr>
            <p:cNvSpPr/>
            <p:nvPr/>
          </p:nvSpPr>
          <p:spPr>
            <a:xfrm>
              <a:off x="4623047" y="3229807"/>
              <a:ext cx="1688976" cy="61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自动选择模型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954115-558F-4515-A389-BABE20A1484F}"/>
                </a:ext>
              </a:extLst>
            </p:cNvPr>
            <p:cNvSpPr/>
            <p:nvPr/>
          </p:nvSpPr>
          <p:spPr>
            <a:xfrm>
              <a:off x="4623047" y="1779695"/>
              <a:ext cx="1688976" cy="61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递归学习索引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44C3418-89D9-4F71-A700-45F4D674229D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467535" y="2391145"/>
              <a:ext cx="0" cy="8386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EE4AC8D-0CC2-44A5-B7A8-879B6437344C}"/>
                </a:ext>
              </a:extLst>
            </p:cNvPr>
            <p:cNvSpPr txBox="1"/>
            <p:nvPr/>
          </p:nvSpPr>
          <p:spPr>
            <a:xfrm>
              <a:off x="5467535" y="1180731"/>
              <a:ext cx="151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</a:t>
              </a:r>
              <a:r>
                <a:rPr lang="zh-CN" altLang="en-US" dirty="0"/>
                <a:t>范围获取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32D77BA-A7FF-4CEA-BA0A-22238BED8135}"/>
                </a:ext>
              </a:extLst>
            </p:cNvPr>
            <p:cNvSpPr txBox="1"/>
            <p:nvPr/>
          </p:nvSpPr>
          <p:spPr>
            <a:xfrm>
              <a:off x="5530788" y="2636668"/>
              <a:ext cx="1455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Sigma</a:t>
              </a:r>
              <a:r>
                <a:rPr lang="zh-CN" altLang="en-US" dirty="0"/>
                <a:t>下降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8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2F9BBF2C-5BB6-42E7-844A-3BCEF2520DDA}"/>
              </a:ext>
            </a:extLst>
          </p:cNvPr>
          <p:cNvGrpSpPr/>
          <p:nvPr/>
        </p:nvGrpSpPr>
        <p:grpSpPr>
          <a:xfrm>
            <a:off x="2619427" y="334540"/>
            <a:ext cx="5116722" cy="8850741"/>
            <a:chOff x="2588947" y="532660"/>
            <a:chExt cx="5116722" cy="885074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6C85BD4-4BC8-4BE5-ABEB-A9B03BCAAE2E}"/>
                </a:ext>
              </a:extLst>
            </p:cNvPr>
            <p:cNvSpPr/>
            <p:nvPr/>
          </p:nvSpPr>
          <p:spPr>
            <a:xfrm>
              <a:off x="3346882" y="532660"/>
              <a:ext cx="1171852" cy="461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0A390D9-3A27-4470-BE26-BA97442E3C39}"/>
                </a:ext>
              </a:extLst>
            </p:cNvPr>
            <p:cNvSpPr/>
            <p:nvPr/>
          </p:nvSpPr>
          <p:spPr>
            <a:xfrm>
              <a:off x="3346882" y="8921762"/>
              <a:ext cx="1171852" cy="461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结束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A829921-6BCC-4CB3-9E41-74411E87B31A}"/>
                </a:ext>
              </a:extLst>
            </p:cNvPr>
            <p:cNvSpPr/>
            <p:nvPr/>
          </p:nvSpPr>
          <p:spPr>
            <a:xfrm>
              <a:off x="2920752" y="1482571"/>
              <a:ext cx="2024109" cy="683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分析字段涉及到的原始数据规模 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44ECBAF-1E48-45E3-BBF0-9300503C0258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932807" y="994299"/>
              <a:ext cx="1" cy="488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0450D7-63F5-4191-9C10-F097AF09FA0B}"/>
                </a:ext>
              </a:extLst>
            </p:cNvPr>
            <p:cNvSpPr/>
            <p:nvPr/>
          </p:nvSpPr>
          <p:spPr>
            <a:xfrm>
              <a:off x="2876364" y="2547890"/>
              <a:ext cx="2112884" cy="605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对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sql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语句进行正则解析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549F722-85AF-401C-A0E2-6291068691E3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3932806" y="2166151"/>
              <a:ext cx="1" cy="381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B5F080-A276-45E9-A127-BDCF3CA7346C}"/>
                </a:ext>
              </a:extLst>
            </p:cNvPr>
            <p:cNvSpPr/>
            <p:nvPr/>
          </p:nvSpPr>
          <p:spPr>
            <a:xfrm>
              <a:off x="2796464" y="3751186"/>
              <a:ext cx="2272684" cy="77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将得到的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key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值带入当前层模型计算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DC6EBB-9171-46C3-AEBC-278AB8146A15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3932806" y="3153791"/>
              <a:ext cx="0" cy="597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CEE8FD-6667-45E2-B3B2-EA55881F40BF}"/>
                </a:ext>
              </a:extLst>
            </p:cNvPr>
            <p:cNvSpPr/>
            <p:nvPr/>
          </p:nvSpPr>
          <p:spPr>
            <a:xfrm>
              <a:off x="2876364" y="5002567"/>
              <a:ext cx="2112884" cy="605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得到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postion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和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sigma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流程图: 决策 24">
              <a:extLst>
                <a:ext uri="{FF2B5EF4-FFF2-40B4-BE49-F238E27FC236}">
                  <a16:creationId xmlns:a16="http://schemas.microsoft.com/office/drawing/2014/main" id="{599DD250-0DCC-4F32-A624-A1A5A616AE69}"/>
                </a:ext>
              </a:extLst>
            </p:cNvPr>
            <p:cNvSpPr/>
            <p:nvPr/>
          </p:nvSpPr>
          <p:spPr>
            <a:xfrm>
              <a:off x="2588947" y="6103399"/>
              <a:ext cx="2687718" cy="11008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范围是否符合字段要求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1FE211-762E-48D9-BF1E-FF623B5D067F}"/>
                </a:ext>
              </a:extLst>
            </p:cNvPr>
            <p:cNvCxnSpPr>
              <a:cxnSpLocks/>
              <a:stCxn id="16" idx="2"/>
              <a:endCxn id="24" idx="0"/>
            </p:cNvCxnSpPr>
            <p:nvPr/>
          </p:nvCxnSpPr>
          <p:spPr>
            <a:xfrm>
              <a:off x="3932806" y="4529832"/>
              <a:ext cx="0" cy="472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1992FD2-0924-467C-AF82-9B0F61A8EB4A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3932806" y="5608468"/>
              <a:ext cx="0" cy="494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27F2C1C-70A2-4B17-AC36-0E60FF18C0FD}"/>
                </a:ext>
              </a:extLst>
            </p:cNvPr>
            <p:cNvSpPr/>
            <p:nvPr/>
          </p:nvSpPr>
          <p:spPr>
            <a:xfrm>
              <a:off x="2876364" y="7820930"/>
              <a:ext cx="2112884" cy="605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对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sql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语句进行正则解析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4137EF0-A91C-4F07-9067-1A559EA7ADB6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3932806" y="7204231"/>
              <a:ext cx="0" cy="616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DB4713D-9C92-4558-8BDD-02653A71AC07}"/>
                </a:ext>
              </a:extLst>
            </p:cNvPr>
            <p:cNvSpPr txBox="1"/>
            <p:nvPr/>
          </p:nvSpPr>
          <p:spPr>
            <a:xfrm>
              <a:off x="3932806" y="7329830"/>
              <a:ext cx="15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ABDE253-290E-4152-BA0E-20A7E0436BF3}"/>
                </a:ext>
              </a:extLst>
            </p:cNvPr>
            <p:cNvSpPr txBox="1"/>
            <p:nvPr/>
          </p:nvSpPr>
          <p:spPr>
            <a:xfrm>
              <a:off x="5356565" y="6284483"/>
              <a:ext cx="47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13BDB3B-2B84-4BF9-828D-8454D7FDE4EC}"/>
                </a:ext>
              </a:extLst>
            </p:cNvPr>
            <p:cNvCxnSpPr>
              <a:cxnSpLocks/>
              <a:stCxn id="36" idx="2"/>
              <a:endCxn id="3" idx="0"/>
            </p:cNvCxnSpPr>
            <p:nvPr/>
          </p:nvCxnSpPr>
          <p:spPr>
            <a:xfrm>
              <a:off x="3932806" y="8426831"/>
              <a:ext cx="2" cy="494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E453018-3FC1-4F5A-8175-CAB8483F7947}"/>
                </a:ext>
              </a:extLst>
            </p:cNvPr>
            <p:cNvSpPr/>
            <p:nvPr/>
          </p:nvSpPr>
          <p:spPr>
            <a:xfrm>
              <a:off x="5592785" y="5002566"/>
              <a:ext cx="2112884" cy="605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key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代入下一层模型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28CECEAF-234C-4D8D-A04C-7EB077EBE468}"/>
                </a:ext>
              </a:extLst>
            </p:cNvPr>
            <p:cNvCxnSpPr>
              <a:cxnSpLocks/>
              <a:stCxn id="25" idx="3"/>
              <a:endCxn id="52" idx="2"/>
            </p:cNvCxnSpPr>
            <p:nvPr/>
          </p:nvCxnSpPr>
          <p:spPr>
            <a:xfrm flipV="1">
              <a:off x="5276665" y="5608467"/>
              <a:ext cx="1372562" cy="104534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FC4789D7-F506-454D-963E-AAAA03109A79}"/>
                </a:ext>
              </a:extLst>
            </p:cNvPr>
            <p:cNvCxnSpPr>
              <a:cxnSpLocks/>
              <a:stCxn id="52" idx="0"/>
              <a:endCxn id="16" idx="3"/>
            </p:cNvCxnSpPr>
            <p:nvPr/>
          </p:nvCxnSpPr>
          <p:spPr>
            <a:xfrm rot="16200000" flipV="1">
              <a:off x="5428160" y="3781498"/>
              <a:ext cx="862057" cy="15800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594A708A-1BFC-4D88-9138-38AF8F37FD46}"/>
              </a:ext>
            </a:extLst>
          </p:cNvPr>
          <p:cNvGrpSpPr/>
          <p:nvPr/>
        </p:nvGrpSpPr>
        <p:grpSpPr>
          <a:xfrm>
            <a:off x="1051952" y="93980"/>
            <a:ext cx="8301598" cy="15039355"/>
            <a:chOff x="1051952" y="93980"/>
            <a:chExt cx="8301598" cy="1503935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E5274C5-8023-4952-9137-86E48404000E}"/>
                </a:ext>
              </a:extLst>
            </p:cNvPr>
            <p:cNvSpPr/>
            <p:nvPr/>
          </p:nvSpPr>
          <p:spPr>
            <a:xfrm>
              <a:off x="4673600" y="93980"/>
              <a:ext cx="1112520" cy="44196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7AEAB-12D6-4362-9D68-0C929F7D105D}"/>
                </a:ext>
              </a:extLst>
            </p:cNvPr>
            <p:cNvSpPr/>
            <p:nvPr/>
          </p:nvSpPr>
          <p:spPr>
            <a:xfrm>
              <a:off x="4363720" y="91440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</a:t>
              </a:r>
              <a:r>
                <a:rPr lang="en-US" altLang="zh-CN" dirty="0"/>
                <a:t>key</a:t>
              </a:r>
              <a:r>
                <a:rPr lang="zh-CN" altLang="en-US" dirty="0"/>
                <a:t>范围并进入隐藏层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56B9BF-AFDF-4118-937E-87F70F2C7737}"/>
                </a:ext>
              </a:extLst>
            </p:cNvPr>
            <p:cNvSpPr/>
            <p:nvPr/>
          </p:nvSpPr>
          <p:spPr>
            <a:xfrm>
              <a:off x="4363720" y="199136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进行预训练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519F68-59DB-4067-9C5B-1CC64FB99C88}"/>
                </a:ext>
              </a:extLst>
            </p:cNvPr>
            <p:cNvSpPr/>
            <p:nvPr/>
          </p:nvSpPr>
          <p:spPr>
            <a:xfrm>
              <a:off x="4363720" y="306832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Relu</a:t>
              </a:r>
              <a:r>
                <a:rPr lang="zh-CN" altLang="en-US" dirty="0"/>
                <a:t>函数激活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933CF2-E87C-40E7-B72E-A8F70E0E2ADB}"/>
                </a:ext>
              </a:extLst>
            </p:cNvPr>
            <p:cNvSpPr/>
            <p:nvPr/>
          </p:nvSpPr>
          <p:spPr>
            <a:xfrm>
              <a:off x="4363720" y="306832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Relu</a:t>
              </a:r>
              <a:r>
                <a:rPr lang="zh-CN" altLang="en-US" dirty="0"/>
                <a:t>函数激活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59F734-23A7-49B7-A620-94161CF8C632}"/>
                </a:ext>
              </a:extLst>
            </p:cNvPr>
            <p:cNvSpPr/>
            <p:nvPr/>
          </p:nvSpPr>
          <p:spPr>
            <a:xfrm>
              <a:off x="4298950" y="4145280"/>
              <a:ext cx="1861820" cy="769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由查询类型决定模型嵌入的架构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DB6397-5BA5-4724-A30C-31BE63A55867}"/>
                </a:ext>
              </a:extLst>
            </p:cNvPr>
            <p:cNvSpPr/>
            <p:nvPr/>
          </p:nvSpPr>
          <p:spPr>
            <a:xfrm>
              <a:off x="4298950" y="5318760"/>
              <a:ext cx="1861820" cy="769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基于架构进行递归索引学习训练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55B74E-EDA5-458B-BDAA-775D850B2E6F}"/>
                </a:ext>
              </a:extLst>
            </p:cNvPr>
            <p:cNvSpPr/>
            <p:nvPr/>
          </p:nvSpPr>
          <p:spPr>
            <a:xfrm>
              <a:off x="4298950" y="6466840"/>
              <a:ext cx="1861820" cy="769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由查询类型决定模型嵌入的架构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C84ADA-7737-43DB-9196-15ED80E91FBB}"/>
                </a:ext>
              </a:extLst>
            </p:cNvPr>
            <p:cNvSpPr/>
            <p:nvPr/>
          </p:nvSpPr>
          <p:spPr>
            <a:xfrm>
              <a:off x="4363720" y="765937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当前训练阶段</a:t>
              </a:r>
              <a:r>
                <a:rPr lang="en-US" altLang="zh-CN" dirty="0"/>
                <a:t>stage i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F89CDC-8883-4B6B-B90D-ABA756AB995C}"/>
                </a:ext>
              </a:extLst>
            </p:cNvPr>
            <p:cNvSpPr/>
            <p:nvPr/>
          </p:nvSpPr>
          <p:spPr>
            <a:xfrm>
              <a:off x="4203700" y="8718550"/>
              <a:ext cx="2052320" cy="769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输出当前层</a:t>
              </a:r>
              <a:r>
                <a:rPr lang="en-US" altLang="zh-CN" dirty="0"/>
                <a:t>stage i</a:t>
              </a:r>
              <a:r>
                <a:rPr lang="zh-CN" altLang="en-US" dirty="0"/>
                <a:t>的</a:t>
              </a:r>
              <a:r>
                <a:rPr lang="en-US" altLang="zh-CN" dirty="0"/>
                <a:t>position</a:t>
              </a:r>
              <a:r>
                <a:rPr lang="zh-CN" altLang="en-US" dirty="0"/>
                <a:t>与</a:t>
              </a:r>
              <a:r>
                <a:rPr lang="en-US" altLang="zh-CN" dirty="0"/>
                <a:t>sigma</a:t>
              </a:r>
              <a:endParaRPr lang="zh-CN" altLang="en-US" dirty="0"/>
            </a:p>
          </p:txBody>
        </p:sp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id="{40B39F11-1576-4964-B440-7C8E9D48FE55}"/>
                </a:ext>
              </a:extLst>
            </p:cNvPr>
            <p:cNvSpPr/>
            <p:nvPr/>
          </p:nvSpPr>
          <p:spPr>
            <a:xfrm>
              <a:off x="4076700" y="9791700"/>
              <a:ext cx="2306320" cy="12954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是否超出时间阈值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B24C5B-B781-4317-8792-C16A4A0D5BDC}"/>
                </a:ext>
              </a:extLst>
            </p:cNvPr>
            <p:cNvSpPr/>
            <p:nvPr/>
          </p:nvSpPr>
          <p:spPr>
            <a:xfrm>
              <a:off x="7621270" y="10138410"/>
              <a:ext cx="1732280" cy="6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采用</a:t>
              </a:r>
              <a:r>
                <a:rPr lang="en-US" altLang="zh-CN" dirty="0"/>
                <a:t>B+</a:t>
              </a:r>
              <a:r>
                <a:rPr lang="zh-CN" altLang="en-US" dirty="0"/>
                <a:t>树架构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B467932-6DFC-4C7C-A100-7412084A8F2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6383020" y="10439400"/>
              <a:ext cx="1238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8FF5190-D553-4F70-873B-683A3F65280D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229860" y="535940"/>
              <a:ext cx="0" cy="378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63BD38-CE28-4D0A-812F-049A8B793C6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229860" y="2593340"/>
              <a:ext cx="0" cy="47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6C165D1-17A1-4444-A101-0BA43B7FECE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229860" y="1516380"/>
              <a:ext cx="0" cy="47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D9E1CF2-525E-4BB3-A0DA-54F517C6A15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229860" y="3670300"/>
              <a:ext cx="0" cy="47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C481320-D9EF-473A-927B-028D1CB932A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229860" y="4914900"/>
              <a:ext cx="0" cy="403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A158A1B-9872-4008-8F4F-2D6EDCC8C883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229860" y="6088380"/>
              <a:ext cx="0" cy="378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966267F-1BFC-4EA5-9207-E0287D15CB9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229860" y="7236460"/>
              <a:ext cx="0" cy="422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84BB8D8-0CD1-4B61-919A-279AA686A7A1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5229860" y="826135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6098789-A9BE-47A2-AB39-9FB42077C92F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229860" y="9488170"/>
              <a:ext cx="0" cy="303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94BE3559-4726-465E-90E4-13CC0CA9FB71}"/>
                </a:ext>
              </a:extLst>
            </p:cNvPr>
            <p:cNvCxnSpPr>
              <a:stCxn id="15" idx="0"/>
              <a:endCxn id="8" idx="3"/>
            </p:cNvCxnSpPr>
            <p:nvPr/>
          </p:nvCxnSpPr>
          <p:spPr>
            <a:xfrm rot="16200000" flipV="1">
              <a:off x="5106670" y="6757670"/>
              <a:ext cx="4434840" cy="23266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B191187-A724-4B4E-8202-967DB5308D85}"/>
                </a:ext>
              </a:extLst>
            </p:cNvPr>
            <p:cNvSpPr txBox="1"/>
            <p:nvPr/>
          </p:nvSpPr>
          <p:spPr>
            <a:xfrm>
              <a:off x="6848474" y="9953744"/>
              <a:ext cx="930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4E357C99-28E8-4237-987C-112EED60AAA8}"/>
                </a:ext>
              </a:extLst>
            </p:cNvPr>
            <p:cNvSpPr/>
            <p:nvPr/>
          </p:nvSpPr>
          <p:spPr>
            <a:xfrm>
              <a:off x="3843973" y="11463020"/>
              <a:ext cx="2771774" cy="138047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Stage i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训练是否达到实验预期阈值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E0E45A-580F-409E-AEE1-DE18B1DF707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5229860" y="11087100"/>
              <a:ext cx="0" cy="375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078EA72-5A8F-4921-9A63-5D68227D4000}"/>
                </a:ext>
              </a:extLst>
            </p:cNvPr>
            <p:cNvSpPr/>
            <p:nvPr/>
          </p:nvSpPr>
          <p:spPr>
            <a:xfrm>
              <a:off x="1051952" y="11852267"/>
              <a:ext cx="1732280" cy="601980"/>
            </a:xfrm>
            <a:prstGeom prst="rect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i++</a:t>
              </a:r>
              <a:endParaRPr lang="zh-CN" altLang="en-US" dirty="0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2EEEFEB-75E1-4B43-AF01-623D4F4880D6}"/>
                </a:ext>
              </a:extLst>
            </p:cNvPr>
            <p:cNvCxnSpPr>
              <a:cxnSpLocks/>
              <a:stCxn id="59" idx="1"/>
              <a:endCxn id="64" idx="3"/>
            </p:cNvCxnSpPr>
            <p:nvPr/>
          </p:nvCxnSpPr>
          <p:spPr>
            <a:xfrm flipH="1" flipV="1">
              <a:off x="2784232" y="12153257"/>
              <a:ext cx="105974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721345D2-0348-4810-94E6-C457F6D456B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1158561" y="8647110"/>
              <a:ext cx="3891909" cy="25184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FA08578-B165-461F-90B1-A84F0542FFFF}"/>
                </a:ext>
              </a:extLst>
            </p:cNvPr>
            <p:cNvSpPr txBox="1"/>
            <p:nvPr/>
          </p:nvSpPr>
          <p:spPr>
            <a:xfrm>
              <a:off x="5416062" y="11087100"/>
              <a:ext cx="37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DAAAB88-EA90-4C7F-883A-9AC7E7327C92}"/>
                </a:ext>
              </a:extLst>
            </p:cNvPr>
            <p:cNvSpPr txBox="1"/>
            <p:nvPr/>
          </p:nvSpPr>
          <p:spPr>
            <a:xfrm>
              <a:off x="3187737" y="11818098"/>
              <a:ext cx="795973" cy="369332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0344401-D984-4F01-96E8-622830F3080A}"/>
                </a:ext>
              </a:extLst>
            </p:cNvPr>
            <p:cNvSpPr/>
            <p:nvPr/>
          </p:nvSpPr>
          <p:spPr>
            <a:xfrm>
              <a:off x="4298950" y="13389925"/>
              <a:ext cx="1892300" cy="5022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返回最小</a:t>
              </a:r>
              <a:r>
                <a:rPr lang="en-US" altLang="zh-CN" dirty="0"/>
                <a:t>key</a:t>
              </a:r>
              <a:r>
                <a:rPr lang="zh-CN" altLang="en-US" dirty="0"/>
                <a:t>范围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A500CEE-2D83-4F2E-BC9B-9579214030D8}"/>
                </a:ext>
              </a:extLst>
            </p:cNvPr>
            <p:cNvCxnSpPr>
              <a:cxnSpLocks/>
              <a:stCxn id="59" idx="2"/>
              <a:endCxn id="73" idx="0"/>
            </p:cNvCxnSpPr>
            <p:nvPr/>
          </p:nvCxnSpPr>
          <p:spPr>
            <a:xfrm>
              <a:off x="5229860" y="12843495"/>
              <a:ext cx="15240" cy="54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6A964D90-60C8-4489-BDD4-ECA18E7A3CCF}"/>
                </a:ext>
              </a:extLst>
            </p:cNvPr>
            <p:cNvSpPr/>
            <p:nvPr/>
          </p:nvSpPr>
          <p:spPr>
            <a:xfrm>
              <a:off x="4518660" y="14474205"/>
              <a:ext cx="1422400" cy="6591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结束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550AD2B-83C1-46FF-BC98-41403E405E5D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 flipH="1">
              <a:off x="5229860" y="13892215"/>
              <a:ext cx="15240" cy="581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4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54BE221-3529-4D26-9360-7B9F2E4D506B}"/>
              </a:ext>
            </a:extLst>
          </p:cNvPr>
          <p:cNvGrpSpPr/>
          <p:nvPr/>
        </p:nvGrpSpPr>
        <p:grpSpPr>
          <a:xfrm>
            <a:off x="3781426" y="161925"/>
            <a:ext cx="4024310" cy="8296281"/>
            <a:chOff x="3781426" y="161925"/>
            <a:chExt cx="4024310" cy="829628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9AEB18D-6424-4851-B97E-C7BE05244767}"/>
                </a:ext>
              </a:extLst>
            </p:cNvPr>
            <p:cNvSpPr/>
            <p:nvPr/>
          </p:nvSpPr>
          <p:spPr>
            <a:xfrm>
              <a:off x="5276851" y="161925"/>
              <a:ext cx="1009650" cy="42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开始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1EFBA1F-E47C-4279-929C-8F8D97CD789E}"/>
                </a:ext>
              </a:extLst>
            </p:cNvPr>
            <p:cNvSpPr/>
            <p:nvPr/>
          </p:nvSpPr>
          <p:spPr>
            <a:xfrm>
              <a:off x="4824413" y="833436"/>
              <a:ext cx="1938337" cy="79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接收最小</a:t>
              </a:r>
              <a:r>
                <a:rPr lang="en-US" altLang="zh-CN" dirty="0"/>
                <a:t>key</a:t>
              </a:r>
              <a:r>
                <a:rPr lang="zh-CN" altLang="en-US" dirty="0"/>
                <a:t>范围及相关字段数据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69B1F0-1DC1-4CD5-8952-53517C5A65FA}"/>
                </a:ext>
              </a:extLst>
            </p:cNvPr>
            <p:cNvSpPr/>
            <p:nvPr/>
          </p:nvSpPr>
          <p:spPr>
            <a:xfrm>
              <a:off x="4824413" y="1971672"/>
              <a:ext cx="1938336" cy="63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模型多样性度量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B6304B-3D66-4971-9A76-50B9C8D23914}"/>
                </a:ext>
              </a:extLst>
            </p:cNvPr>
            <p:cNvSpPr/>
            <p:nvPr/>
          </p:nvSpPr>
          <p:spPr>
            <a:xfrm>
              <a:off x="3781426" y="2952747"/>
              <a:ext cx="1042987" cy="471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467B70-2401-4E88-B371-327C18A339CB}"/>
                </a:ext>
              </a:extLst>
            </p:cNvPr>
            <p:cNvSpPr/>
            <p:nvPr/>
          </p:nvSpPr>
          <p:spPr>
            <a:xfrm>
              <a:off x="5276851" y="2957511"/>
              <a:ext cx="1042987" cy="471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8027A4-20E7-489C-AF00-70915B5B8E5C}"/>
                </a:ext>
              </a:extLst>
            </p:cNvPr>
            <p:cNvSpPr/>
            <p:nvPr/>
          </p:nvSpPr>
          <p:spPr>
            <a:xfrm>
              <a:off x="6762749" y="2957511"/>
              <a:ext cx="1042987" cy="471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1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C9E7B6-E565-445E-9658-CE3B0AE43193}"/>
                </a:ext>
              </a:extLst>
            </p:cNvPr>
            <p:cNvSpPr/>
            <p:nvPr/>
          </p:nvSpPr>
          <p:spPr>
            <a:xfrm>
              <a:off x="4824413" y="4019547"/>
              <a:ext cx="1938336" cy="63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随机森林模型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BE4FE5F-1AAD-4F98-831E-56F1BDE9AD97}"/>
                </a:ext>
              </a:extLst>
            </p:cNvPr>
            <p:cNvSpPr/>
            <p:nvPr/>
          </p:nvSpPr>
          <p:spPr>
            <a:xfrm>
              <a:off x="4824413" y="5048247"/>
              <a:ext cx="1938336" cy="63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误差</a:t>
              </a:r>
              <a:r>
                <a:rPr lang="en-US" altLang="zh-CN" dirty="0"/>
                <a:t>-</a:t>
              </a:r>
              <a:r>
                <a:rPr lang="zh-CN" altLang="en-US" dirty="0"/>
                <a:t>歧义分解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337B61-C189-4EED-942B-B6C8A2676BB9}"/>
                </a:ext>
              </a:extLst>
            </p:cNvPr>
            <p:cNvSpPr/>
            <p:nvPr/>
          </p:nvSpPr>
          <p:spPr>
            <a:xfrm>
              <a:off x="4826228" y="6024564"/>
              <a:ext cx="1938336" cy="63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多样性增强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B3BB77-D11D-4821-AAFA-2BCD6D18D0F2}"/>
                </a:ext>
              </a:extLst>
            </p:cNvPr>
            <p:cNvSpPr/>
            <p:nvPr/>
          </p:nvSpPr>
          <p:spPr>
            <a:xfrm>
              <a:off x="4824413" y="7000881"/>
              <a:ext cx="1938336" cy="63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Position</a:t>
              </a:r>
              <a:r>
                <a:rPr lang="zh-CN" altLang="en-US" dirty="0"/>
                <a:t>输出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1B40F73-1E01-4356-961B-6355A50158A6}"/>
                </a:ext>
              </a:extLst>
            </p:cNvPr>
            <p:cNvSpPr/>
            <p:nvPr/>
          </p:nvSpPr>
          <p:spPr>
            <a:xfrm>
              <a:off x="5288756" y="8029581"/>
              <a:ext cx="1009650" cy="428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结束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B26FA3F-B0AD-4699-A3FA-44A8AD49C979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781676" y="590550"/>
              <a:ext cx="11906" cy="24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A7FC22-4A47-494A-B06B-25D8013FB821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5793581" y="1624011"/>
              <a:ext cx="1" cy="347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8FB4E2-B976-4915-9179-1064B8647968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793581" y="2609850"/>
              <a:ext cx="4764" cy="347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EBDDD9-C6A3-477A-94E3-A6490DC8031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4302920" y="2609850"/>
              <a:ext cx="1490661" cy="342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FC3940D-CDCE-4144-A38B-10610D038595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93581" y="2609850"/>
              <a:ext cx="1490662" cy="347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929B114-B3C2-4C03-8148-DFB75067EA6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4302920" y="3424236"/>
              <a:ext cx="1490661" cy="595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80403F-2CE5-460D-B109-F5F0957D3AD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5793581" y="3429000"/>
              <a:ext cx="4764" cy="590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576C391-81B4-4430-9CBF-15E3C49736E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793581" y="3429000"/>
              <a:ext cx="1490662" cy="590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91B2FDB-3C5B-4B32-8430-5CD0F14AA5E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793581" y="4657725"/>
              <a:ext cx="0" cy="390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C67F3CF-C8CF-4C04-B815-AD427A7CF33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793581" y="5686425"/>
              <a:ext cx="1815" cy="338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B41DBD-BAD5-49EE-8874-31620B3B85B1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5793581" y="6662742"/>
              <a:ext cx="1815" cy="338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4AB0421-3080-4ACE-B77B-68FF557EB7A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5793581" y="7639059"/>
              <a:ext cx="0" cy="390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3F833ABC-1EC6-44BD-8101-203C66B37A8E}"/>
              </a:ext>
            </a:extLst>
          </p:cNvPr>
          <p:cNvGrpSpPr/>
          <p:nvPr/>
        </p:nvGrpSpPr>
        <p:grpSpPr>
          <a:xfrm>
            <a:off x="284083" y="535986"/>
            <a:ext cx="13635118" cy="4188381"/>
            <a:chOff x="284083" y="535986"/>
            <a:chExt cx="13635118" cy="4188381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54937D26-D6A5-4F59-9822-EDBBFB3461FA}"/>
                </a:ext>
              </a:extLst>
            </p:cNvPr>
            <p:cNvSpPr/>
            <p:nvPr/>
          </p:nvSpPr>
          <p:spPr>
            <a:xfrm>
              <a:off x="6388221" y="583714"/>
              <a:ext cx="7530980" cy="41406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EE02DE4C-DE41-45D9-BA3F-7CB6FC244214}"/>
                </a:ext>
              </a:extLst>
            </p:cNvPr>
            <p:cNvSpPr/>
            <p:nvPr/>
          </p:nvSpPr>
          <p:spPr>
            <a:xfrm>
              <a:off x="8273988" y="1109709"/>
              <a:ext cx="3719711" cy="276095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F22C106-15BE-4DE2-BE17-9415EBC2F5B5}"/>
                </a:ext>
              </a:extLst>
            </p:cNvPr>
            <p:cNvSpPr/>
            <p:nvPr/>
          </p:nvSpPr>
          <p:spPr>
            <a:xfrm>
              <a:off x="328474" y="1926454"/>
              <a:ext cx="550415" cy="10564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166EFE-DD48-445B-8292-81798544D60F}"/>
                </a:ext>
              </a:extLst>
            </p:cNvPr>
            <p:cNvSpPr/>
            <p:nvPr/>
          </p:nvSpPr>
          <p:spPr>
            <a:xfrm>
              <a:off x="2459113" y="1458155"/>
              <a:ext cx="1065321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C6074C-417A-4CA3-80CE-B116547CCC08}"/>
                </a:ext>
              </a:extLst>
            </p:cNvPr>
            <p:cNvSpPr/>
            <p:nvPr/>
          </p:nvSpPr>
          <p:spPr>
            <a:xfrm>
              <a:off x="2459113" y="2250488"/>
              <a:ext cx="1065321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2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0A396B-E146-4A55-84B9-F51875714539}"/>
                </a:ext>
              </a:extLst>
            </p:cNvPr>
            <p:cNvSpPr/>
            <p:nvPr/>
          </p:nvSpPr>
          <p:spPr>
            <a:xfrm>
              <a:off x="2459112" y="2898559"/>
              <a:ext cx="1065321" cy="446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n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027167F-934D-4278-AAD4-3F8D38456C2C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878889" y="1662342"/>
              <a:ext cx="1580224" cy="79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B83E5FA-A0D5-4602-B9C0-7094FD47D370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878889" y="2454675"/>
              <a:ext cx="15802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383097C-521B-4918-84BF-C296AEF80197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878889" y="2454676"/>
              <a:ext cx="1580223" cy="66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0A8E07-6E10-4947-8D0A-98563052B3A9}"/>
                </a:ext>
              </a:extLst>
            </p:cNvPr>
            <p:cNvSpPr/>
            <p:nvPr/>
          </p:nvSpPr>
          <p:spPr>
            <a:xfrm>
              <a:off x="585921" y="3870666"/>
              <a:ext cx="2166155" cy="446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Diversity measure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E6AD27-85AD-48DD-A35C-03145F482E1A}"/>
                </a:ext>
              </a:extLst>
            </p:cNvPr>
            <p:cNvSpPr/>
            <p:nvPr/>
          </p:nvSpPr>
          <p:spPr>
            <a:xfrm>
              <a:off x="878886" y="535986"/>
              <a:ext cx="1580224" cy="477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Related field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4AFC8B-DFEA-49CE-8FA5-1A9E6F27ED0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1668998" y="1013160"/>
              <a:ext cx="0" cy="1033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D68ECC9-4CAE-4637-92E9-0BAB70F77F11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1668998" y="2788143"/>
              <a:ext cx="1" cy="108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2E082C-2CC5-429A-A73C-DD5D75B370E2}"/>
                </a:ext>
              </a:extLst>
            </p:cNvPr>
            <p:cNvSpPr/>
            <p:nvPr/>
          </p:nvSpPr>
          <p:spPr>
            <a:xfrm>
              <a:off x="4571997" y="2250488"/>
              <a:ext cx="1065321" cy="4083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choose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4D8A45C-A3D0-460F-A211-70DCDD4A3BE9}"/>
                </a:ext>
              </a:extLst>
            </p:cNvPr>
            <p:cNvCxnSpPr>
              <a:cxnSpLocks/>
              <a:stCxn id="4" idx="3"/>
              <a:endCxn id="32" idx="1"/>
            </p:cNvCxnSpPr>
            <p:nvPr/>
          </p:nvCxnSpPr>
          <p:spPr>
            <a:xfrm>
              <a:off x="3524434" y="1662342"/>
              <a:ext cx="1047563" cy="79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18A0A22-630B-45FC-9B21-4E1E02E0DFA5}"/>
                </a:ext>
              </a:extLst>
            </p:cNvPr>
            <p:cNvCxnSpPr>
              <a:cxnSpLocks/>
              <a:stCxn id="5" idx="3"/>
              <a:endCxn id="32" idx="1"/>
            </p:cNvCxnSpPr>
            <p:nvPr/>
          </p:nvCxnSpPr>
          <p:spPr>
            <a:xfrm>
              <a:off x="3524434" y="2454675"/>
              <a:ext cx="1047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3BA953C-431D-45B4-B9B8-2101289F16EE}"/>
                </a:ext>
              </a:extLst>
            </p:cNvPr>
            <p:cNvCxnSpPr>
              <a:cxnSpLocks/>
              <a:stCxn id="6" idx="3"/>
              <a:endCxn id="32" idx="1"/>
            </p:cNvCxnSpPr>
            <p:nvPr/>
          </p:nvCxnSpPr>
          <p:spPr>
            <a:xfrm flipV="1">
              <a:off x="3524433" y="2454675"/>
              <a:ext cx="1047564" cy="66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F501CD3-6A6E-41E9-BC15-021ADDB8D81E}"/>
                </a:ext>
              </a:extLst>
            </p:cNvPr>
            <p:cNvSpPr/>
            <p:nvPr/>
          </p:nvSpPr>
          <p:spPr>
            <a:xfrm>
              <a:off x="6411154" y="1458155"/>
              <a:ext cx="1065321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1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DC5882D-E8F9-4E75-8CA8-C0968C4A32B8}"/>
                </a:ext>
              </a:extLst>
            </p:cNvPr>
            <p:cNvSpPr/>
            <p:nvPr/>
          </p:nvSpPr>
          <p:spPr>
            <a:xfrm>
              <a:off x="6411154" y="2250487"/>
              <a:ext cx="1065321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2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9DF9D0-39DB-4940-8F0F-22C45998866E}"/>
                </a:ext>
              </a:extLst>
            </p:cNvPr>
            <p:cNvSpPr/>
            <p:nvPr/>
          </p:nvSpPr>
          <p:spPr>
            <a:xfrm>
              <a:off x="6411153" y="3140475"/>
              <a:ext cx="1134864" cy="446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m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49F6F75-D511-4384-91F6-7CABBC356248}"/>
                </a:ext>
              </a:extLst>
            </p:cNvPr>
            <p:cNvCxnSpPr>
              <a:cxnSpLocks/>
              <a:stCxn id="32" idx="3"/>
              <a:endCxn id="42" idx="1"/>
            </p:cNvCxnSpPr>
            <p:nvPr/>
          </p:nvCxnSpPr>
          <p:spPr>
            <a:xfrm flipV="1">
              <a:off x="5637318" y="1662342"/>
              <a:ext cx="773836" cy="79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5C06984-9F45-46E2-A4FC-CBE07C3E3116}"/>
                </a:ext>
              </a:extLst>
            </p:cNvPr>
            <p:cNvCxnSpPr>
              <a:cxnSpLocks/>
              <a:stCxn id="32" idx="3"/>
              <a:endCxn id="43" idx="1"/>
            </p:cNvCxnSpPr>
            <p:nvPr/>
          </p:nvCxnSpPr>
          <p:spPr>
            <a:xfrm flipV="1">
              <a:off x="5637318" y="2454674"/>
              <a:ext cx="7738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CD8D4A2-6DED-4C56-9BD3-B0AF992061AD}"/>
                </a:ext>
              </a:extLst>
            </p:cNvPr>
            <p:cNvCxnSpPr>
              <a:cxnSpLocks/>
              <a:stCxn id="32" idx="3"/>
              <a:endCxn id="44" idx="1"/>
            </p:cNvCxnSpPr>
            <p:nvPr/>
          </p:nvCxnSpPr>
          <p:spPr>
            <a:xfrm>
              <a:off x="5637318" y="2454675"/>
              <a:ext cx="773835" cy="908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15F5A5A-E776-48BF-B235-867EB961EDB6}"/>
                </a:ext>
              </a:extLst>
            </p:cNvPr>
            <p:cNvSpPr/>
            <p:nvPr/>
          </p:nvSpPr>
          <p:spPr>
            <a:xfrm>
              <a:off x="8417508" y="1866528"/>
              <a:ext cx="1160017" cy="10941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Error-ambiguity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DEC294F-45DC-4A7B-970E-A097E189E5D7}"/>
                </a:ext>
              </a:extLst>
            </p:cNvPr>
            <p:cNvSpPr/>
            <p:nvPr/>
          </p:nvSpPr>
          <p:spPr>
            <a:xfrm>
              <a:off x="10261106" y="1845995"/>
              <a:ext cx="1537317" cy="12173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Diversity enhancement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8DEB5F3-58DD-450D-A674-D43D9AF1802D}"/>
                </a:ext>
              </a:extLst>
            </p:cNvPr>
            <p:cNvCxnSpPr>
              <a:cxnSpLocks/>
              <a:stCxn id="42" idx="3"/>
              <a:endCxn id="56" idx="1"/>
            </p:cNvCxnSpPr>
            <p:nvPr/>
          </p:nvCxnSpPr>
          <p:spPr>
            <a:xfrm>
              <a:off x="7476475" y="1662342"/>
              <a:ext cx="941033" cy="751274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40E036CC-DCDC-411A-8D0E-3511B504CDE1}"/>
                </a:ext>
              </a:extLst>
            </p:cNvPr>
            <p:cNvCxnSpPr>
              <a:cxnSpLocks/>
              <a:stCxn id="43" idx="3"/>
              <a:endCxn id="56" idx="1"/>
            </p:cNvCxnSpPr>
            <p:nvPr/>
          </p:nvCxnSpPr>
          <p:spPr>
            <a:xfrm flipV="1">
              <a:off x="7476475" y="2413616"/>
              <a:ext cx="941033" cy="41058"/>
            </a:xfrm>
            <a:prstGeom prst="bentConnector3">
              <a:avLst>
                <a:gd name="adj1" fmla="val 54717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A0DB8E23-7AE7-49C3-B8EB-35D5DFD3D9D7}"/>
                </a:ext>
              </a:extLst>
            </p:cNvPr>
            <p:cNvCxnSpPr>
              <a:cxnSpLocks/>
              <a:stCxn id="44" idx="3"/>
              <a:endCxn id="56" idx="1"/>
            </p:cNvCxnSpPr>
            <p:nvPr/>
          </p:nvCxnSpPr>
          <p:spPr>
            <a:xfrm flipV="1">
              <a:off x="7546017" y="2413616"/>
              <a:ext cx="871491" cy="949911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1336E7FB-29F3-40B4-B44C-2C6ABF207DCB}"/>
                </a:ext>
              </a:extLst>
            </p:cNvPr>
            <p:cNvSpPr/>
            <p:nvPr/>
          </p:nvSpPr>
          <p:spPr>
            <a:xfrm>
              <a:off x="9564209" y="2311523"/>
              <a:ext cx="683581" cy="24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AE75691-B5BC-4DD7-A767-8C8423060EB2}"/>
                </a:ext>
              </a:extLst>
            </p:cNvPr>
            <p:cNvSpPr txBox="1"/>
            <p:nvPr/>
          </p:nvSpPr>
          <p:spPr>
            <a:xfrm>
              <a:off x="9663344" y="3418661"/>
              <a:ext cx="116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结合模块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7C4A034-E4C7-4B5D-A70E-B23548692389}"/>
                </a:ext>
              </a:extLst>
            </p:cNvPr>
            <p:cNvSpPr txBox="1"/>
            <p:nvPr/>
          </p:nvSpPr>
          <p:spPr>
            <a:xfrm>
              <a:off x="284083" y="3363526"/>
              <a:ext cx="102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3BD23C1-2300-482D-88A4-53657050B6B7}"/>
                </a:ext>
              </a:extLst>
            </p:cNvPr>
            <p:cNvSpPr/>
            <p:nvPr/>
          </p:nvSpPr>
          <p:spPr>
            <a:xfrm>
              <a:off x="12764330" y="2228020"/>
              <a:ext cx="1058909" cy="52433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position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5EE48DA-91D1-415B-B0FD-E089271105F6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11993699" y="2490187"/>
              <a:ext cx="770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417D120-2DE9-4916-AF2A-63C39E4452F2}"/>
                </a:ext>
              </a:extLst>
            </p:cNvPr>
            <p:cNvSpPr txBox="1"/>
            <p:nvPr/>
          </p:nvSpPr>
          <p:spPr>
            <a:xfrm>
              <a:off x="9391920" y="4156516"/>
              <a:ext cx="280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Random forest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7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2582DC4-35E4-4628-9A31-E16F0493A7B5}"/>
              </a:ext>
            </a:extLst>
          </p:cNvPr>
          <p:cNvGrpSpPr/>
          <p:nvPr/>
        </p:nvGrpSpPr>
        <p:grpSpPr>
          <a:xfrm>
            <a:off x="853440" y="760638"/>
            <a:ext cx="15461808" cy="4431324"/>
            <a:chOff x="853440" y="760638"/>
            <a:chExt cx="15461808" cy="443132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3BA9AA4-34BF-44D8-A739-349F20A956FE}"/>
                </a:ext>
              </a:extLst>
            </p:cNvPr>
            <p:cNvGrpSpPr/>
            <p:nvPr/>
          </p:nvGrpSpPr>
          <p:grpSpPr>
            <a:xfrm>
              <a:off x="853440" y="760638"/>
              <a:ext cx="15461808" cy="4431324"/>
              <a:chOff x="853440" y="760638"/>
              <a:chExt cx="15461808" cy="4431324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CDEF62B-7EAE-42FE-90A5-F5D372270803}"/>
                  </a:ext>
                </a:extLst>
              </p:cNvPr>
              <p:cNvSpPr/>
              <p:nvPr/>
            </p:nvSpPr>
            <p:spPr>
              <a:xfrm>
                <a:off x="10384973" y="760638"/>
                <a:ext cx="3473004" cy="44313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6EB012-A49C-426A-9793-80041B1EE281}"/>
                  </a:ext>
                </a:extLst>
              </p:cNvPr>
              <p:cNvSpPr/>
              <p:nvPr/>
            </p:nvSpPr>
            <p:spPr>
              <a:xfrm>
                <a:off x="853440" y="2179320"/>
                <a:ext cx="1066800" cy="1955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scene3d>
                <a:camera prst="isometricOffAxis2Right">
                  <a:rot lat="1080000" lon="19800000" rev="0"/>
                </a:camera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Choose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F9332D-A214-441A-B0A0-B892DD5C5A90}"/>
                  </a:ext>
                </a:extLst>
              </p:cNvPr>
              <p:cNvSpPr/>
              <p:nvPr/>
            </p:nvSpPr>
            <p:spPr>
              <a:xfrm>
                <a:off x="3679371" y="1362709"/>
                <a:ext cx="1422400" cy="751840"/>
              </a:xfrm>
              <a:prstGeom prst="rect">
                <a:avLst/>
              </a:prstGeom>
              <a:scene3d>
                <a:camera prst="obliqueTopRight"/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Model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76BF79-8818-49B7-AA0F-9D3FBCA205E3}"/>
                  </a:ext>
                </a:extLst>
              </p:cNvPr>
              <p:cNvSpPr/>
              <p:nvPr/>
            </p:nvSpPr>
            <p:spPr>
              <a:xfrm>
                <a:off x="3679371" y="2780574"/>
                <a:ext cx="1422400" cy="751840"/>
              </a:xfrm>
              <a:prstGeom prst="rect">
                <a:avLst/>
              </a:prstGeom>
              <a:scene3d>
                <a:camera prst="obliqueTopRight"/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Model 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C2F13FF-0A54-4A34-B844-F36603410F49}"/>
                  </a:ext>
                </a:extLst>
              </p:cNvPr>
              <p:cNvSpPr/>
              <p:nvPr/>
            </p:nvSpPr>
            <p:spPr>
              <a:xfrm>
                <a:off x="3679371" y="4124108"/>
                <a:ext cx="1422400" cy="751840"/>
              </a:xfrm>
              <a:prstGeom prst="rect">
                <a:avLst/>
              </a:prstGeom>
              <a:scene3d>
                <a:camera prst="obliqueTopRight"/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Model 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66EC878-60B0-4B40-BFA6-61298896D1E6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 flipV="1">
                <a:off x="1774371" y="1738629"/>
                <a:ext cx="1905000" cy="1418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06D03E0-179D-4CEE-AA40-C8F21D694F08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774371" y="3156494"/>
                <a:ext cx="1905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D55928B-3642-406C-B808-7F3F5C6E2A04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1774371" y="3156494"/>
                <a:ext cx="1905000" cy="1343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4CAC799-4443-4347-915B-43988C2E725B}"/>
                  </a:ext>
                </a:extLst>
              </p:cNvPr>
              <p:cNvSpPr txBox="1"/>
              <p:nvPr/>
            </p:nvSpPr>
            <p:spPr>
              <a:xfrm>
                <a:off x="2002971" y="2791634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Randon Forest</a:t>
                </a:r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9AD1B29-432C-4F4D-BD13-4EE47198E8BC}"/>
                  </a:ext>
                </a:extLst>
              </p:cNvPr>
              <p:cNvSpPr/>
              <p:nvPr/>
            </p:nvSpPr>
            <p:spPr>
              <a:xfrm>
                <a:off x="6860902" y="2179320"/>
                <a:ext cx="1066800" cy="1955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scene3d>
                <a:camera prst="isometricOffAxis2Right">
                  <a:rot lat="1080000" lon="19800000" rev="0"/>
                </a:camera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majority voting</a:t>
                </a:r>
              </a:p>
            </p:txBody>
          </p: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7E1F7E87-408D-43A6-A259-6FCA7480CDE6}"/>
                  </a:ext>
                </a:extLst>
              </p:cNvPr>
              <p:cNvCxnSpPr>
                <a:stCxn id="5" idx="3"/>
                <a:endCxn id="26" idx="1"/>
              </p:cNvCxnSpPr>
              <p:nvPr/>
            </p:nvCxnSpPr>
            <p:spPr>
              <a:xfrm>
                <a:off x="5101771" y="1738629"/>
                <a:ext cx="1759131" cy="141859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连接符: 肘形 28">
                <a:extLst>
                  <a:ext uri="{FF2B5EF4-FFF2-40B4-BE49-F238E27FC236}">
                    <a16:creationId xmlns:a16="http://schemas.microsoft.com/office/drawing/2014/main" id="{87A5B38D-8D17-40B4-82D1-11F36005AAEA}"/>
                  </a:ext>
                </a:extLst>
              </p:cNvPr>
              <p:cNvCxnSpPr>
                <a:cxnSpLocks/>
                <a:stCxn id="6" idx="3"/>
                <a:endCxn id="26" idx="1"/>
              </p:cNvCxnSpPr>
              <p:nvPr/>
            </p:nvCxnSpPr>
            <p:spPr>
              <a:xfrm>
                <a:off x="5101771" y="3156494"/>
                <a:ext cx="1759131" cy="7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33889D75-B140-4C66-BBF7-C11EFFE81F3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5101771" y="3156494"/>
                <a:ext cx="1676400" cy="134353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B37B5D9-A98B-4F0E-80C3-0DF79A94636B}"/>
                  </a:ext>
                </a:extLst>
              </p:cNvPr>
              <p:cNvSpPr/>
              <p:nvPr/>
            </p:nvSpPr>
            <p:spPr>
              <a:xfrm>
                <a:off x="8726387" y="2114549"/>
                <a:ext cx="1208791" cy="202057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scene3d>
                <a:camera prst="isometricOffAxis2Right">
                  <a:rot lat="1080000" lon="19800000" rev="0"/>
                </a:camera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Error-ambiguity</a:t>
                </a: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EBA9B1E2-87FD-48ED-A8A5-B561784D1FFB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7788166" y="3124835"/>
                <a:ext cx="938221" cy="3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6AF345C-9B4B-433A-BD4E-2B0E3620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3187" y="3154621"/>
                <a:ext cx="613932" cy="18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8D992CC-9D0D-423B-BD8E-218C3751396F}"/>
                  </a:ext>
                </a:extLst>
              </p:cNvPr>
              <p:cNvGrpSpPr/>
              <p:nvPr/>
            </p:nvGrpSpPr>
            <p:grpSpPr>
              <a:xfrm>
                <a:off x="10417629" y="908231"/>
                <a:ext cx="3238500" cy="3744686"/>
                <a:chOff x="3026230" y="838200"/>
                <a:chExt cx="3238500" cy="3744686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E05A89-FEA9-4998-84B1-8C2E1B09EBF4}"/>
                    </a:ext>
                  </a:extLst>
                </p:cNvPr>
                <p:cNvSpPr/>
                <p:nvPr/>
              </p:nvSpPr>
              <p:spPr>
                <a:xfrm>
                  <a:off x="5453745" y="1012372"/>
                  <a:ext cx="337457" cy="9579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2AFCA18-3C83-45DD-84EA-4D105D107CD3}"/>
                    </a:ext>
                  </a:extLst>
                </p:cNvPr>
                <p:cNvSpPr/>
                <p:nvPr/>
              </p:nvSpPr>
              <p:spPr>
                <a:xfrm>
                  <a:off x="5927273" y="1796143"/>
                  <a:ext cx="337457" cy="9579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5480618-C0EE-4649-ADEE-1B428A58FC27}"/>
                    </a:ext>
                  </a:extLst>
                </p:cNvPr>
                <p:cNvSpPr/>
                <p:nvPr/>
              </p:nvSpPr>
              <p:spPr>
                <a:xfrm>
                  <a:off x="5453744" y="2656115"/>
                  <a:ext cx="337457" cy="9579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992956C-528D-4B76-94E9-52DB74029393}"/>
                    </a:ext>
                  </a:extLst>
                </p:cNvPr>
                <p:cNvSpPr/>
                <p:nvPr/>
              </p:nvSpPr>
              <p:spPr>
                <a:xfrm>
                  <a:off x="5927272" y="3505201"/>
                  <a:ext cx="337457" cy="9579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箭头: 下 52">
                  <a:extLst>
                    <a:ext uri="{FF2B5EF4-FFF2-40B4-BE49-F238E27FC236}">
                      <a16:creationId xmlns:a16="http://schemas.microsoft.com/office/drawing/2014/main" id="{D4DAEAFB-5F63-4289-982C-D57164058B60}"/>
                    </a:ext>
                  </a:extLst>
                </p:cNvPr>
                <p:cNvSpPr/>
                <p:nvPr/>
              </p:nvSpPr>
              <p:spPr>
                <a:xfrm>
                  <a:off x="5538107" y="3635827"/>
                  <a:ext cx="168729" cy="11974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箭头: 上 53">
                  <a:extLst>
                    <a:ext uri="{FF2B5EF4-FFF2-40B4-BE49-F238E27FC236}">
                      <a16:creationId xmlns:a16="http://schemas.microsoft.com/office/drawing/2014/main" id="{0B4DA8FA-2C7D-4CCC-8A31-51F443B90292}"/>
                    </a:ext>
                  </a:extLst>
                </p:cNvPr>
                <p:cNvSpPr/>
                <p:nvPr/>
              </p:nvSpPr>
              <p:spPr>
                <a:xfrm>
                  <a:off x="5538107" y="838200"/>
                  <a:ext cx="168729" cy="15240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7FCDDB67-7146-48DF-BF4C-C6070E9C11E4}"/>
                    </a:ext>
                  </a:extLst>
                </p:cNvPr>
                <p:cNvSpPr/>
                <p:nvPr/>
              </p:nvSpPr>
              <p:spPr>
                <a:xfrm>
                  <a:off x="3026230" y="2857500"/>
                  <a:ext cx="1436915" cy="5551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0" i="0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Weight interference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E632BA25-E26F-4058-A5EA-6B2FC50D798B}"/>
                    </a:ext>
                  </a:extLst>
                </p:cNvPr>
                <p:cNvCxnSpPr>
                  <a:stCxn id="55" idx="3"/>
                  <a:endCxn id="49" idx="1"/>
                </p:cNvCxnSpPr>
                <p:nvPr/>
              </p:nvCxnSpPr>
              <p:spPr>
                <a:xfrm flipV="1">
                  <a:off x="4463145" y="1491343"/>
                  <a:ext cx="990600" cy="1643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C72D0479-A159-4785-A61A-6A6ACC9940F6}"/>
                    </a:ext>
                  </a:extLst>
                </p:cNvPr>
                <p:cNvCxnSpPr>
                  <a:cxnSpLocks/>
                  <a:stCxn id="55" idx="3"/>
                  <a:endCxn id="51" idx="1"/>
                </p:cNvCxnSpPr>
                <p:nvPr/>
              </p:nvCxnSpPr>
              <p:spPr>
                <a:xfrm>
                  <a:off x="4463145" y="3135086"/>
                  <a:ext cx="9905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箭头: 下 57">
                  <a:extLst>
                    <a:ext uri="{FF2B5EF4-FFF2-40B4-BE49-F238E27FC236}">
                      <a16:creationId xmlns:a16="http://schemas.microsoft.com/office/drawing/2014/main" id="{1102DC74-CDE8-4345-A08F-5F21A442F94D}"/>
                    </a:ext>
                  </a:extLst>
                </p:cNvPr>
                <p:cNvSpPr/>
                <p:nvPr/>
              </p:nvSpPr>
              <p:spPr>
                <a:xfrm>
                  <a:off x="6011635" y="4463143"/>
                  <a:ext cx="168729" cy="11974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DA6EC6DB-7A7B-43CE-97C8-6178CC5344A3}"/>
                    </a:ext>
                  </a:extLst>
                </p:cNvPr>
                <p:cNvCxnSpPr>
                  <a:cxnSpLocks/>
                  <a:stCxn id="55" idx="3"/>
                  <a:endCxn id="52" idx="1"/>
                </p:cNvCxnSpPr>
                <p:nvPr/>
              </p:nvCxnSpPr>
              <p:spPr>
                <a:xfrm>
                  <a:off x="4463145" y="3135086"/>
                  <a:ext cx="1464127" cy="8490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2AEDE7-9BEA-4540-8B62-DA22D74521EA}"/>
                  </a:ext>
                </a:extLst>
              </p:cNvPr>
              <p:cNvSpPr txBox="1"/>
              <p:nvPr/>
            </p:nvSpPr>
            <p:spPr>
              <a:xfrm>
                <a:off x="10943408" y="4659811"/>
                <a:ext cx="271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Diversity enhancement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81F8E06-5834-46C6-99BA-CFBDE8EB2413}"/>
                  </a:ext>
                </a:extLst>
              </p:cNvPr>
              <p:cNvSpPr/>
              <p:nvPr/>
            </p:nvSpPr>
            <p:spPr>
              <a:xfrm>
                <a:off x="14892848" y="2829197"/>
                <a:ext cx="1422400" cy="751840"/>
              </a:xfrm>
              <a:prstGeom prst="rect">
                <a:avLst/>
              </a:prstGeom>
              <a:scene3d>
                <a:camera prst="obliqueTopRight"/>
                <a:lightRig rig="threePt" dir="t"/>
              </a:scene3d>
              <a:sp3d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Final position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ACBCFA3B-767F-4D30-9D1C-866F1C83E236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13931190" y="3205117"/>
                <a:ext cx="9616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603204C-576D-489E-BE0A-348546AA3033}"/>
                </a:ext>
              </a:extLst>
            </p:cNvPr>
            <p:cNvSpPr txBox="1"/>
            <p:nvPr/>
          </p:nvSpPr>
          <p:spPr>
            <a:xfrm>
              <a:off x="4294572" y="3442563"/>
              <a:ext cx="238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.</a:t>
              </a:r>
            </a:p>
            <a:p>
              <a:r>
                <a:rPr lang="en-US" altLang="zh-CN" sz="1200" b="1" dirty="0"/>
                <a:t>.</a:t>
              </a:r>
            </a:p>
            <a:p>
              <a:r>
                <a:rPr lang="en-US" altLang="zh-CN" sz="1200" b="1" dirty="0"/>
                <a:t>.</a:t>
              </a:r>
              <a:endParaRPr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14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323</Words>
  <Application>Microsoft Office PowerPoint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YF</dc:creator>
  <cp:lastModifiedBy>T YF</cp:lastModifiedBy>
  <cp:revision>149</cp:revision>
  <dcterms:created xsi:type="dcterms:W3CDTF">2021-03-24T15:13:11Z</dcterms:created>
  <dcterms:modified xsi:type="dcterms:W3CDTF">2021-04-04T14:29:21Z</dcterms:modified>
</cp:coreProperties>
</file>