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0D01F-638C-4C61-AE00-8670F478B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3C90F8-13AF-43D8-8DD1-2BCF01438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2DAB7-5C17-44C9-A31F-76D098B9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0490-9D29-4B0C-9F75-3D4BB05666C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9EEE75-D7E1-464E-ADA3-F06D546F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2B092-954D-4142-A00B-67E487C8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7955-56CF-4DE2-8396-76DDDE2C0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08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08921-5285-43C9-B124-B5953407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F69BE9-003F-4B08-B635-C81D9A42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EED34-9A0B-4F72-A439-B05E8CDF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0490-9D29-4B0C-9F75-3D4BB05666C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0C0FA-6595-42FC-AD3C-CFD17C8B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D0D5E-F157-4306-BB8E-E8D24D5F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7955-56CF-4DE2-8396-76DDDE2C0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26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0D84A0-6717-4F06-940E-29C137CFD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D65A-3D89-44CF-9785-311C7FF71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CBF606-876A-476E-A080-23F80ABF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0490-9D29-4B0C-9F75-3D4BB05666C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C9FB9-DE3D-4A34-AD4D-A6271626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F348D-752D-44A2-812B-7C613D0A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7955-56CF-4DE2-8396-76DDDE2C0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14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687DC-BC30-4E26-93E5-744EE7D9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13D6A-0B00-437E-9C34-4F63F3E8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0EE40F-4B6A-4C8C-A41B-7C266704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0490-9D29-4B0C-9F75-3D4BB05666C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01DE1-3DE1-48AA-9EB9-13D52A82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DE686-08C7-4F39-92E6-70D5B890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7955-56CF-4DE2-8396-76DDDE2C0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0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27F1B-9F94-43A5-B91A-9CDC7DB7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800809-3F3E-467B-B6D8-ABC82C441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F2920-1ABD-4A20-BDE7-2F133AD7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0490-9D29-4B0C-9F75-3D4BB05666C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6F246-3376-4249-A230-FC237EF3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F1FC9-8AE6-4E06-84DB-08236FAB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7955-56CF-4DE2-8396-76DDDE2C0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94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E46B0-AA19-405E-95B6-C5F72F3B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0880E-1ACA-4EFA-8B5B-0DAA1DF4B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8C129A-D0BB-42BA-A7A0-7C209FC0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35D71B-ADC1-4B83-A5A4-CDDC965E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0490-9D29-4B0C-9F75-3D4BB05666C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D06964-F644-41C2-9CE4-5BEC8BC0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018424-1337-4B37-9124-3C5FA83A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7955-56CF-4DE2-8396-76DDDE2C0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96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678E5-308B-4A05-BEDA-C91390D2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77E3E7-973C-4B3B-A48D-18D881AC4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52848B-875D-4469-B56D-771BA1687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384975-AAD6-4573-9F7E-F52FC592B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1D3114-4122-4DCD-AE90-BDB8656DF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F51979-0781-45AF-8ED1-3B37548F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0490-9D29-4B0C-9F75-3D4BB05666C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7ACD09-8816-4956-AFCA-B5DAD884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90E672-D7B2-4ABB-91C2-DB333D76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7955-56CF-4DE2-8396-76DDDE2C0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FA4DF-84C8-45C5-B7BC-8AB1455B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694A05-596A-4477-B9E6-82390785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0490-9D29-4B0C-9F75-3D4BB05666C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0E9F78-2831-42C4-85A4-5FCD4E2E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606948-3C3B-49C7-8EDB-3222E502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7955-56CF-4DE2-8396-76DDDE2C0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2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B154F8-83A7-42BF-8A01-3AAE32D2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0490-9D29-4B0C-9F75-3D4BB05666C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919172-3EBA-4936-B58A-08CC9D9D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B62487-F07A-4DE5-8D87-BAC425C4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7955-56CF-4DE2-8396-76DDDE2C0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4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1F898-191C-40B4-8688-944B271B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157605-4613-4CCC-ACF7-D48C7C0B4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A81002-E637-4628-8FBB-A09838513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72F000-4526-41D2-A126-1AA34A27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0490-9D29-4B0C-9F75-3D4BB05666C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D8F3AE-BEFC-4F19-A5E6-5EC80548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917DC8-01C1-4FEF-B85D-F5D7C964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7955-56CF-4DE2-8396-76DDDE2C0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99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94FBF-78D2-4A18-BD81-131D797A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36CFBB-546D-4BDD-B155-20F12809A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397651-0500-4867-874E-6A8102DAA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A3299F-5055-4940-92D9-BEFEC0C8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0490-9D29-4B0C-9F75-3D4BB05666C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D2BCAB-B670-44B6-B6FA-70D9F4DF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D9C4B6-2893-400B-9B4B-AB8ADFAA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7955-56CF-4DE2-8396-76DDDE2C0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0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548396-6CAB-405E-BED3-5ABA66CB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834042-767F-44E4-AA55-0ABC7861D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0E3EC-6126-4D83-9D0F-DF6E962F2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A0490-9D29-4B0C-9F75-3D4BB05666C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8E2C4-B290-4C35-A203-3B7098C11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F58195-C2C9-44A0-8B8D-6B0B86E81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87955-56CF-4DE2-8396-76DDDE2C0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64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9D9BA-5D3F-4622-96A0-2E37D5CFF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模型自动选择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3CA3E0-80F2-4469-B347-7E6A64AB1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59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BE31A-AF4E-44DB-AA2A-570DF81D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DE93F-6CBA-4FD1-84C9-B7626FEDB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首先，对从</a:t>
            </a:r>
            <a:r>
              <a:rPr lang="en-US" altLang="zh-CN" dirty="0" err="1"/>
              <a:t>rmi</a:t>
            </a:r>
            <a:r>
              <a:rPr lang="zh-CN" altLang="en-US" dirty="0"/>
              <a:t>模型接收到的</a:t>
            </a:r>
            <a:r>
              <a:rPr lang="en-US" altLang="zh-CN" dirty="0"/>
              <a:t>【key</a:t>
            </a:r>
            <a:r>
              <a:rPr lang="zh-CN" altLang="en-US" dirty="0"/>
              <a:t>，</a:t>
            </a:r>
            <a:r>
              <a:rPr lang="en-US" altLang="zh-CN" dirty="0"/>
              <a:t>position】</a:t>
            </a:r>
            <a:r>
              <a:rPr lang="zh-CN" altLang="en-US" dirty="0"/>
              <a:t>形式的数据进行数据处理。经过处理的数据首先经过多种回归模型进行训练，并且对于每轮训练用到的的数据，计算出它在各个回归模型上的表现打分。根据打分挑选出最适合该数据的模型，并将其模型的标号标注到对应的</a:t>
            </a:r>
            <a:r>
              <a:rPr lang="en-US" altLang="zh-CN" dirty="0"/>
              <a:t>key</a:t>
            </a:r>
            <a:r>
              <a:rPr lang="zh-CN" altLang="en-US" dirty="0"/>
              <a:t>上。每轮结束后，对于数据进行重分布操作，从而得到来自同一数据源的新的数据集，重复操作一定次数直到所有的</a:t>
            </a:r>
            <a:r>
              <a:rPr lang="en-US" altLang="zh-CN" dirty="0"/>
              <a:t>key</a:t>
            </a:r>
            <a:r>
              <a:rPr lang="zh-CN" altLang="en-US" dirty="0"/>
              <a:t>都被标注为合理的模型标号。将这些数据带入随机森林分类器进行训练，得到这些</a:t>
            </a:r>
            <a:r>
              <a:rPr lang="en-US" altLang="zh-CN" dirty="0"/>
              <a:t>key</a:t>
            </a:r>
            <a:r>
              <a:rPr lang="zh-CN" altLang="en-US" dirty="0"/>
              <a:t>和所选用的模型之间的关系。当有来自次数据源的其他</a:t>
            </a:r>
            <a:r>
              <a:rPr lang="en-US" altLang="zh-CN" dirty="0"/>
              <a:t>key</a:t>
            </a:r>
            <a:r>
              <a:rPr lang="zh-CN" altLang="en-US" dirty="0"/>
              <a:t>的查询到来时，可以利用随机森林的训练结果，直接找到合适的回归模型进行分析计算，从而实现模型的自动选择。</a:t>
            </a:r>
          </a:p>
        </p:txBody>
      </p:sp>
    </p:spTree>
    <p:extLst>
      <p:ext uri="{BB962C8B-B14F-4D97-AF65-F5344CB8AC3E}">
        <p14:creationId xmlns:p14="http://schemas.microsoft.com/office/powerpoint/2010/main" val="25632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39355-9DDF-4DCE-840A-9B5BDA12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747AB-C30F-4341-9C8A-1E227ACA5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上层的</a:t>
            </a:r>
            <a:r>
              <a:rPr lang="en-US" altLang="zh-CN" dirty="0" err="1"/>
              <a:t>rmi</a:t>
            </a:r>
            <a:r>
              <a:rPr lang="zh-CN" altLang="en-US" dirty="0"/>
              <a:t>模块输出数据为</a:t>
            </a:r>
            <a:r>
              <a:rPr lang="en-US" altLang="zh-CN" dirty="0"/>
              <a:t>【key</a:t>
            </a:r>
            <a:r>
              <a:rPr lang="zh-CN" altLang="en-US" dirty="0"/>
              <a:t>，</a:t>
            </a:r>
            <a:r>
              <a:rPr lang="en-US" altLang="zh-CN" dirty="0"/>
              <a:t>pos】</a:t>
            </a:r>
            <a:r>
              <a:rPr lang="zh-CN" altLang="en-US" dirty="0"/>
              <a:t>的形式，其中</a:t>
            </a:r>
            <a:r>
              <a:rPr lang="en-US" altLang="zh-CN" dirty="0"/>
              <a:t>key</a:t>
            </a:r>
            <a:r>
              <a:rPr lang="zh-CN" altLang="en-US" dirty="0"/>
              <a:t>为想要查询的键值，</a:t>
            </a:r>
            <a:r>
              <a:rPr lang="en-US" altLang="zh-CN" dirty="0"/>
              <a:t>pos</a:t>
            </a:r>
            <a:r>
              <a:rPr lang="zh-CN" altLang="en-US" dirty="0"/>
              <a:t>为该键值在相关字段的位置。我们接收的一组数据都是来自同一个数据源。</a:t>
            </a:r>
            <a:endParaRPr lang="en-US" altLang="zh-CN" dirty="0"/>
          </a:p>
          <a:p>
            <a:r>
              <a:rPr lang="zh-CN" altLang="en-US" dirty="0"/>
              <a:t>为了获得更多的，更优秀的数据集，便于后续步骤中分类器的训练，我们利用</a:t>
            </a:r>
            <a:r>
              <a:rPr lang="en-US" altLang="zh-CN" dirty="0"/>
              <a:t>seed</a:t>
            </a:r>
            <a:r>
              <a:rPr lang="zh-CN" altLang="en-US" dirty="0"/>
              <a:t>对数据集进行打乱和重分布操作。在每轮标注结束后，都会对于数据进行处理，直到所有的</a:t>
            </a:r>
            <a:r>
              <a:rPr lang="en-US" altLang="zh-CN" dirty="0"/>
              <a:t>key</a:t>
            </a:r>
            <a:r>
              <a:rPr lang="zh-CN" altLang="en-US" dirty="0"/>
              <a:t>都被标注为最合适的模型标号。</a:t>
            </a:r>
            <a:endParaRPr lang="en-US" altLang="zh-CN" dirty="0"/>
          </a:p>
          <a:p>
            <a:r>
              <a:rPr lang="zh-CN" altLang="en-US" dirty="0"/>
              <a:t>这一步意义在于：</a:t>
            </a:r>
            <a:r>
              <a:rPr lang="zh-CN" altLang="zh-CN" dirty="0"/>
              <a:t>在来自同一数据源的同一轮数据中，他们的查询的相关字段的位置很可能是临近的。也就是说，有很大的概率，这些数据经过打分步骤之后，大部分只选择了两到三个合适的模型，而剩余的几个模型被选择的覆盖率很低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10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0BD09-73C5-4D97-8502-F4B5808F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多种回归模型的设计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CACF0-7830-4CAE-88EA-16912C956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我们查询了华为</a:t>
            </a:r>
            <a:r>
              <a:rPr lang="en-US" altLang="zh-CN" sz="2400" dirty="0" err="1"/>
              <a:t>opengauss</a:t>
            </a:r>
            <a:r>
              <a:rPr lang="zh-CN" altLang="en-US" sz="2400" dirty="0"/>
              <a:t>的官方文档，其中用到了</a:t>
            </a:r>
            <a:r>
              <a:rPr lang="en-US" altLang="zh-CN" sz="2400" dirty="0" err="1"/>
              <a:t>madlib</a:t>
            </a:r>
            <a:r>
              <a:rPr lang="zh-CN" altLang="en-US" sz="2400" dirty="0"/>
              <a:t>中的许多优秀的回归模型，我们利用了其中的部分回归模型，比如多项式回归，逻辑回归等。</a:t>
            </a:r>
            <a:endParaRPr lang="en-US" altLang="zh-CN" sz="2400" dirty="0"/>
          </a:p>
          <a:p>
            <a:r>
              <a:rPr lang="zh-CN" altLang="en-US" sz="2400" dirty="0"/>
              <a:t>通过阅读</a:t>
            </a:r>
            <a:r>
              <a:rPr lang="en-US" altLang="zh-CN" sz="2400" dirty="0" err="1"/>
              <a:t>jeff</a:t>
            </a:r>
            <a:r>
              <a:rPr lang="en-US" altLang="zh-CN" sz="2400" dirty="0"/>
              <a:t> 2017</a:t>
            </a:r>
            <a:r>
              <a:rPr lang="zh-CN" altLang="en-US" sz="2400" dirty="0"/>
              <a:t>年在</a:t>
            </a:r>
            <a:r>
              <a:rPr lang="en-US" altLang="zh-CN" sz="2400" dirty="0"/>
              <a:t>《The Case for Learned Index Structure》</a:t>
            </a:r>
            <a:r>
              <a:rPr lang="zh-CN" altLang="en-US" sz="2400" dirty="0"/>
              <a:t>中提到的</a:t>
            </a:r>
            <a:r>
              <a:rPr lang="en-US" altLang="zh-CN" sz="2400" dirty="0" err="1"/>
              <a:t>rmi</a:t>
            </a:r>
            <a:r>
              <a:rPr lang="zh-CN" altLang="en-US" sz="2400" dirty="0"/>
              <a:t>模型及其底层实现，我们复现了这篇论文，并且借鉴了他提到的把多种样条插值方法和线性回归，逻辑回归相结合的思想方法。</a:t>
            </a:r>
            <a:endParaRPr lang="en-US" altLang="zh-CN" sz="2400" dirty="0"/>
          </a:p>
          <a:p>
            <a:r>
              <a:rPr lang="zh-CN" altLang="en-US" sz="2400" dirty="0"/>
              <a:t>在上述的基础上，我们加入了</a:t>
            </a:r>
            <a:r>
              <a:rPr lang="en-US" altLang="zh-CN" sz="2400" dirty="0"/>
              <a:t>L1,L2</a:t>
            </a:r>
            <a:r>
              <a:rPr lang="zh-CN" altLang="en-US" sz="2400" dirty="0"/>
              <a:t>正则化方法，多种回归树串联的集成方法等，得到了自己训练的一些性能上比较优秀的回归模型。其中包括：</a:t>
            </a:r>
            <a:r>
              <a:rPr lang="zh-CN" altLang="zh-CN" sz="2400" dirty="0"/>
              <a:t>弹性</a:t>
            </a:r>
            <a:r>
              <a:rPr lang="zh-CN" altLang="en-US" sz="2400" dirty="0"/>
              <a:t>网络</a:t>
            </a:r>
            <a:r>
              <a:rPr lang="zh-CN" altLang="zh-CN" sz="2400" dirty="0"/>
              <a:t>回归，岭回归，决策树回归，</a:t>
            </a:r>
            <a:r>
              <a:rPr lang="en-US" altLang="zh-CN" sz="2400" dirty="0"/>
              <a:t>KNN</a:t>
            </a:r>
            <a:r>
              <a:rPr lang="zh-CN" altLang="zh-CN" sz="2400" dirty="0"/>
              <a:t>，</a:t>
            </a:r>
            <a:r>
              <a:rPr lang="zh-CN" altLang="en-US" sz="2400" dirty="0"/>
              <a:t>随</a:t>
            </a:r>
            <a:r>
              <a:rPr lang="zh-CN" altLang="zh-CN" sz="2400" dirty="0"/>
              <a:t>机森林回归，径向基回归，梯度提升</a:t>
            </a:r>
            <a:r>
              <a:rPr lang="zh-CN" altLang="en-US" sz="2400" dirty="0"/>
              <a:t>树（</a:t>
            </a:r>
            <a:r>
              <a:rPr lang="en-US" altLang="zh-CN" sz="2400" dirty="0"/>
              <a:t>GBDT</a:t>
            </a:r>
            <a:r>
              <a:rPr lang="zh-CN" altLang="en-US" sz="2400" dirty="0"/>
              <a:t>）</a:t>
            </a:r>
            <a:r>
              <a:rPr lang="zh-CN" altLang="zh-CN" sz="2400" dirty="0"/>
              <a:t>，极限</a:t>
            </a:r>
            <a:r>
              <a:rPr lang="zh-CN" altLang="en-US" sz="2400" dirty="0"/>
              <a:t>树</a:t>
            </a:r>
            <a:r>
              <a:rPr lang="zh-CN" altLang="zh-CN" sz="2400" dirty="0"/>
              <a:t>（</a:t>
            </a:r>
            <a:r>
              <a:rPr lang="en-US" altLang="zh-CN" sz="2400" dirty="0" err="1"/>
              <a:t>ExtraTreeRegressor</a:t>
            </a:r>
            <a:r>
              <a:rPr lang="zh-CN" altLang="zh-CN" sz="2400" dirty="0"/>
              <a:t>）</a:t>
            </a:r>
            <a:r>
              <a:rPr lang="zh-CN" altLang="en-US" sz="2400" dirty="0"/>
              <a:t>。对于同一数据源上的每一轮数据，分别训练这些模型，并且给出多个指标以便衡量模型效果。</a:t>
            </a:r>
          </a:p>
        </p:txBody>
      </p:sp>
    </p:spTree>
    <p:extLst>
      <p:ext uri="{BB962C8B-B14F-4D97-AF65-F5344CB8AC3E}">
        <p14:creationId xmlns:p14="http://schemas.microsoft.com/office/powerpoint/2010/main" val="16377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59A6D-4E4D-4531-908E-8E08016A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打分函数设计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ED2A4-6558-4575-8C6B-4873D998E5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我们选取了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个指标用来约束打分函数，可以对</a:t>
                </a:r>
                <a:r>
                  <a:rPr lang="zh-CN" altLang="zh-CN" dirty="0"/>
                  <a:t>模型的鲁棒性，准确度，方差变化的可解释性等等都有一定程度的考量</a:t>
                </a:r>
                <a:r>
                  <a:rPr lang="zh-CN" altLang="en-US" dirty="0"/>
                  <a:t>，这包括：均方根误差，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方，解释回归模型的方差得分数值，平均得分误差，绝对中位差。其中部分参数取值范围与其他参数不同，需要加入正则系数约束，总体架构公式如下：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= 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d>
                            <m:dPr>
                              <m:begChr m:val="（"/>
                              <m:endChr m:val="）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 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得到打分后，经过快排进行排序，然后对</a:t>
                </a:r>
                <a:r>
                  <a:rPr lang="en-US" altLang="zh-CN" dirty="0"/>
                  <a:t>key</a:t>
                </a:r>
                <a:r>
                  <a:rPr lang="zh-CN" altLang="en-US" dirty="0"/>
                  <a:t>标注评分最优的模型标号</a:t>
                </a:r>
                <a:endParaRPr lang="zh-CN" altLang="zh-CN" dirty="0"/>
              </a:p>
              <a:p>
                <a:pPr marL="0" indent="0" algn="ctr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ED2A4-6558-4575-8C6B-4873D998E5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93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EC02F-F02A-4611-9BBD-F96AC209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分类器设计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4574DB-49C3-4A41-9150-31FA34EEF8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标注好的数据，最终会送到</a:t>
                </a:r>
                <a:r>
                  <a:rPr lang="zh-CN" altLang="en-US" dirty="0"/>
                  <a:t>随机森林</a:t>
                </a:r>
                <a:r>
                  <a:rPr lang="zh-CN" altLang="zh-CN" dirty="0"/>
                  <a:t>分类器中进行分类，以获知哪些</a:t>
                </a:r>
                <a:r>
                  <a:rPr lang="en-US" altLang="zh-CN" dirty="0"/>
                  <a:t>key</a:t>
                </a:r>
                <a:r>
                  <a:rPr lang="zh-CN" altLang="zh-CN" dirty="0"/>
                  <a:t>（实际上是</a:t>
                </a:r>
                <a:r>
                  <a:rPr lang="en-US" altLang="zh-CN" dirty="0"/>
                  <a:t>key</a:t>
                </a:r>
                <a:r>
                  <a:rPr lang="zh-CN" altLang="zh-CN" dirty="0"/>
                  <a:t>所在的相关字段）会选择哪个最优的模型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进行回归分析。由于面向数据库的数据查询，通常是高维，复杂，数据种类多元化的，在短时间内提取数据特征非常困难。然而，随机森林对于处理高维的数据具有天然优势，并且不用进行特征选择，这是我们选择这一分类器的最重要原因。这个分类器在噪声过大的分类问题上可能会过拟合，但是，</a:t>
                </a:r>
                <a:r>
                  <a:rPr lang="zh-CN" altLang="en-US" dirty="0"/>
                  <a:t>面向数据精确查询的研究过拟合可以使查询更加精确，因而采用此模型较为合适。</a:t>
                </a:r>
                <a:endParaRPr lang="en-US" altLang="zh-CN" dirty="0"/>
              </a:p>
              <a:p>
                <a:r>
                  <a:rPr lang="zh-CN" altLang="en-US" dirty="0"/>
                  <a:t>同时，我们在原有模型的基础上，通过调参优化，加入了多样性增强，误差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歧义分解等措施，以获得更好的效果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4574DB-49C3-4A41-9150-31FA34EEF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86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838</Words>
  <Application>Microsoft Office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模型自动选择</vt:lpstr>
      <vt:lpstr>核心思路</vt:lpstr>
      <vt:lpstr>数据集处理</vt:lpstr>
      <vt:lpstr>多种回归模型的设计</vt:lpstr>
      <vt:lpstr>打分函数设计</vt:lpstr>
      <vt:lpstr>分类器设计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华为中期答辩</dc:title>
  <dc:creator>TYF</dc:creator>
  <cp:lastModifiedBy>TYF</cp:lastModifiedBy>
  <cp:revision>12</cp:revision>
  <dcterms:created xsi:type="dcterms:W3CDTF">2021-05-18T05:45:19Z</dcterms:created>
  <dcterms:modified xsi:type="dcterms:W3CDTF">2021-05-18T07:18:07Z</dcterms:modified>
</cp:coreProperties>
</file>