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B2B7E-53B3-4639-9DC8-07C3A5E0B59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F074-5A35-4F06-8513-0E025CF69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2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9F074-5A35-4F06-8513-0E025CF699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D7A02-0448-4728-B73A-48EC5912E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17B0B6-4A5B-4D0B-A43F-438408F0B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DF350-4993-443A-B787-DB989039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9D48-D501-4A62-8A47-2A7F7D6F337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E18ED-8700-4F8C-8971-0A26A6D4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93431-F5DA-4C61-AA8F-3B5FED94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9B91-4880-432D-9B65-C8D070A34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2B912-C545-488A-9DAC-DCE8A28A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6692F2-BAC6-4FA8-9A38-3D5784F6F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A19D3-81BF-43DD-8FF2-7E57BA7B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9D48-D501-4A62-8A47-2A7F7D6F337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0C07D-7145-47AF-89FB-EF7F57EE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F4C0D-AF34-40ED-B4F0-0B8AE942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9B91-4880-432D-9B65-C8D070A34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1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AA52DA-AB67-446D-8BA2-9DF6F9C3B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F4C9D8-1895-4056-A6DE-AF543107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EC9B4-9BA0-4D7A-9CA0-28DCFA41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9D48-D501-4A62-8A47-2A7F7D6F337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03C51-EC67-4F3C-9E04-FE92F7D7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0BA14-FED9-47BD-B29F-55705E7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9B91-4880-432D-9B65-C8D070A34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2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82FDC-06AE-42DF-B5B1-CF4B8A53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40F88-BECF-48A1-B232-A44C8EFF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87D06-17FD-48C2-B680-8163FA51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9D48-D501-4A62-8A47-2A7F7D6F337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C6993-B6B1-47AA-9463-22669F02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7D10A-7A0D-42CC-B252-9FC05577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9B91-4880-432D-9B65-C8D070A34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3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6EC3D-A610-4647-8701-A9E80EC3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D34DA-754E-4524-A3D7-D0170995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FEC22-B0D8-4705-8204-42FD6B47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9D48-D501-4A62-8A47-2A7F7D6F337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FEB92-1038-42E9-8E02-28D004DD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DDC8B-9823-4D7A-9892-A7AC7FC8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9B91-4880-432D-9B65-C8D070A34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3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5DDE5-855A-48E3-9DAD-3A395D35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51766-B4DC-421E-A17C-F931DF6FB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1BBA3-1A07-48E9-9E00-39E98A159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34A9A-E9BC-436F-9A97-7B4E2B2E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9D48-D501-4A62-8A47-2A7F7D6F337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E6D34-0DE8-4B79-8930-0DEF4935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5CC17-A260-460D-A6D2-E09C64B2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9B91-4880-432D-9B65-C8D070A34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8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5343A-D653-41E5-A416-78C7F872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F371E-CE3D-4BFC-947C-330094E2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0736AD-E79F-44A3-8F5A-1DCE5B55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98A607-3F0F-45F3-A16A-3E082080B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4AB6C-A9E4-4AB4-93C6-6F87AD134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CA9CD5-07B8-4378-8DA0-7533B6AA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9D48-D501-4A62-8A47-2A7F7D6F337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C49D80-BAB8-46BA-9AB3-29A75FCD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A26B40-A004-4B38-AE5D-99F712E8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9B91-4880-432D-9B65-C8D070A34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5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58EED-7336-4660-9E5D-0A10D9BF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5D675B-F7B8-4ECF-B6BE-BC53FCCB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9D48-D501-4A62-8A47-2A7F7D6F337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FD9D55-5A14-435E-98C7-AB5F8630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E57697-988D-4E42-96D8-A7275BA7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9B91-4880-432D-9B65-C8D070A34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8160A0-A8B7-4E3C-A4CF-E8357D42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9D48-D501-4A62-8A47-2A7F7D6F337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EB0838-97C2-491C-A552-C027C3C3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156DF7-0805-4284-8598-46B6DD23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9B91-4880-432D-9B65-C8D070A34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23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E7CC5-C137-44F3-842F-2C2D7F4B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D505C-57E4-472B-B0D5-49DA0238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8E7673-CEBE-4FA5-8FBA-9DFCEEAAA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6E4D9-E446-4E0F-A6DB-8493ED88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9D48-D501-4A62-8A47-2A7F7D6F337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DA872-4A36-42AC-8A96-51CE9CAA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5C186-84E3-4A22-B005-AB4A6F27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9B91-4880-432D-9B65-C8D070A34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7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95B7E-F388-4939-A0D9-BB4D66C6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AD4F37-01BD-47C9-A5BB-233714B20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9CC098-83ED-47BA-93C0-222DF0316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C7177-D60F-4B88-826E-EDEFDF23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9D48-D501-4A62-8A47-2A7F7D6F337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F4593-4F43-435A-A4BE-CC1541E7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46D4D-1F0B-4813-8882-248E29E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9B91-4880-432D-9B65-C8D070A34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4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BDFA9A-1450-45C6-A68D-33D6E40A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E359B-EBB9-4E63-BB4A-D7794EC9F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2CEC8-3FBA-437A-822A-2A946A0D6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9D48-D501-4A62-8A47-2A7F7D6F337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65DBD-A37C-46EE-BE22-171EEAB50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BFBE9-7DDA-4DA4-99DE-92D53632C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9B91-4880-432D-9B65-C8D070A34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2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C249F9CF-DDFC-454D-802C-6DE6651B296D}"/>
              </a:ext>
            </a:extLst>
          </p:cNvPr>
          <p:cNvGrpSpPr/>
          <p:nvPr/>
        </p:nvGrpSpPr>
        <p:grpSpPr>
          <a:xfrm>
            <a:off x="2768910" y="69811"/>
            <a:ext cx="6678489" cy="5248873"/>
            <a:chOff x="2768910" y="69811"/>
            <a:chExt cx="6678489" cy="524887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A8FCDF9-B078-4C01-BD7E-D59DFD568834}"/>
                </a:ext>
              </a:extLst>
            </p:cNvPr>
            <p:cNvSpPr/>
            <p:nvPr/>
          </p:nvSpPr>
          <p:spPr>
            <a:xfrm>
              <a:off x="5410917" y="69811"/>
              <a:ext cx="846523" cy="50608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input</a:t>
              </a:r>
              <a:endParaRPr lang="zh-CN" altLang="en-US" sz="1400" dirty="0"/>
            </a:p>
          </p:txBody>
        </p:sp>
        <p:sp>
          <p:nvSpPr>
            <p:cNvPr id="5" name="流程图: 决策 4">
              <a:extLst>
                <a:ext uri="{FF2B5EF4-FFF2-40B4-BE49-F238E27FC236}">
                  <a16:creationId xmlns:a16="http://schemas.microsoft.com/office/drawing/2014/main" id="{F0F1CB9F-614C-4395-BCC7-C920F9AA0E25}"/>
                </a:ext>
              </a:extLst>
            </p:cNvPr>
            <p:cNvSpPr/>
            <p:nvPr/>
          </p:nvSpPr>
          <p:spPr>
            <a:xfrm>
              <a:off x="4767685" y="873105"/>
              <a:ext cx="2132985" cy="573024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/>
                <a:t>State=train</a:t>
              </a:r>
              <a:endParaRPr lang="zh-CN" altLang="en-US" sz="1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2D86940-AC5E-4EA4-BC9B-CC49B8B8D624}"/>
                </a:ext>
              </a:extLst>
            </p:cNvPr>
            <p:cNvSpPr/>
            <p:nvPr/>
          </p:nvSpPr>
          <p:spPr>
            <a:xfrm>
              <a:off x="5043157" y="2011143"/>
              <a:ext cx="1582038" cy="30777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dk1"/>
                  </a:solidFill>
                </a:rPr>
                <a:t>start process</a:t>
              </a:r>
              <a:endParaRPr lang="zh-CN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9F06C5E-A886-4F03-8C0B-EF53DEAC72E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834176" y="1446129"/>
              <a:ext cx="2" cy="5650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1A1EB7A-E9CA-41B3-881B-E0FD60722F1E}"/>
                </a:ext>
              </a:extLst>
            </p:cNvPr>
            <p:cNvSpPr txBox="1"/>
            <p:nvPr/>
          </p:nvSpPr>
          <p:spPr>
            <a:xfrm>
              <a:off x="5834175" y="1503564"/>
              <a:ext cx="573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yes</a:t>
              </a:r>
              <a:endParaRPr lang="zh-CN" altLang="en-US" sz="1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03E131E-4FE7-4433-9169-6206255C83ED}"/>
                </a:ext>
              </a:extLst>
            </p:cNvPr>
            <p:cNvSpPr/>
            <p:nvPr/>
          </p:nvSpPr>
          <p:spPr>
            <a:xfrm>
              <a:off x="5362884" y="2963426"/>
              <a:ext cx="942584" cy="63565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/>
                <a:t>train and save model</a:t>
              </a:r>
              <a:endParaRPr lang="zh-CN" altLang="en-US" sz="1400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E806235-DA61-4570-B414-B14FF30522E1}"/>
                </a:ext>
              </a:extLst>
            </p:cNvPr>
            <p:cNvSpPr/>
            <p:nvPr/>
          </p:nvSpPr>
          <p:spPr>
            <a:xfrm>
              <a:off x="6748495" y="4082071"/>
              <a:ext cx="1038641" cy="50608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dk1"/>
                  </a:solidFill>
                </a:rPr>
                <a:t>score sort</a:t>
              </a:r>
              <a:endParaRPr lang="zh-CN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565DBAF9-A53F-4109-BC2D-DC86716EF1CF}"/>
                </a:ext>
              </a:extLst>
            </p:cNvPr>
            <p:cNvCxnSpPr>
              <a:cxnSpLocks/>
              <a:stCxn id="19" idx="2"/>
              <a:endCxn id="21" idx="1"/>
            </p:cNvCxnSpPr>
            <p:nvPr/>
          </p:nvCxnSpPr>
          <p:spPr>
            <a:xfrm rot="16200000" flipH="1">
              <a:off x="5923317" y="3509936"/>
              <a:ext cx="736036" cy="91431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7BC1F30-0EEF-4D92-BD99-B582918F72F7}"/>
                </a:ext>
              </a:extLst>
            </p:cNvPr>
            <p:cNvSpPr txBox="1"/>
            <p:nvPr/>
          </p:nvSpPr>
          <p:spPr>
            <a:xfrm>
              <a:off x="5810449" y="3811895"/>
              <a:ext cx="1093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evaluation</a:t>
              </a:r>
            </a:p>
            <a:p>
              <a:pPr algn="ctr"/>
              <a:r>
                <a:rPr lang="en-US" altLang="zh-CN" sz="1400" dirty="0"/>
                <a:t>index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11110A8-DD1B-45C4-8A96-9154815D5AB8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>
            <a:xfrm>
              <a:off x="5834176" y="2318920"/>
              <a:ext cx="0" cy="6445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1FDE6C9-7C3A-4637-9D03-39ACFBC0DDB6}"/>
                </a:ext>
              </a:extLst>
            </p:cNvPr>
            <p:cNvSpPr/>
            <p:nvPr/>
          </p:nvSpPr>
          <p:spPr>
            <a:xfrm>
              <a:off x="8055673" y="3157096"/>
              <a:ext cx="942583" cy="36599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dk1"/>
                  </a:solidFill>
                </a:rPr>
                <a:t>addLabel</a:t>
              </a:r>
              <a:endParaRPr lang="zh-CN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3A969C8-2DCF-40C0-A320-279CED622C55}"/>
                </a:ext>
              </a:extLst>
            </p:cNvPr>
            <p:cNvSpPr txBox="1"/>
            <p:nvPr/>
          </p:nvSpPr>
          <p:spPr>
            <a:xfrm>
              <a:off x="7218364" y="3745185"/>
              <a:ext cx="1716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suitable model</a:t>
              </a:r>
              <a:endParaRPr lang="zh-CN" altLang="en-US" sz="1400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496BE10E-58B0-41B0-A458-CB40E8EE0ADE}"/>
                </a:ext>
              </a:extLst>
            </p:cNvPr>
            <p:cNvSpPr/>
            <p:nvPr/>
          </p:nvSpPr>
          <p:spPr>
            <a:xfrm>
              <a:off x="8007643" y="904048"/>
              <a:ext cx="1038641" cy="50608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/>
                <a:t>State=test</a:t>
              </a:r>
              <a:endParaRPr lang="zh-CN" altLang="en-US" sz="1400" dirty="0"/>
            </a:p>
          </p:txBody>
        </p:sp>
        <p:sp>
          <p:nvSpPr>
            <p:cNvPr id="56" name="流程图: 决策 55">
              <a:extLst>
                <a:ext uri="{FF2B5EF4-FFF2-40B4-BE49-F238E27FC236}">
                  <a16:creationId xmlns:a16="http://schemas.microsoft.com/office/drawing/2014/main" id="{0F22C16B-1499-4F8D-BC4C-642ECA108022}"/>
                </a:ext>
              </a:extLst>
            </p:cNvPr>
            <p:cNvSpPr/>
            <p:nvPr/>
          </p:nvSpPr>
          <p:spPr>
            <a:xfrm>
              <a:off x="7606529" y="1799864"/>
              <a:ext cx="1840870" cy="72158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Readoverflag</a:t>
              </a:r>
              <a:r>
                <a:rPr lang="en-US" altLang="zh-CN" sz="1400" dirty="0"/>
                <a:t>=true</a:t>
              </a:r>
              <a:endParaRPr lang="zh-CN" altLang="en-US" sz="14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0D55ECA-46D0-49C8-961E-41832B03E2E7}"/>
                </a:ext>
              </a:extLst>
            </p:cNvPr>
            <p:cNvCxnSpPr>
              <a:cxnSpLocks/>
              <a:stCxn id="56" idx="1"/>
              <a:endCxn id="6" idx="3"/>
            </p:cNvCxnSpPr>
            <p:nvPr/>
          </p:nvCxnSpPr>
          <p:spPr>
            <a:xfrm flipH="1">
              <a:off x="6625195" y="2160654"/>
              <a:ext cx="981334" cy="43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5AD5B09-ABF2-42D8-9D70-C5D6688321CB}"/>
                </a:ext>
              </a:extLst>
            </p:cNvPr>
            <p:cNvSpPr txBox="1"/>
            <p:nvPr/>
          </p:nvSpPr>
          <p:spPr>
            <a:xfrm>
              <a:off x="6981304" y="1849476"/>
              <a:ext cx="573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</a:t>
              </a:r>
              <a:endParaRPr lang="zh-CN" altLang="en-US" sz="1400" dirty="0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77945C6-EBB0-40BF-A9DB-ED602D39E117}"/>
                </a:ext>
              </a:extLst>
            </p:cNvPr>
            <p:cNvCxnSpPr>
              <a:cxnSpLocks/>
              <a:stCxn id="28" idx="0"/>
              <a:endCxn id="56" idx="2"/>
            </p:cNvCxnSpPr>
            <p:nvPr/>
          </p:nvCxnSpPr>
          <p:spPr>
            <a:xfrm flipH="1" flipV="1">
              <a:off x="8526964" y="2521444"/>
              <a:ext cx="1" cy="6356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33887731-E75A-4192-9B48-D3124A3E7414}"/>
                </a:ext>
              </a:extLst>
            </p:cNvPr>
            <p:cNvSpPr txBox="1"/>
            <p:nvPr/>
          </p:nvSpPr>
          <p:spPr>
            <a:xfrm>
              <a:off x="8000317" y="1446129"/>
              <a:ext cx="573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yes</a:t>
              </a:r>
              <a:endParaRPr lang="zh-CN" altLang="en-US" sz="1400" dirty="0"/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1274006F-CC5C-4FCC-8505-79E92B696B9A}"/>
                </a:ext>
              </a:extLst>
            </p:cNvPr>
            <p:cNvCxnSpPr>
              <a:cxnSpLocks/>
              <a:stCxn id="56" idx="0"/>
              <a:endCxn id="41" idx="2"/>
            </p:cNvCxnSpPr>
            <p:nvPr/>
          </p:nvCxnSpPr>
          <p:spPr>
            <a:xfrm flipV="1">
              <a:off x="8526964" y="1410133"/>
              <a:ext cx="0" cy="3897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04F26186-6FEC-4E2E-8E88-A49CD0514F16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5834178" y="575896"/>
              <a:ext cx="1" cy="2972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连接符: 肘形 131">
              <a:extLst>
                <a:ext uri="{FF2B5EF4-FFF2-40B4-BE49-F238E27FC236}">
                  <a16:creationId xmlns:a16="http://schemas.microsoft.com/office/drawing/2014/main" id="{CB2CA3C9-EB38-4BD7-8F45-AFB4B7AD16C2}"/>
                </a:ext>
              </a:extLst>
            </p:cNvPr>
            <p:cNvCxnSpPr>
              <a:cxnSpLocks/>
              <a:stCxn id="21" idx="3"/>
              <a:endCxn id="28" idx="2"/>
            </p:cNvCxnSpPr>
            <p:nvPr/>
          </p:nvCxnSpPr>
          <p:spPr>
            <a:xfrm flipV="1">
              <a:off x="7787136" y="3523091"/>
              <a:ext cx="739829" cy="81202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17E87C7D-5DB6-465A-89D5-E9E1C89118CF}"/>
                </a:ext>
              </a:extLst>
            </p:cNvPr>
            <p:cNvCxnSpPr>
              <a:cxnSpLocks/>
              <a:stCxn id="41" idx="1"/>
              <a:endCxn id="5" idx="3"/>
            </p:cNvCxnSpPr>
            <p:nvPr/>
          </p:nvCxnSpPr>
          <p:spPr>
            <a:xfrm flipH="1">
              <a:off x="6900670" y="1157091"/>
              <a:ext cx="1106973" cy="25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8B2A40C-B5F6-490F-8B34-1CEF82503789}"/>
                </a:ext>
              </a:extLst>
            </p:cNvPr>
            <p:cNvSpPr/>
            <p:nvPr/>
          </p:nvSpPr>
          <p:spPr>
            <a:xfrm>
              <a:off x="2927994" y="3061527"/>
              <a:ext cx="1263870" cy="43944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/>
                <a:t>select model(saved)</a:t>
              </a:r>
              <a:endParaRPr lang="zh-CN" altLang="en-US" sz="1400" dirty="0"/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950C4B69-712B-416A-B9EB-DAACBFA286DF}"/>
                </a:ext>
              </a:extLst>
            </p:cNvPr>
            <p:cNvSpPr/>
            <p:nvPr/>
          </p:nvSpPr>
          <p:spPr>
            <a:xfrm>
              <a:off x="2768910" y="2003364"/>
              <a:ext cx="1582038" cy="30777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>
                  <a:solidFill>
                    <a:schemeClr val="dk1"/>
                  </a:solidFill>
                </a:rPr>
                <a:t>g</a:t>
              </a:r>
              <a:r>
                <a:rPr lang="en-US" altLang="zh-CN" sz="1400" dirty="0">
                  <a:solidFill>
                    <a:schemeClr val="dk1"/>
                  </a:solidFill>
                </a:rPr>
                <a:t>et label</a:t>
              </a:r>
              <a:endParaRPr lang="zh-CN" alt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580DE46-645B-4324-AC1C-7BE48B3D6B39}"/>
                </a:ext>
              </a:extLst>
            </p:cNvPr>
            <p:cNvSpPr txBox="1"/>
            <p:nvPr/>
          </p:nvSpPr>
          <p:spPr>
            <a:xfrm>
              <a:off x="4020956" y="1157090"/>
              <a:ext cx="573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</a:t>
              </a:r>
              <a:endParaRPr lang="zh-CN" altLang="en-US" sz="1400" dirty="0"/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DA5CFB9-73F0-42BD-B273-CB162622C6B0}"/>
                </a:ext>
              </a:extLst>
            </p:cNvPr>
            <p:cNvCxnSpPr>
              <a:cxnSpLocks/>
              <a:stCxn id="147" idx="2"/>
              <a:endCxn id="146" idx="0"/>
            </p:cNvCxnSpPr>
            <p:nvPr/>
          </p:nvCxnSpPr>
          <p:spPr>
            <a:xfrm>
              <a:off x="3559929" y="2311141"/>
              <a:ext cx="0" cy="750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BB6D0776-52B9-4B49-8183-719382BA79DF}"/>
                </a:ext>
              </a:extLst>
            </p:cNvPr>
            <p:cNvSpPr/>
            <p:nvPr/>
          </p:nvSpPr>
          <p:spPr>
            <a:xfrm>
              <a:off x="2927994" y="3895664"/>
              <a:ext cx="1263870" cy="43944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/>
                <a:t>output</a:t>
              </a:r>
              <a:endParaRPr lang="zh-CN" altLang="en-US" sz="1400" dirty="0"/>
            </a:p>
          </p:txBody>
        </p: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83B7DFBA-C28D-48A4-8E67-FC962653C4C8}"/>
                </a:ext>
              </a:extLst>
            </p:cNvPr>
            <p:cNvCxnSpPr>
              <a:cxnSpLocks/>
              <a:stCxn id="146" idx="2"/>
              <a:endCxn id="170" idx="0"/>
            </p:cNvCxnSpPr>
            <p:nvPr/>
          </p:nvCxnSpPr>
          <p:spPr>
            <a:xfrm>
              <a:off x="3559929" y="3500976"/>
              <a:ext cx="0" cy="394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连接符: 肘形 186">
              <a:extLst>
                <a:ext uri="{FF2B5EF4-FFF2-40B4-BE49-F238E27FC236}">
                  <a16:creationId xmlns:a16="http://schemas.microsoft.com/office/drawing/2014/main" id="{ADDC3B26-ACAD-4F00-BC79-ACFBAB5A30D7}"/>
                </a:ext>
              </a:extLst>
            </p:cNvPr>
            <p:cNvCxnSpPr>
              <a:cxnSpLocks/>
              <a:stCxn id="5" idx="1"/>
              <a:endCxn id="147" idx="0"/>
            </p:cNvCxnSpPr>
            <p:nvPr/>
          </p:nvCxnSpPr>
          <p:spPr>
            <a:xfrm rot="10800000" flipV="1">
              <a:off x="3559929" y="1159616"/>
              <a:ext cx="1207756" cy="84374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1696FCF3-E1A8-4461-AA93-0DD3336E2C93}"/>
                </a:ext>
              </a:extLst>
            </p:cNvPr>
            <p:cNvCxnSpPr>
              <a:cxnSpLocks/>
              <a:stCxn id="19" idx="1"/>
              <a:endCxn id="146" idx="3"/>
            </p:cNvCxnSpPr>
            <p:nvPr/>
          </p:nvCxnSpPr>
          <p:spPr>
            <a:xfrm flipH="1">
              <a:off x="4191864" y="3281252"/>
              <a:ext cx="11710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DCC65958-E080-4593-B129-F61A4A0542CC}"/>
                </a:ext>
              </a:extLst>
            </p:cNvPr>
            <p:cNvSpPr txBox="1"/>
            <p:nvPr/>
          </p:nvSpPr>
          <p:spPr>
            <a:xfrm>
              <a:off x="4551850" y="2973474"/>
              <a:ext cx="67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saved</a:t>
              </a:r>
              <a:endParaRPr lang="zh-CN" altLang="en-US" sz="1400" dirty="0"/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6217D063-7620-4822-B7F7-825766520A3D}"/>
                </a:ext>
              </a:extLst>
            </p:cNvPr>
            <p:cNvSpPr/>
            <p:nvPr/>
          </p:nvSpPr>
          <p:spPr>
            <a:xfrm>
              <a:off x="5202239" y="4879235"/>
              <a:ext cx="1546255" cy="43944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>
                  <a:solidFill>
                    <a:schemeClr val="dk1"/>
                  </a:solidFill>
                </a:rPr>
                <a:t>s</a:t>
              </a:r>
              <a:r>
                <a:rPr lang="en-US" altLang="zh-CN" sz="1400" dirty="0">
                  <a:solidFill>
                    <a:schemeClr val="dk1"/>
                  </a:solidFill>
                </a:rPr>
                <a:t>upport classifier</a:t>
              </a:r>
              <a:endParaRPr lang="zh-CN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196" name="连接符: 肘形 195">
              <a:extLst>
                <a:ext uri="{FF2B5EF4-FFF2-40B4-BE49-F238E27FC236}">
                  <a16:creationId xmlns:a16="http://schemas.microsoft.com/office/drawing/2014/main" id="{0948A4D7-AF88-4B4F-8F3A-520E46C5FF3C}"/>
                </a:ext>
              </a:extLst>
            </p:cNvPr>
            <p:cNvCxnSpPr>
              <a:cxnSpLocks/>
              <a:stCxn id="170" idx="2"/>
              <a:endCxn id="195" idx="1"/>
            </p:cNvCxnSpPr>
            <p:nvPr/>
          </p:nvCxnSpPr>
          <p:spPr>
            <a:xfrm rot="16200000" flipH="1">
              <a:off x="3999161" y="3895881"/>
              <a:ext cx="763847" cy="164231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6B244430-AC49-4892-BE8E-7A7A2AAF79EA}"/>
                </a:ext>
              </a:extLst>
            </p:cNvPr>
            <p:cNvSpPr txBox="1"/>
            <p:nvPr/>
          </p:nvSpPr>
          <p:spPr>
            <a:xfrm>
              <a:off x="3865788" y="4760981"/>
              <a:ext cx="1030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scalability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265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TYF</dc:creator>
  <cp:lastModifiedBy>TYF</cp:lastModifiedBy>
  <cp:revision>14</cp:revision>
  <dcterms:created xsi:type="dcterms:W3CDTF">2021-10-26T15:08:45Z</dcterms:created>
  <dcterms:modified xsi:type="dcterms:W3CDTF">2021-10-26T16:07:02Z</dcterms:modified>
</cp:coreProperties>
</file>