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526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84092-CA4D-485D-9BF5-569ADBEAF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714BF3-E5B6-4FC3-8308-27EDD80D1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BC127-C500-41B5-976F-38DFCD33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7444E7-2E4F-4B99-A3E5-1B85663C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6CFA4-819A-4D55-A4CF-C4B0DF72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74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B724B-3D79-4072-998E-0AE5460A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98880E-FAD8-4AEB-B919-2B1E430A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12E0B-F78F-46A9-AF3C-33C12551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1792C-AEAB-4AAD-AA1A-C9A6671C4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0E734-43BC-4465-B27F-840860D3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3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668921-5F8C-4382-AA15-42AD66EC3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9DFD77-B421-4F9E-88E8-F545CA0D1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A2203-D749-4F17-9A4B-47235978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6830B-8E12-49FE-AC0F-50B935FC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E67930-935E-45CA-8BB2-700A9D33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3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9AE35-E2CB-4FA8-9C12-3B8A905B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7056A6-B887-4E39-8B8F-0B034B2B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C6A57-E8EB-4C81-8E50-EB2006D6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B8B9A-75B4-4E0D-9F1C-54D70076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BC5CA-24DD-486A-9105-384D8C6A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6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C17E4-3A31-47AE-B2A3-5302EB3A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E28192-504E-4C14-BF90-B3A6A6C85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52133-35C1-475A-9E6E-34F892B1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FCD7E-DB4A-415B-93D2-C573C7875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A2BED-BAF7-4EE4-8701-0424E380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8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84CDE-A9E8-4F44-9EF2-AE76293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54E3E8-CEFC-466A-B7CC-3C9BB1E88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72E9D9-89A1-4861-9000-FD3975642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5FCD3E-31E6-4202-A2DF-1C037B6B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7BF4BD-F2C4-45EC-BEF6-00EF064C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FE217C-29A6-43E6-BA7C-EC76782D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73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C3468-8C9F-48D3-8259-B69D05E6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DCCDB4-CE3F-4CEC-8127-6759E8758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311CE-6BDE-4A14-85B6-E8D9AA09F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1E2A87-DF68-4DD4-95D0-33A62E5AE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B3FC0A-8FE5-46C5-8F9E-BACE7E067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0EB448-000B-4205-852F-3555B940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5E3651-E85D-4C79-97DD-F30BA130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37937C-044B-4D77-BA5B-F6AA92B8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8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449AD-EB81-47C0-B7B9-0B9597E3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3B2E63-888A-4DE5-A0D5-A88D3DA9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0F5E8-2D1C-420D-925E-5B451B29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06B8C0-D8AC-41AC-8888-A3F9B475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92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E21AA5-FC46-4670-B974-82F47C4F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BDE96-599B-47F1-BF49-F3B740C6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392CA-C104-4A32-83D0-B994D875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2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3EC2D-CE33-40CC-8B69-CC9CCE0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3A9E6B-7FCB-4C6C-8077-45227FC64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D6AA06-FE86-4C23-9B90-235753C85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D407E0-D03B-4E2F-A1B1-3C748236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15CBF-7487-4006-8C95-FDFAC26B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4F54F8-193B-413C-A152-0D2FDDA8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2C3DE-01E7-403E-81BF-9F019BB35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CDFC97-D402-40B9-9BE6-DF554038D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59D00-4FA2-4099-8199-CEAA631F4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D4D6D-04E4-4217-A358-062BDC71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846001-C2C5-4414-92A9-715CFFF6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C183E-8327-42D7-8211-FF137932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7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9CD186-7EFB-44FB-9D0D-4C365212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D0EF-76ED-4262-AD0C-9D06EDEE7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12F89-28F1-485D-9BE8-B2CF9BFB5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37EE6-EDC2-4CD1-B87A-4D9F4B8207D1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8E577-8CDA-4033-ACBF-618813884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08191E-A15F-4470-8306-930F7043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96CD-B9D1-4A54-A00D-DD69A5C01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36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>
            <a:extLst>
              <a:ext uri="{FF2B5EF4-FFF2-40B4-BE49-F238E27FC236}">
                <a16:creationId xmlns:a16="http://schemas.microsoft.com/office/drawing/2014/main" id="{BB08DC97-79CC-49A1-9DF5-4611BB96D076}"/>
              </a:ext>
            </a:extLst>
          </p:cNvPr>
          <p:cNvGrpSpPr/>
          <p:nvPr/>
        </p:nvGrpSpPr>
        <p:grpSpPr>
          <a:xfrm>
            <a:off x="2101072" y="137160"/>
            <a:ext cx="4679137" cy="4451725"/>
            <a:chOff x="2101072" y="137160"/>
            <a:chExt cx="4679137" cy="445172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F456B0A-A542-4EF0-8A70-00180AAFB2D6}"/>
                </a:ext>
              </a:extLst>
            </p:cNvPr>
            <p:cNvSpPr/>
            <p:nvPr/>
          </p:nvSpPr>
          <p:spPr>
            <a:xfrm>
              <a:off x="5181600" y="137160"/>
              <a:ext cx="914400" cy="411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57E13847-BD72-4ABC-B503-1D4BD0FC5CBD}"/>
                </a:ext>
              </a:extLst>
            </p:cNvPr>
            <p:cNvSpPr/>
            <p:nvPr/>
          </p:nvSpPr>
          <p:spPr>
            <a:xfrm>
              <a:off x="4674870" y="766244"/>
              <a:ext cx="1927860" cy="9448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Receive pkg</a:t>
              </a:r>
            </a:p>
          </p:txBody>
        </p:sp>
        <p:sp>
          <p:nvSpPr>
            <p:cNvPr id="6" name="流程图: 决策 5">
              <a:extLst>
                <a:ext uri="{FF2B5EF4-FFF2-40B4-BE49-F238E27FC236}">
                  <a16:creationId xmlns:a16="http://schemas.microsoft.com/office/drawing/2014/main" id="{16BA8F57-51F3-4DA3-B353-D8F52D0F1C42}"/>
                </a:ext>
              </a:extLst>
            </p:cNvPr>
            <p:cNvSpPr/>
            <p:nvPr/>
          </p:nvSpPr>
          <p:spPr>
            <a:xfrm>
              <a:off x="4674870" y="2168710"/>
              <a:ext cx="1927860" cy="94488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is expect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236662F-A862-4398-8BB1-EBB5320F0C3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5638800" y="1711124"/>
              <a:ext cx="0" cy="4575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F3DB53E-9B83-40CB-9A8E-ED6AC1960CED}"/>
                </a:ext>
              </a:extLst>
            </p:cNvPr>
            <p:cNvSpPr txBox="1"/>
            <p:nvPr/>
          </p:nvSpPr>
          <p:spPr>
            <a:xfrm>
              <a:off x="4106408" y="2318701"/>
              <a:ext cx="86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5C11BDE-E039-46D0-8017-B722D370A3F8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5638800" y="548640"/>
              <a:ext cx="0" cy="2176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E94D904C-574F-4E96-9D3E-6709DDD6D2AE}"/>
                </a:ext>
              </a:extLst>
            </p:cNvPr>
            <p:cNvSpPr/>
            <p:nvPr/>
          </p:nvSpPr>
          <p:spPr>
            <a:xfrm>
              <a:off x="2101072" y="2299770"/>
              <a:ext cx="1814354" cy="682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Send expect pkg-num’s ack</a:t>
              </a:r>
              <a:endParaRPr lang="zh-CN" altLang="en-US" dirty="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4FB64F56-11F5-4A9D-9AE8-36BA3284CB3F}"/>
                </a:ext>
              </a:extLst>
            </p:cNvPr>
            <p:cNvCxnSpPr>
              <a:stCxn id="5" idx="1"/>
              <a:endCxn id="15" idx="0"/>
            </p:cNvCxnSpPr>
            <p:nvPr/>
          </p:nvCxnSpPr>
          <p:spPr>
            <a:xfrm rot="10800000" flipV="1">
              <a:off x="3008250" y="1238684"/>
              <a:ext cx="1666621" cy="10610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DCEAD357-15BF-4E9C-B182-137DACF9FDB2}"/>
                </a:ext>
              </a:extLst>
            </p:cNvPr>
            <p:cNvCxnSpPr>
              <a:cxnSpLocks/>
              <a:stCxn id="24" idx="1"/>
              <a:endCxn id="15" idx="2"/>
            </p:cNvCxnSpPr>
            <p:nvPr/>
          </p:nvCxnSpPr>
          <p:spPr>
            <a:xfrm rot="10800000">
              <a:off x="3008250" y="2982530"/>
              <a:ext cx="1754733" cy="12575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0EAAC6D-205C-4316-BD87-81005F181732}"/>
                </a:ext>
              </a:extLst>
            </p:cNvPr>
            <p:cNvSpPr txBox="1"/>
            <p:nvPr/>
          </p:nvSpPr>
          <p:spPr>
            <a:xfrm>
              <a:off x="3915426" y="869352"/>
              <a:ext cx="86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28FFE1E-887A-4981-8F1A-05E3094D6B92}"/>
                </a:ext>
              </a:extLst>
            </p:cNvPr>
            <p:cNvSpPr txBox="1"/>
            <p:nvPr/>
          </p:nvSpPr>
          <p:spPr>
            <a:xfrm>
              <a:off x="5689922" y="3317740"/>
              <a:ext cx="86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27A45CC-0F5D-4C41-9648-0E2A3ECFDD24}"/>
                </a:ext>
              </a:extLst>
            </p:cNvPr>
            <p:cNvSpPr/>
            <p:nvPr/>
          </p:nvSpPr>
          <p:spPr>
            <a:xfrm>
              <a:off x="4762982" y="3891222"/>
              <a:ext cx="1751635" cy="6976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update expect pkg-num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DCCCC3A-EFD8-46CE-B0D7-E576899E61B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>
              <a:off x="5638800" y="3113590"/>
              <a:ext cx="0" cy="777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838835D-91AA-454C-A77C-80A2ADAD6391}"/>
                </a:ext>
              </a:extLst>
            </p:cNvPr>
            <p:cNvSpPr txBox="1"/>
            <p:nvPr/>
          </p:nvSpPr>
          <p:spPr>
            <a:xfrm>
              <a:off x="5918522" y="1863524"/>
              <a:ext cx="86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</a:t>
              </a:r>
              <a:endParaRPr lang="zh-CN" altLang="en-US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8C2CE85-D5A8-41C4-8C01-1BA438B0DE0D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H="1">
              <a:off x="3915426" y="2641150"/>
              <a:ext cx="7594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201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3EB1229C-EAEB-4035-A8A4-6B7AAAE52D68}"/>
              </a:ext>
            </a:extLst>
          </p:cNvPr>
          <p:cNvGrpSpPr/>
          <p:nvPr/>
        </p:nvGrpSpPr>
        <p:grpSpPr>
          <a:xfrm>
            <a:off x="1322856" y="99928"/>
            <a:ext cx="8287947" cy="7873876"/>
            <a:chOff x="1322856" y="99928"/>
            <a:chExt cx="8287947" cy="7873876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F309427F-3694-4F1D-8B68-3F22FDC38192}"/>
                </a:ext>
              </a:extLst>
            </p:cNvPr>
            <p:cNvSpPr/>
            <p:nvPr/>
          </p:nvSpPr>
          <p:spPr>
            <a:xfrm>
              <a:off x="5235615" y="99928"/>
              <a:ext cx="1034005" cy="4745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start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C322DC7-E6D8-4430-B129-5E0B6BDE12D0}"/>
                </a:ext>
              </a:extLst>
            </p:cNvPr>
            <p:cNvSpPr/>
            <p:nvPr/>
          </p:nvSpPr>
          <p:spPr>
            <a:xfrm>
              <a:off x="4583575" y="856527"/>
              <a:ext cx="2338086" cy="601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init</a:t>
              </a:r>
              <a:r>
                <a:rPr lang="en-US" altLang="zh-CN" dirty="0"/>
                <a:t> base=</a:t>
              </a:r>
              <a:r>
                <a:rPr lang="en-US" altLang="zh-CN" dirty="0" err="1"/>
                <a:t>nextPkgNum</a:t>
              </a:r>
              <a:r>
                <a:rPr lang="en-US" altLang="zh-CN" dirty="0"/>
                <a:t>=1</a:t>
              </a:r>
              <a:endParaRPr lang="zh-CN" altLang="en-US" dirty="0"/>
            </a:p>
          </p:txBody>
        </p:sp>
        <p:sp>
          <p:nvSpPr>
            <p:cNvPr id="4" name="流程图: 决策 3">
              <a:extLst>
                <a:ext uri="{FF2B5EF4-FFF2-40B4-BE49-F238E27FC236}">
                  <a16:creationId xmlns:a16="http://schemas.microsoft.com/office/drawing/2014/main" id="{5998B201-4FDB-4E0C-95E3-CDC57A0BDDA1}"/>
                </a:ext>
              </a:extLst>
            </p:cNvPr>
            <p:cNvSpPr/>
            <p:nvPr/>
          </p:nvSpPr>
          <p:spPr>
            <a:xfrm>
              <a:off x="4049305" y="1913168"/>
              <a:ext cx="3406623" cy="107696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nextPkgNum</a:t>
              </a:r>
              <a:r>
                <a:rPr lang="en-US" altLang="zh-CN" dirty="0"/>
                <a:t> &lt; base + N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F3BDD44-CD88-4723-A7A9-4139F5576276}"/>
                </a:ext>
              </a:extLst>
            </p:cNvPr>
            <p:cNvSpPr/>
            <p:nvPr/>
          </p:nvSpPr>
          <p:spPr>
            <a:xfrm>
              <a:off x="1322856" y="2146848"/>
              <a:ext cx="225552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create and send pkg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7048D91-197B-423F-9B6A-E4CDD012AA30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3578376" y="2451648"/>
              <a:ext cx="470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0B9ACCE-F921-4FE0-B196-77C31FD20CFB}"/>
                </a:ext>
              </a:extLst>
            </p:cNvPr>
            <p:cNvCxnSpPr>
              <a:cxnSpLocks/>
              <a:stCxn id="4" idx="2"/>
              <a:endCxn id="16" idx="0"/>
            </p:cNvCxnSpPr>
            <p:nvPr/>
          </p:nvCxnSpPr>
          <p:spPr>
            <a:xfrm flipH="1">
              <a:off x="5752616" y="2990128"/>
              <a:ext cx="1" cy="598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FE2C7864-76D0-4953-B5B6-971AAABCEBA7}"/>
                </a:ext>
              </a:extLst>
            </p:cNvPr>
            <p:cNvCxnSpPr>
              <a:cxnSpLocks/>
              <a:stCxn id="16" idx="3"/>
              <a:endCxn id="22" idx="2"/>
            </p:cNvCxnSpPr>
            <p:nvPr/>
          </p:nvCxnSpPr>
          <p:spPr>
            <a:xfrm flipV="1">
              <a:off x="6830053" y="3548932"/>
              <a:ext cx="2055663" cy="5778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决策 15">
              <a:extLst>
                <a:ext uri="{FF2B5EF4-FFF2-40B4-BE49-F238E27FC236}">
                  <a16:creationId xmlns:a16="http://schemas.microsoft.com/office/drawing/2014/main" id="{DA2CFAF4-BAC6-4621-8EEE-81F338B88D2D}"/>
                </a:ext>
              </a:extLst>
            </p:cNvPr>
            <p:cNvSpPr/>
            <p:nvPr/>
          </p:nvSpPr>
          <p:spPr>
            <a:xfrm>
              <a:off x="4675178" y="3588276"/>
              <a:ext cx="2154875" cy="107696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parse ack-pkg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FC3BBF-C410-4916-BECA-7C69B816264B}"/>
                </a:ext>
              </a:extLst>
            </p:cNvPr>
            <p:cNvSpPr txBox="1"/>
            <p:nvPr/>
          </p:nvSpPr>
          <p:spPr>
            <a:xfrm>
              <a:off x="6830053" y="3698240"/>
              <a:ext cx="205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return not null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429E79C-5070-4427-983B-3F6B4539030A}"/>
                </a:ext>
              </a:extLst>
            </p:cNvPr>
            <p:cNvSpPr/>
            <p:nvPr/>
          </p:nvSpPr>
          <p:spPr>
            <a:xfrm>
              <a:off x="8160629" y="2986340"/>
              <a:ext cx="1450174" cy="562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Update base</a:t>
              </a:r>
              <a:endParaRPr lang="zh-CN" altLang="en-US" dirty="0"/>
            </a:p>
          </p:txBody>
        </p: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E0A377C3-CDD9-4BD7-B05A-72E667432799}"/>
                </a:ext>
              </a:extLst>
            </p:cNvPr>
            <p:cNvCxnSpPr>
              <a:cxnSpLocks/>
              <a:stCxn id="22" idx="0"/>
              <a:endCxn id="4" idx="3"/>
            </p:cNvCxnSpPr>
            <p:nvPr/>
          </p:nvCxnSpPr>
          <p:spPr>
            <a:xfrm rot="16200000" flipV="1">
              <a:off x="7903476" y="2004100"/>
              <a:ext cx="534692" cy="142978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BAFB0E2-1ECE-41A6-B130-FCC645DF7907}"/>
                </a:ext>
              </a:extLst>
            </p:cNvPr>
            <p:cNvSpPr/>
            <p:nvPr/>
          </p:nvSpPr>
          <p:spPr>
            <a:xfrm>
              <a:off x="5027528" y="4982088"/>
              <a:ext cx="1450174" cy="5625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All Timer + 1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1D6F988-F404-45E1-8E79-60FFB7AB85DC}"/>
                </a:ext>
              </a:extLst>
            </p:cNvPr>
            <p:cNvCxnSpPr>
              <a:cxnSpLocks/>
              <a:stCxn id="16" idx="2"/>
              <a:endCxn id="36" idx="0"/>
            </p:cNvCxnSpPr>
            <p:nvPr/>
          </p:nvCxnSpPr>
          <p:spPr>
            <a:xfrm flipH="1">
              <a:off x="5752615" y="4665236"/>
              <a:ext cx="1" cy="316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528D366-F2AE-4439-88C7-8A62E7E80C25}"/>
                </a:ext>
              </a:extLst>
            </p:cNvPr>
            <p:cNvCxnSpPr>
              <a:cxnSpLocks/>
              <a:stCxn id="36" idx="2"/>
              <a:endCxn id="45" idx="0"/>
            </p:cNvCxnSpPr>
            <p:nvPr/>
          </p:nvCxnSpPr>
          <p:spPr>
            <a:xfrm>
              <a:off x="5752615" y="5544680"/>
              <a:ext cx="0" cy="236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流程图: 决策 44">
              <a:extLst>
                <a:ext uri="{FF2B5EF4-FFF2-40B4-BE49-F238E27FC236}">
                  <a16:creationId xmlns:a16="http://schemas.microsoft.com/office/drawing/2014/main" id="{3DF2DCED-511B-4189-A9AD-AAB75B562C23}"/>
                </a:ext>
              </a:extLst>
            </p:cNvPr>
            <p:cNvSpPr/>
            <p:nvPr/>
          </p:nvSpPr>
          <p:spPr>
            <a:xfrm>
              <a:off x="4675177" y="5781040"/>
              <a:ext cx="2154875" cy="107696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timeout</a:t>
              </a:r>
              <a:endParaRPr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5099A10-2327-43CC-B315-717577A8E0A5}"/>
                </a:ext>
              </a:extLst>
            </p:cNvPr>
            <p:cNvSpPr/>
            <p:nvPr/>
          </p:nvSpPr>
          <p:spPr>
            <a:xfrm>
              <a:off x="4936439" y="7210408"/>
              <a:ext cx="1632352" cy="7633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Resend all </a:t>
              </a:r>
              <a:r>
                <a:rPr lang="en-US" altLang="zh-CN" dirty="0" err="1"/>
                <a:t>unack</a:t>
              </a:r>
              <a:r>
                <a:rPr lang="en-US" altLang="zh-CN" dirty="0"/>
                <a:t> pkg in window</a:t>
              </a:r>
              <a:endParaRPr lang="zh-CN" altLang="en-US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5E1E68B-1B66-4E42-8598-451456EBDEE5}"/>
                </a:ext>
              </a:extLst>
            </p:cNvPr>
            <p:cNvCxnSpPr>
              <a:cxnSpLocks/>
              <a:stCxn id="45" idx="2"/>
              <a:endCxn id="50" idx="0"/>
            </p:cNvCxnSpPr>
            <p:nvPr/>
          </p:nvCxnSpPr>
          <p:spPr>
            <a:xfrm>
              <a:off x="5752615" y="6858000"/>
              <a:ext cx="0" cy="352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70340D4-C2B7-4E6C-BAF5-F035EF3014C5}"/>
                </a:ext>
              </a:extLst>
            </p:cNvPr>
            <p:cNvSpPr txBox="1"/>
            <p:nvPr/>
          </p:nvSpPr>
          <p:spPr>
            <a:xfrm>
              <a:off x="5893829" y="6836894"/>
              <a:ext cx="205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yes</a:t>
              </a:r>
              <a:endParaRPr lang="zh-CN" altLang="en-US" dirty="0"/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90F7AED8-D240-4499-979B-591960A73EA1}"/>
                </a:ext>
              </a:extLst>
            </p:cNvPr>
            <p:cNvCxnSpPr>
              <a:cxnSpLocks/>
              <a:stCxn id="45" idx="3"/>
              <a:endCxn id="4" idx="3"/>
            </p:cNvCxnSpPr>
            <p:nvPr/>
          </p:nvCxnSpPr>
          <p:spPr>
            <a:xfrm flipV="1">
              <a:off x="6830052" y="2451648"/>
              <a:ext cx="625876" cy="3867872"/>
            </a:xfrm>
            <a:prstGeom prst="bentConnector3">
              <a:avLst>
                <a:gd name="adj1" fmla="val 545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2E1F6A2-1DD3-4570-A537-BA5918B878B5}"/>
                </a:ext>
              </a:extLst>
            </p:cNvPr>
            <p:cNvSpPr txBox="1"/>
            <p:nvPr/>
          </p:nvSpPr>
          <p:spPr>
            <a:xfrm>
              <a:off x="6929264" y="5902294"/>
              <a:ext cx="205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</a:t>
              </a:r>
              <a:endParaRPr lang="zh-CN" altLang="en-US" dirty="0"/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35056F13-EC79-41DE-8ED8-D6329F666029}"/>
                </a:ext>
              </a:extLst>
            </p:cNvPr>
            <p:cNvCxnSpPr>
              <a:cxnSpLocks/>
              <a:stCxn id="50" idx="3"/>
              <a:endCxn id="4" idx="3"/>
            </p:cNvCxnSpPr>
            <p:nvPr/>
          </p:nvCxnSpPr>
          <p:spPr>
            <a:xfrm flipV="1">
              <a:off x="6568791" y="2451648"/>
              <a:ext cx="887137" cy="5140458"/>
            </a:xfrm>
            <a:prstGeom prst="bentConnector3">
              <a:avLst>
                <a:gd name="adj1" fmla="val 4143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1BFCF500-0DC0-4D38-8130-0720FA7E10FB}"/>
                </a:ext>
              </a:extLst>
            </p:cNvPr>
            <p:cNvSpPr txBox="1"/>
            <p:nvPr/>
          </p:nvSpPr>
          <p:spPr>
            <a:xfrm>
              <a:off x="5890955" y="4540238"/>
              <a:ext cx="205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return null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1C397562-B131-4A92-BCD0-F8A5797A2089}"/>
                </a:ext>
              </a:extLst>
            </p:cNvPr>
            <p:cNvSpPr txBox="1"/>
            <p:nvPr/>
          </p:nvSpPr>
          <p:spPr>
            <a:xfrm>
              <a:off x="5752614" y="3058225"/>
              <a:ext cx="205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No, receive a pkg</a:t>
              </a:r>
              <a:endParaRPr lang="zh-CN" altLang="en-US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3AEF67D7-813F-4C88-A363-F3B14DC235CB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5752617" y="1458411"/>
              <a:ext cx="1" cy="454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876B941D-514B-4556-B91D-73769E2C5964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5752618" y="574490"/>
              <a:ext cx="0" cy="282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9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59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TYF</dc:creator>
  <cp:lastModifiedBy>TYF</cp:lastModifiedBy>
  <cp:revision>11</cp:revision>
  <dcterms:created xsi:type="dcterms:W3CDTF">2021-11-09T12:05:58Z</dcterms:created>
  <dcterms:modified xsi:type="dcterms:W3CDTF">2021-11-09T12:43:21Z</dcterms:modified>
</cp:coreProperties>
</file>