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>
      <p:cViewPr>
        <p:scale>
          <a:sx n="75" d="100"/>
          <a:sy n="75" d="100"/>
        </p:scale>
        <p:origin x="19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CC4F-240B-48B2-9875-9FFECA511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261A-70BC-440D-899D-E59AC534ED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89347" y="3519814"/>
            <a:ext cx="9939404" cy="1816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9348" y="438412"/>
            <a:ext cx="9945666" cy="6087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347" y="5336088"/>
            <a:ext cx="6206647" cy="1189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Libraries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5994" y="5336088"/>
            <a:ext cx="3732757" cy="11899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ThirdLib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4855" y="5744845"/>
            <a:ext cx="871220" cy="3714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hybridclr</a:t>
            </a:r>
            <a:endParaRPr lang="en-US" altLang="zh-C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6075" y="5744210"/>
            <a:ext cx="1219200" cy="37211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TouchSocket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0270" y="5786755"/>
            <a:ext cx="593090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endParaRPr lang="en-US" altLang="zh-C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3407" y="5787659"/>
            <a:ext cx="1175493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Async/Await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8745" y="5788025"/>
            <a:ext cx="1141730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Localization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0475" y="5788025"/>
            <a:ext cx="65341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  <a:endParaRPr lang="en-US" altLang="zh-C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53890" y="5788025"/>
            <a:ext cx="797560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Type Resolve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4270" y="3970655"/>
            <a:ext cx="212534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20440" y="3970655"/>
            <a:ext cx="2217420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Hotfix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33135" y="3970655"/>
            <a:ext cx="211264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4270" y="4646930"/>
            <a:ext cx="212534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GameSave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0440" y="4647565"/>
            <a:ext cx="2217420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UI/MVMC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50430" y="438412"/>
            <a:ext cx="3478321" cy="3081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 Tools Expanding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9347" y="438412"/>
            <a:ext cx="6461083" cy="30814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7586" y="2154476"/>
            <a:ext cx="1726635" cy="122755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Assets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7586" y="926926"/>
            <a:ext cx="1726635" cy="122755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Packages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0975" y="926926"/>
            <a:ext cx="4372380" cy="24551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HotfixModule (Game Logic)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7435" y="2501900"/>
            <a:ext cx="4375785" cy="879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Core Lib</a:t>
            </a:r>
            <a:endParaRPr lang="zh-CN" altLang="en-US" sz="12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0481" y="2863516"/>
            <a:ext cx="1145230" cy="518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TMPFont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14961" y="2863515"/>
            <a:ext cx="1310111" cy="5180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Localization</a:t>
            </a:r>
            <a:endParaRPr lang="en-US" altLang="zh-CN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8864" y="1403659"/>
            <a:ext cx="1884878" cy="9481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29951" y="1411571"/>
            <a:ext cx="1921426" cy="94019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49854" y="85812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Build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49854" y="127428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Excel Reader/GameConfig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53116" y="1691508"/>
            <a:ext cx="3291083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In-game Debug Console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49854" y="2109196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Code Generator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49854" y="2521721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Auto Build Pipeline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2" name="箭头: 上 41"/>
          <p:cNvSpPr/>
          <p:nvPr/>
        </p:nvSpPr>
        <p:spPr>
          <a:xfrm>
            <a:off x="3779263" y="5208519"/>
            <a:ext cx="1009309" cy="32782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上 42"/>
          <p:cNvSpPr/>
          <p:nvPr/>
        </p:nvSpPr>
        <p:spPr>
          <a:xfrm>
            <a:off x="8532858" y="5208519"/>
            <a:ext cx="1009309" cy="3243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上 43"/>
          <p:cNvSpPr/>
          <p:nvPr/>
        </p:nvSpPr>
        <p:spPr>
          <a:xfrm>
            <a:off x="3733019" y="3402876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上 44"/>
          <p:cNvSpPr/>
          <p:nvPr/>
        </p:nvSpPr>
        <p:spPr>
          <a:xfrm>
            <a:off x="8503302" y="3399410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520465" y="2863514"/>
            <a:ext cx="1922890" cy="5180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33135" y="4646930"/>
            <a:ext cx="211264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Serializer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82735" y="5744845"/>
            <a:ext cx="1645920" cy="3714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NaughtyAttributes</a:t>
            </a:r>
            <a:endParaRPr lang="zh-CN" altLang="en-US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94220" y="6115685"/>
            <a:ext cx="871220" cy="3714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UniTask</a:t>
            </a:r>
            <a:endParaRPr lang="en-US" altLang="zh-C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69885" y="6118860"/>
            <a:ext cx="871220" cy="3613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ProtoBuf</a:t>
            </a:r>
            <a:endParaRPr lang="en-US" altLang="zh-C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41105" y="6115685"/>
            <a:ext cx="511810" cy="3708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Nino</a:t>
            </a:r>
            <a:endParaRPr lang="en-US" altLang="zh-C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52915" y="6116955"/>
            <a:ext cx="1476375" cy="36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FancyScrollView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57565" y="3970655"/>
            <a:ext cx="211264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Network/Protobuf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57565" y="4646930"/>
            <a:ext cx="211264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ShaderVariant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51450" y="5788025"/>
            <a:ext cx="994410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Code Generate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5860" y="5788025"/>
            <a:ext cx="850265" cy="5384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Assist Tool</a:t>
            </a:r>
            <a:endParaRPr lang="en-US" altLang="zh-CN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Tahoma</vt:lpstr>
      <vt:lpstr>方正姚体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Winddy</dc:creator>
  <cp:lastModifiedBy>Administrator</cp:lastModifiedBy>
  <cp:revision>327</cp:revision>
  <dcterms:created xsi:type="dcterms:W3CDTF">2017-10-13T14:07:00Z</dcterms:created>
  <dcterms:modified xsi:type="dcterms:W3CDTF">2024-11-19T03:41:17Z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C28F641E14054812BCC548516CA3167C_12</vt:lpwstr>
  </property>
  <property fmtid="{D5CDD505-2E9C-101B-9397-08002B2CF9AE}" pid="3" name="KSOProductBuildVer">
    <vt:lpwstr>2052-12.1.0.18912</vt:lpwstr>
  </property>
</Properties>
</file>