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6C68D829-6C6D-4AAC-BC5A-913B951705E5}">
          <p14:sldIdLst>
            <p14:sldId id="267"/>
            <p14:sldId id="256"/>
            <p14:sldId id="257"/>
            <p14:sldId id="258"/>
            <p14:sldId id="259"/>
            <p14:sldId id="260"/>
            <p14:sldId id="263"/>
            <p14:sldId id="261"/>
            <p14:sldId id="26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24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6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3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57AF-C004-4B56-8ABD-1F0BEE2D93C9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0C22-32F3-4A71-8470-048E51C67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0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b="1" dirty="0" smtClean="0"/>
              <a:t>Projeto Integrador</a:t>
            </a:r>
            <a:endParaRPr lang="pt-BR" sz="7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Integrantes do grupo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Alex Carlos Ribeiro</a:t>
            </a:r>
          </a:p>
          <a:p>
            <a:pPr marL="0" indent="0">
              <a:buNone/>
            </a:pPr>
            <a:r>
              <a:rPr lang="pt-BR" dirty="0" err="1" smtClean="0"/>
              <a:t>Jheniffer</a:t>
            </a:r>
            <a:r>
              <a:rPr lang="pt-BR" dirty="0" smtClean="0"/>
              <a:t> Mayane Sousa de Oliveira</a:t>
            </a:r>
          </a:p>
          <a:p>
            <a:pPr marL="0" indent="0">
              <a:buNone/>
            </a:pPr>
            <a:r>
              <a:rPr lang="pt-BR" dirty="0" smtClean="0"/>
              <a:t>Victor Nolasco Oliveira e Silva</a:t>
            </a:r>
          </a:p>
          <a:p>
            <a:pPr marL="0" indent="0">
              <a:buNone/>
            </a:pPr>
            <a:r>
              <a:rPr lang="pt-BR" dirty="0" smtClean="0"/>
              <a:t>Winder de Jesus Rezende</a:t>
            </a:r>
          </a:p>
        </p:txBody>
      </p:sp>
    </p:spTree>
    <p:extLst>
      <p:ext uri="{BB962C8B-B14F-4D97-AF65-F5344CB8AC3E}">
        <p14:creationId xmlns:p14="http://schemas.microsoft.com/office/powerpoint/2010/main" val="12946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419" y="377407"/>
            <a:ext cx="10515600" cy="1324800"/>
          </a:xfrm>
        </p:spPr>
        <p:txBody>
          <a:bodyPr anchor="ctr">
            <a:noAutofit/>
          </a:bodyPr>
          <a:lstStyle/>
          <a:p>
            <a:r>
              <a:rPr lang="pt-BR" sz="2900" b="1" dirty="0" smtClean="0">
                <a:latin typeface="+mn-lt"/>
              </a:rPr>
              <a:t>Como o programa funciona</a:t>
            </a:r>
            <a:endParaRPr lang="pt-BR" sz="2900" b="1" dirty="0">
              <a:latin typeface="+mn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	O princípio de funcionamento de baseia-se no cálculo manual de </a:t>
            </a:r>
            <a:r>
              <a:rPr lang="pt-BR" sz="2800" dirty="0" err="1" smtClean="0"/>
              <a:t>sub-redes</a:t>
            </a:r>
            <a:r>
              <a:rPr lang="pt-BR" sz="2800" dirty="0" smtClean="0"/>
              <a:t>, onde o endereço IP recebe o prefixo da rede, e a partir dele  define quais octetos do endereço IP serão convertidos </a:t>
            </a:r>
            <a:r>
              <a:rPr lang="pt-BR" sz="2800" dirty="0"/>
              <a:t>p</a:t>
            </a:r>
            <a:r>
              <a:rPr lang="pt-BR" sz="2800" dirty="0" smtClean="0"/>
              <a:t>arra o binário.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Com o octeto no binário será aplicado prefixo (</a:t>
            </a:r>
            <a:r>
              <a:rPr lang="pt-BR" sz="2800" dirty="0"/>
              <a:t>Q</a:t>
            </a:r>
            <a:r>
              <a:rPr lang="pt-BR" sz="2800" dirty="0" smtClean="0"/>
              <a:t>uantidade de bits de o endereço IP de acordo com a mascara</a:t>
            </a:r>
            <a:r>
              <a:rPr lang="pt-BR" sz="2800" dirty="0" smtClean="0"/>
              <a:t>), fazendo a divisão do Octeto separando </a:t>
            </a:r>
            <a:r>
              <a:rPr lang="pt-BR" sz="2800" dirty="0" smtClean="0"/>
              <a:t>uma</a:t>
            </a:r>
            <a:r>
              <a:rPr lang="pt-BR" sz="2800" dirty="0" smtClean="0"/>
              <a:t> quantidade de bits, após a divisão serão desligados todos os bits dos octetos para calcular o primeiro endereço IP (Rede) e para o ultimo endereço IP serão ligados todos os bits (Broadcast).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614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419" y="377407"/>
            <a:ext cx="10515600" cy="1324800"/>
          </a:xfrm>
        </p:spPr>
        <p:txBody>
          <a:bodyPr anchor="ctr">
            <a:noAutofit/>
          </a:bodyPr>
          <a:lstStyle/>
          <a:p>
            <a:r>
              <a:rPr lang="pt-BR" sz="2900" b="1" dirty="0" smtClean="0">
                <a:latin typeface="+mn-lt"/>
              </a:rPr>
              <a:t>Funções utilizadas</a:t>
            </a:r>
            <a:endParaRPr lang="pt-BR" sz="2900" b="1" dirty="0">
              <a:latin typeface="+mn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Vetores: Usados para armazena os octetos do endereço IP, mascara e bits inseridos.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err="1" smtClean="0"/>
              <a:t>IP.Split</a:t>
            </a:r>
            <a:r>
              <a:rPr lang="pt-BR" sz="2800" dirty="0"/>
              <a:t>: </a:t>
            </a:r>
            <a:r>
              <a:rPr lang="pt-BR" sz="2800" dirty="0" smtClean="0"/>
              <a:t>Divide texto </a:t>
            </a:r>
            <a:r>
              <a:rPr lang="pt-BR" sz="2800" dirty="0"/>
              <a:t>lido </a:t>
            </a:r>
            <a:r>
              <a:rPr lang="pt-BR" sz="2800" dirty="0" smtClean="0"/>
              <a:t>entre </a:t>
            </a:r>
            <a:r>
              <a:rPr lang="pt-BR" sz="2800" dirty="0"/>
              <a:t>as posições do vetor a cada ponto digitado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err="1"/>
              <a:t>Integer.parseInt</a:t>
            </a:r>
            <a:r>
              <a:rPr lang="pt-BR" sz="2800" dirty="0" smtClean="0"/>
              <a:t>(): Converte o texto lido em um numero inteiro.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err="1" smtClean="0"/>
              <a:t>Integer.toBinaryString</a:t>
            </a:r>
            <a:r>
              <a:rPr lang="pt-BR" sz="2800" dirty="0"/>
              <a:t>(): </a:t>
            </a:r>
            <a:r>
              <a:rPr lang="pt-BR" sz="2800" dirty="0" smtClean="0"/>
              <a:t>Converte um número inteiro </a:t>
            </a:r>
            <a:r>
              <a:rPr lang="pt-BR" sz="2800" dirty="0"/>
              <a:t>para o </a:t>
            </a:r>
            <a:r>
              <a:rPr lang="pt-BR" sz="2800" dirty="0" smtClean="0"/>
              <a:t>binário.</a:t>
            </a:r>
          </a:p>
          <a:p>
            <a:pPr algn="just"/>
            <a:r>
              <a:rPr lang="pt-BR" sz="2800" dirty="0" smtClean="0"/>
              <a:t> </a:t>
            </a:r>
          </a:p>
          <a:p>
            <a:pPr algn="just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26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419" y="377407"/>
            <a:ext cx="10515600" cy="1324800"/>
          </a:xfrm>
        </p:spPr>
        <p:txBody>
          <a:bodyPr anchor="ctr">
            <a:noAutofit/>
          </a:bodyPr>
          <a:lstStyle/>
          <a:p>
            <a:r>
              <a:rPr lang="pt-BR" sz="2900" b="1" dirty="0" smtClean="0">
                <a:latin typeface="+mn-lt"/>
              </a:rPr>
              <a:t>Funções utilizadas</a:t>
            </a:r>
            <a:endParaRPr lang="pt-BR" sz="2900" b="1" dirty="0">
              <a:latin typeface="+mn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err="1"/>
              <a:t>String.format</a:t>
            </a:r>
            <a:r>
              <a:rPr lang="pt-BR" sz="2800" dirty="0"/>
              <a:t> ("%08d", </a:t>
            </a:r>
            <a:r>
              <a:rPr lang="pt-BR" sz="2800" dirty="0" err="1" smtClean="0"/>
              <a:t>Integer.parseInt</a:t>
            </a:r>
            <a:r>
              <a:rPr lang="pt-BR" sz="2800" dirty="0" smtClean="0"/>
              <a:t>(): Define o numero binário </a:t>
            </a:r>
            <a:r>
              <a:rPr lang="pt-BR" sz="2800" dirty="0"/>
              <a:t>sempre com 8 casas </a:t>
            </a:r>
            <a:r>
              <a:rPr lang="pt-BR" sz="2800" dirty="0" smtClean="0"/>
              <a:t>numéricas.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.</a:t>
            </a:r>
            <a:r>
              <a:rPr lang="pt-BR" sz="2800" dirty="0" err="1"/>
              <a:t>substring</a:t>
            </a:r>
            <a:r>
              <a:rPr lang="pt-BR" sz="2800" dirty="0"/>
              <a:t>(0, </a:t>
            </a:r>
            <a:r>
              <a:rPr lang="pt-BR" sz="2800" dirty="0" smtClean="0"/>
              <a:t>n): Separa parte do texto de uma </a:t>
            </a:r>
            <a:r>
              <a:rPr lang="pt-BR" sz="2800" dirty="0" err="1" smtClean="0"/>
              <a:t>String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934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4732" y="517452"/>
            <a:ext cx="9263269" cy="1037741"/>
          </a:xfrm>
        </p:spPr>
        <p:txBody>
          <a:bodyPr>
            <a:noAutofit/>
          </a:bodyPr>
          <a:lstStyle/>
          <a:p>
            <a:r>
              <a:rPr lang="pt-BR" sz="7000" b="1" dirty="0"/>
              <a:t>O Que é HTML5?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4730" y="2107095"/>
            <a:ext cx="9263271" cy="4585253"/>
          </a:xfrm>
        </p:spPr>
        <p:txBody>
          <a:bodyPr>
            <a:normAutofit/>
          </a:bodyPr>
          <a:lstStyle/>
          <a:p>
            <a:r>
              <a:rPr lang="pt-BR" sz="4300" dirty="0"/>
              <a:t>HTML5, sigla para Hypertext Markup Language, é uma linguagem de marcação de hipertexto para apresentar e estruturar o conteúdo na web. Ela traz novas funções como as tags &lt;video&gt;, &lt;audio&gt; e elemento &lt;canvas&gt;.</a:t>
            </a:r>
          </a:p>
        </p:txBody>
      </p:sp>
    </p:spTree>
    <p:extLst>
      <p:ext uri="{BB962C8B-B14F-4D97-AF65-F5344CB8AC3E}">
        <p14:creationId xmlns:p14="http://schemas.microsoft.com/office/powerpoint/2010/main" val="41837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6000" b="1" dirty="0"/>
              <a:t>Vamos entender as tags </a:t>
            </a:r>
          </a:p>
          <a:p>
            <a:pPr marL="0" indent="0">
              <a:buNone/>
            </a:pPr>
            <a:endParaRPr lang="pt-BR" b="1" dirty="0"/>
          </a:p>
          <a:p>
            <a:pPr>
              <a:spcBef>
                <a:spcPts val="0"/>
              </a:spcBef>
            </a:pPr>
            <a:r>
              <a:rPr lang="pt-BR" sz="3200" b="1" dirty="0"/>
              <a:t>&lt;!DOCTYPE html&gt;</a:t>
            </a:r>
            <a:r>
              <a:rPr lang="pt-BR" sz="3200" dirty="0"/>
              <a:t>:  Diz que o arquivo é HTML5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&lt;html&gt;</a:t>
            </a:r>
            <a:r>
              <a:rPr lang="pt-BR" sz="3200" dirty="0"/>
              <a:t>:  Marca o início do documento html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&lt;head&gt;</a:t>
            </a:r>
            <a:r>
              <a:rPr lang="pt-BR" sz="3200" dirty="0"/>
              <a:t>:  O cabeçalho tem informações (meta informações) sobre o documento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&lt;title&gt;</a:t>
            </a:r>
            <a:r>
              <a:rPr lang="pt-BR" sz="3200" dirty="0"/>
              <a:t>Título da Minha Página</a:t>
            </a:r>
            <a:r>
              <a:rPr lang="pt-BR" sz="3200" b="1" dirty="0"/>
              <a:t>&lt;/title&gt;</a:t>
            </a:r>
            <a:r>
              <a:rPr lang="pt-BR" sz="3200" dirty="0"/>
              <a:t>:  Um das informações do cabeçalho é o título do documento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&lt;/head&gt;</a:t>
            </a:r>
            <a:r>
              <a:rPr lang="pt-BR" sz="3200" dirty="0"/>
              <a:t>:  encerra o cabeçalho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&lt;body&gt;</a:t>
            </a:r>
            <a:r>
              <a:rPr lang="pt-BR" sz="3200" dirty="0"/>
              <a:t>:  Inicia o corpo do documento, ou seja, seu conteúdo de fato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&lt;h1&gt;</a:t>
            </a:r>
            <a:r>
              <a:rPr lang="pt-BR" sz="3200" dirty="0"/>
              <a:t>Cabeçalho h1</a:t>
            </a:r>
            <a:r>
              <a:rPr lang="pt-BR" sz="3200" b="1" dirty="0"/>
              <a:t>&lt;/h1&gt;</a:t>
            </a:r>
            <a:r>
              <a:rPr lang="pt-BR" sz="3200" dirty="0"/>
              <a:t>:  Esse é um cabeçalho do tipo h1.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&lt;p&gt;</a:t>
            </a:r>
            <a:r>
              <a:rPr lang="pt-BR" sz="3200" dirty="0"/>
              <a:t>Isso é um parágrafo</a:t>
            </a:r>
            <a:r>
              <a:rPr lang="pt-BR" sz="3200" b="1" dirty="0"/>
              <a:t>&lt;/p&gt;</a:t>
            </a:r>
            <a:r>
              <a:rPr lang="pt-BR" sz="3200" dirty="0"/>
              <a:t>:  Essa tag informa ao navegador que o texto é um parágrafo.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&lt;/body&gt;</a:t>
            </a:r>
            <a:r>
              <a:rPr lang="pt-BR" sz="3200" dirty="0"/>
              <a:t>: fim do corpo do documento</a:t>
            </a:r>
          </a:p>
          <a:p>
            <a:pPr>
              <a:spcBef>
                <a:spcPts val="0"/>
              </a:spcBef>
            </a:pPr>
            <a:r>
              <a:rPr lang="pt-BR" sz="3200" b="1" dirty="0"/>
              <a:t>&lt;/html&gt;</a:t>
            </a:r>
            <a:r>
              <a:rPr lang="pt-BR" sz="3200" dirty="0"/>
              <a:t>: marca o fim do documento html</a:t>
            </a:r>
          </a:p>
        </p:txBody>
      </p:sp>
    </p:spTree>
    <p:extLst>
      <p:ext uri="{BB962C8B-B14F-4D97-AF65-F5344CB8AC3E}">
        <p14:creationId xmlns:p14="http://schemas.microsoft.com/office/powerpoint/2010/main" val="3271873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  </a:t>
            </a:r>
            <a:r>
              <a:rPr lang="pt-BR" sz="5000" b="1" dirty="0"/>
              <a:t>Novas tags, que ajudam o navegador </a:t>
            </a:r>
          </a:p>
          <a:p>
            <a:pPr marL="0" indent="0" algn="ctr">
              <a:buNone/>
            </a:pPr>
            <a:r>
              <a:rPr lang="pt-BR" sz="5000" b="1" dirty="0"/>
              <a:t>a entender o seu conteúdo:</a:t>
            </a:r>
          </a:p>
          <a:p>
            <a:endParaRPr lang="pt-BR" dirty="0"/>
          </a:p>
          <a:p>
            <a:endParaRPr lang="pt-BR" dirty="0"/>
          </a:p>
          <a:p>
            <a:pPr lvl="0"/>
            <a:r>
              <a:rPr lang="pt-BR" sz="3200" b="1" dirty="0"/>
              <a:t>&lt;header&gt; </a:t>
            </a:r>
            <a:r>
              <a:rPr lang="pt-BR" sz="3200" dirty="0"/>
              <a:t>– É o topo do site, podendo ter a navegação.</a:t>
            </a:r>
          </a:p>
          <a:p>
            <a:pPr lvl="0"/>
            <a:r>
              <a:rPr lang="pt-BR" sz="3200" b="1" dirty="0"/>
              <a:t>&lt;nav&gt; </a:t>
            </a:r>
            <a:r>
              <a:rPr lang="pt-BR" sz="3200" dirty="0"/>
              <a:t>– Engloba links de navegação principal. Não deve ser utilizada para links fora da navegação.</a:t>
            </a:r>
          </a:p>
          <a:p>
            <a:pPr lvl="0"/>
            <a:r>
              <a:rPr lang="pt-BR" sz="3200" b="1" dirty="0"/>
              <a:t>&lt;section&gt; </a:t>
            </a:r>
            <a:r>
              <a:rPr lang="pt-BR" sz="3200" dirty="0"/>
              <a:t>– Para um grande grupo de conteúdo, podendo conter vários &lt;article&gt;.</a:t>
            </a:r>
          </a:p>
          <a:p>
            <a:pPr lvl="0"/>
            <a:r>
              <a:rPr lang="pt-BR" sz="3200" b="1" dirty="0"/>
              <a:t>&lt;aside&gt; </a:t>
            </a:r>
            <a:r>
              <a:rPr lang="pt-BR" sz="3200" dirty="0"/>
              <a:t>– Define conteúdo a parte do artigo em que esteja inserido.</a:t>
            </a:r>
          </a:p>
          <a:p>
            <a:pPr lvl="0"/>
            <a:r>
              <a:rPr lang="pt-BR" sz="3200" b="1" dirty="0"/>
              <a:t>&lt;footer&gt; </a:t>
            </a:r>
            <a:r>
              <a:rPr lang="pt-BR" sz="3200" dirty="0"/>
              <a:t>– Pode ser utilizado para o rodapé do site e para outras partes do site também.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  </a:t>
            </a:r>
            <a:r>
              <a:rPr lang="pt-BR" sz="6000" b="1" dirty="0"/>
              <a:t>O Que é CSS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CSS</a:t>
            </a:r>
            <a:r>
              <a:rPr lang="pt-BR" dirty="0"/>
              <a:t> é o acrônimo de </a:t>
            </a:r>
            <a:r>
              <a:rPr lang="pt-BR" b="1" i="1" dirty="0"/>
              <a:t>Cascading Style Sheets</a:t>
            </a:r>
            <a:r>
              <a:rPr lang="pt-BR" dirty="0"/>
              <a:t> que em português seria algo como “folhas de estilo em cascata”. É uma especificação que define como os elementos que compõem uma página, um documento ou aplicação Web serão exibidos</a:t>
            </a:r>
          </a:p>
          <a:p>
            <a:r>
              <a:rPr lang="pt-BR" dirty="0"/>
              <a:t>O CSS traz toda a informação do layout, isto é, cores, posicionamento, fontes, tamanhos e imagens de fundo, enquanto o HTML deve fornecer uma “arquitetura” para o conteúdo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70" y="4379811"/>
            <a:ext cx="4356221" cy="239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101"/>
            <a:ext cx="12177932" cy="6777764"/>
          </a:xfrm>
        </p:spPr>
      </p:pic>
    </p:spTree>
    <p:extLst>
      <p:ext uri="{BB962C8B-B14F-4D97-AF65-F5344CB8AC3E}">
        <p14:creationId xmlns:p14="http://schemas.microsoft.com/office/powerpoint/2010/main" val="3909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5" y="0"/>
            <a:ext cx="12233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0827"/>
            <a:ext cx="11887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419" y="377407"/>
            <a:ext cx="10515600" cy="1324800"/>
          </a:xfrm>
        </p:spPr>
        <p:txBody>
          <a:bodyPr>
            <a:noAutofit/>
          </a:bodyPr>
          <a:lstStyle/>
          <a:p>
            <a:r>
              <a:rPr lang="pt-BR" sz="2900" b="1" dirty="0" smtClean="0">
                <a:latin typeface="+mn-lt"/>
              </a:rPr>
              <a:t>Lógica de programação e Algoritmos e Laboratório de Programação</a:t>
            </a:r>
            <a:br>
              <a:rPr lang="pt-BR" sz="2900" b="1" dirty="0" smtClean="0">
                <a:latin typeface="+mn-lt"/>
              </a:rPr>
            </a:br>
            <a:r>
              <a:rPr lang="pt-BR" sz="2900" b="1" dirty="0" smtClean="0">
                <a:latin typeface="+mn-lt"/>
              </a:rPr>
              <a:t/>
            </a:r>
            <a:br>
              <a:rPr lang="pt-BR" sz="2900" b="1" dirty="0" smtClean="0">
                <a:latin typeface="+mn-lt"/>
              </a:rPr>
            </a:br>
            <a:r>
              <a:rPr lang="pt-BR" sz="2900" b="1" dirty="0" smtClean="0">
                <a:latin typeface="+mn-lt"/>
              </a:rPr>
              <a:t>Objetivo</a:t>
            </a:r>
            <a:endParaRPr lang="pt-BR" sz="2900" b="1" dirty="0">
              <a:latin typeface="+mn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	O objetivo é criar um programa na linguagem Java que a partir de um número IP e do prefixo da rede fornecidos pelo usuário, verifique a qual classe este pertence, caso pertença a classe C, calcule e escreva: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A máscara de rede;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O endereço do Broadcast;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Criar uma tabela de </a:t>
            </a:r>
            <a:r>
              <a:rPr lang="pt-BR" sz="2800" dirty="0" err="1" smtClean="0"/>
              <a:t>sub-redes</a:t>
            </a:r>
            <a:r>
              <a:rPr lang="pt-BR" sz="2800" dirty="0" smtClean="0"/>
              <a:t> e intervalo de hosts válidos.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550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207</TotalTime>
  <Words>299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Integrador</vt:lpstr>
      <vt:lpstr>O Que é HTML5?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Lógica de programação e Algoritmos e Laboratório de Programação  Objetivo</vt:lpstr>
      <vt:lpstr>Como o programa funciona</vt:lpstr>
      <vt:lpstr>Funções utilizadas</vt:lpstr>
      <vt:lpstr>Funções utilizadas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HTML5?</dc:title>
  <dc:creator>alexeana</dc:creator>
  <cp:lastModifiedBy>Winder de Jesus Rezende</cp:lastModifiedBy>
  <cp:revision>23</cp:revision>
  <dcterms:created xsi:type="dcterms:W3CDTF">2017-06-13T12:37:50Z</dcterms:created>
  <dcterms:modified xsi:type="dcterms:W3CDTF">2017-06-13T21:12:18Z</dcterms:modified>
</cp:coreProperties>
</file>