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81" r:id="rId13"/>
    <p:sldId id="282" r:id="rId14"/>
    <p:sldId id="283" r:id="rId15"/>
    <p:sldId id="266" r:id="rId16"/>
    <p:sldId id="284" r:id="rId17"/>
    <p:sldId id="285" r:id="rId18"/>
    <p:sldId id="267" r:id="rId19"/>
    <p:sldId id="286" r:id="rId20"/>
    <p:sldId id="287" r:id="rId21"/>
    <p:sldId id="278" r:id="rId22"/>
    <p:sldId id="288" r:id="rId23"/>
    <p:sldId id="289" r:id="rId24"/>
    <p:sldId id="290" r:id="rId25"/>
    <p:sldId id="301" r:id="rId26"/>
    <p:sldId id="279" r:id="rId27"/>
    <p:sldId id="291" r:id="rId28"/>
    <p:sldId id="302" r:id="rId29"/>
    <p:sldId id="303" r:id="rId30"/>
    <p:sldId id="268" r:id="rId31"/>
    <p:sldId id="292" r:id="rId32"/>
    <p:sldId id="269" r:id="rId33"/>
    <p:sldId id="293" r:id="rId34"/>
    <p:sldId id="270" r:id="rId35"/>
    <p:sldId id="294" r:id="rId36"/>
    <p:sldId id="271" r:id="rId37"/>
    <p:sldId id="295" r:id="rId38"/>
    <p:sldId id="272" r:id="rId39"/>
    <p:sldId id="296" r:id="rId40"/>
    <p:sldId id="273" r:id="rId41"/>
    <p:sldId id="297" r:id="rId42"/>
    <p:sldId id="274" r:id="rId43"/>
    <p:sldId id="298" r:id="rId44"/>
    <p:sldId id="275" r:id="rId45"/>
    <p:sldId id="299" r:id="rId46"/>
    <p:sldId id="276" r:id="rId47"/>
    <p:sldId id="30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9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2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1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7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9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8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6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8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4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5FBF-6DA5-4556-B2C0-3097BE700D9D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2325-0962-4A45-B90C-742DA2E1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ruanyifeng.com/blog/2014/05/restful_api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8468"/>
          </a:xfrm>
        </p:spPr>
        <p:txBody>
          <a:bodyPr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栈开发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778369"/>
            <a:ext cx="9144000" cy="247943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项</a:t>
            </a:r>
            <a:r>
              <a:rPr lang="zh-CN" altLang="en-US" dirty="0"/>
              <a:t>目敏捷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最</a:t>
            </a:r>
            <a:r>
              <a:rPr lang="zh-CN" altLang="en-US" dirty="0"/>
              <a:t>大化地降低前后端系统之间的实现与沟通成本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最</a:t>
            </a:r>
            <a:r>
              <a:rPr lang="zh-CN" altLang="en-US" dirty="0"/>
              <a:t>大化地共享技术资</a:t>
            </a:r>
            <a:r>
              <a:rPr lang="zh-CN" altLang="en-US" dirty="0" smtClean="0"/>
              <a:t>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33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需求分析与基础设计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5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4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需求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1400" dirty="0" smtClean="0"/>
              <a:t>某外卖平台下的店铺、商品到外卖下单支付的一套完整链路，覆盖 </a:t>
            </a:r>
            <a:r>
              <a:rPr lang="en-US" altLang="zh-CN" sz="1400" dirty="0" err="1" smtClean="0"/>
              <a:t>hapi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的常用基础知识点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0" y="1482925"/>
            <a:ext cx="4853216" cy="4267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27" y="1464550"/>
            <a:ext cx="4849151" cy="42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4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业务流程</a:t>
            </a:r>
            <a:r>
              <a:rPr lang="zh-CN" altLang="en-US" sz="2400" dirty="0" smtClean="0"/>
              <a:t>分析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923192" y="1846384"/>
            <a:ext cx="99089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zh-CN" altLang="en-US" dirty="0"/>
              <a:t>户访问店铺列</a:t>
            </a:r>
            <a:r>
              <a:rPr lang="zh-CN" altLang="en-US" dirty="0" smtClean="0"/>
              <a:t>表：展</a:t>
            </a:r>
            <a:r>
              <a:rPr lang="zh-CN" altLang="en-US" dirty="0"/>
              <a:t>示店铺 名称、图标 </a:t>
            </a:r>
            <a:r>
              <a:rPr lang="en-US" altLang="zh-CN" dirty="0"/>
              <a:t>URL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用户访问目标店铺的商品列</a:t>
            </a:r>
            <a:r>
              <a:rPr lang="zh-CN" altLang="en-US" dirty="0" smtClean="0"/>
              <a:t>表：展</a:t>
            </a:r>
            <a:r>
              <a:rPr lang="zh-CN" altLang="en-US" dirty="0"/>
              <a:t>示商品名称、图标 </a:t>
            </a:r>
            <a:r>
              <a:rPr lang="en-US" altLang="zh-CN" dirty="0"/>
              <a:t>URL</a:t>
            </a:r>
            <a:r>
              <a:rPr lang="zh-CN" altLang="en-US" dirty="0"/>
              <a:t>、商品单价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用户授权登</a:t>
            </a:r>
            <a:r>
              <a:rPr lang="zh-CN" altLang="en-US" dirty="0" smtClean="0"/>
              <a:t>录：获</a:t>
            </a:r>
            <a:r>
              <a:rPr lang="zh-CN" altLang="en-US" dirty="0"/>
              <a:t>取用户姓名、</a:t>
            </a:r>
            <a:r>
              <a:rPr lang="en-US" altLang="zh-CN" dirty="0" err="1"/>
              <a:t>openid</a:t>
            </a:r>
            <a:r>
              <a:rPr lang="zh-CN" altLang="en-US" dirty="0"/>
              <a:t>、性别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选择需要选购的商品与数量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创建购物订单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创建支付订单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支付订单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完成订单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97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4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接</a:t>
            </a:r>
            <a:r>
              <a:rPr lang="zh-CN" altLang="en-US" sz="2400" dirty="0" smtClean="0"/>
              <a:t>口交互方案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923192" y="1362805"/>
            <a:ext cx="99089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常</a:t>
            </a:r>
            <a:r>
              <a:rPr lang="zh-CN" altLang="en-US" dirty="0" smtClean="0"/>
              <a:t>见的三种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服务交互方案：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XML-RPC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RESTful</a:t>
            </a:r>
            <a:r>
              <a:rPr lang="zh-CN" altLang="en-US" dirty="0" smtClean="0"/>
              <a:t>的优点：</a:t>
            </a:r>
            <a:r>
              <a:rPr lang="zh-CN" altLang="en-US" b="1" dirty="0" smtClean="0"/>
              <a:t>简单明了、轻量方便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参</a:t>
            </a:r>
            <a:r>
              <a:rPr lang="zh-CN" altLang="en-US" dirty="0" smtClean="0"/>
              <a:t>考网址：</a:t>
            </a:r>
            <a:r>
              <a:rPr lang="en-US" altLang="zh-CN" dirty="0" smtClean="0">
                <a:hlinkClick r:id="rId2"/>
              </a:rPr>
              <a:t>RESTful API</a:t>
            </a:r>
            <a:r>
              <a:rPr lang="zh-CN" altLang="en-US" dirty="0" smtClean="0">
                <a:hlinkClick r:id="rId2"/>
              </a:rPr>
              <a:t>设计指南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69" y="2663113"/>
            <a:ext cx="654458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4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4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业务接口设计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15" y="1464549"/>
            <a:ext cx="8043574" cy="42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1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技</a:t>
            </a:r>
            <a:r>
              <a:rPr lang="zh-CN" altLang="en-US" dirty="0" smtClean="0">
                <a:solidFill>
                  <a:schemeClr val="bg1"/>
                </a:solidFill>
              </a:rPr>
              <a:t>术</a:t>
            </a:r>
            <a:r>
              <a:rPr lang="zh-CN" altLang="en-US" dirty="0">
                <a:solidFill>
                  <a:schemeClr val="bg1"/>
                </a:solidFill>
              </a:rPr>
              <a:t>选型</a:t>
            </a:r>
          </a:p>
        </p:txBody>
      </p:sp>
    </p:spTree>
    <p:extLst>
      <p:ext uri="{BB962C8B-B14F-4D97-AF65-F5344CB8AC3E}">
        <p14:creationId xmlns:p14="http://schemas.microsoft.com/office/powerpoint/2010/main" val="426289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Hapi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8" y="2168572"/>
            <a:ext cx="2835096" cy="25353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53253" y="2168572"/>
            <a:ext cx="7719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沃尔玛实</a:t>
            </a:r>
            <a:r>
              <a:rPr lang="zh-CN" altLang="en-US" sz="1400" dirty="0"/>
              <a:t>验室的移动团</a:t>
            </a:r>
            <a:r>
              <a:rPr lang="zh-CN" altLang="en-US" sz="1400" dirty="0" smtClean="0"/>
              <a:t>队创建的高性能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应用程序开源框架；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应用范</a:t>
            </a:r>
            <a:r>
              <a:rPr lang="zh-CN" altLang="en-US" sz="1400" dirty="0" smtClean="0"/>
              <a:t>围：构</a:t>
            </a:r>
            <a:r>
              <a:rPr lang="zh-CN" altLang="en-US" sz="1400" dirty="0"/>
              <a:t>建</a:t>
            </a:r>
            <a:r>
              <a:rPr lang="en-US" altLang="zh-CN" sz="1400" dirty="0"/>
              <a:t>API</a:t>
            </a:r>
            <a:r>
              <a:rPr lang="zh-CN" altLang="en-US" sz="1400" dirty="0"/>
              <a:t>服务器，网站和</a:t>
            </a:r>
            <a:r>
              <a:rPr lang="en-US" altLang="zh-CN" sz="1400" dirty="0"/>
              <a:t>HTTP</a:t>
            </a:r>
            <a:r>
              <a:rPr lang="zh-CN" altLang="en-US" sz="1400" dirty="0"/>
              <a:t>代理应用程</a:t>
            </a:r>
            <a:r>
              <a:rPr lang="zh-CN" altLang="en-US" sz="1400" dirty="0" smtClean="0"/>
              <a:t>序；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宗</a:t>
            </a:r>
            <a:r>
              <a:rPr lang="zh-CN" altLang="en-US" sz="1400" dirty="0" smtClean="0"/>
              <a:t>旨：用开发人员专注于项目任务而不是基础架构；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强大的插件化系统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轻松使</a:t>
            </a:r>
            <a:r>
              <a:rPr lang="zh-CN" altLang="en-US" sz="1400" dirty="0"/>
              <a:t>用</a:t>
            </a:r>
            <a:r>
              <a:rPr lang="en-US" altLang="zh-CN" sz="1400" dirty="0"/>
              <a:t>MySQL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MongoDB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Postgres</a:t>
            </a:r>
            <a:r>
              <a:rPr lang="zh-CN" altLang="en-US" sz="1400" dirty="0" smtClean="0"/>
              <a:t>数据库；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建立代理的好选择；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前后</a:t>
            </a:r>
            <a:r>
              <a:rPr lang="zh-CN" altLang="en-US" sz="1400" dirty="0" smtClean="0"/>
              <a:t>端沟通联调的纽带：</a:t>
            </a:r>
            <a:r>
              <a:rPr lang="en-US" altLang="zh-CN" sz="1400" dirty="0" smtClean="0"/>
              <a:t>swagger</a:t>
            </a:r>
            <a:r>
              <a:rPr lang="zh-CN" altLang="en-US" sz="1400" dirty="0" smtClean="0"/>
              <a:t>接口文档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8996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Hapi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8" y="2168572"/>
            <a:ext cx="2835096" cy="25353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53253" y="1473980"/>
            <a:ext cx="77196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Lab &amp; Code </a:t>
            </a:r>
            <a:r>
              <a:rPr lang="zh-CN" altLang="en-US" sz="1400" dirty="0"/>
              <a:t>测试插件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Joi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面向 </a:t>
            </a:r>
            <a:r>
              <a:rPr lang="en-US" altLang="zh-CN" sz="1400" dirty="0"/>
              <a:t>Object Schema </a:t>
            </a:r>
            <a:r>
              <a:rPr lang="zh-CN" altLang="en-US" sz="1400" dirty="0"/>
              <a:t>的验证器插件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Bell </a:t>
            </a:r>
            <a:r>
              <a:rPr lang="zh-CN" altLang="en-US" sz="1400" dirty="0"/>
              <a:t>第三方登录插件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Good </a:t>
            </a:r>
            <a:r>
              <a:rPr lang="zh-CN" altLang="en-US" sz="1400" dirty="0"/>
              <a:t>监控日志相关插件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Boom </a:t>
            </a:r>
            <a:r>
              <a:rPr lang="zh-CN" altLang="en-US" sz="1400" dirty="0"/>
              <a:t>友好的 </a:t>
            </a:r>
            <a:r>
              <a:rPr lang="en-US" altLang="zh-CN" sz="1400" dirty="0"/>
              <a:t>HTTP </a:t>
            </a:r>
            <a:r>
              <a:rPr lang="zh-CN" altLang="en-US" sz="1400" dirty="0"/>
              <a:t>错误返回插件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h2o2 </a:t>
            </a:r>
            <a:r>
              <a:rPr lang="zh-CN" altLang="en-US" sz="1400" dirty="0"/>
              <a:t>代理转发插件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Catbox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缓存策略插件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hapi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auth</a:t>
            </a:r>
            <a:r>
              <a:rPr lang="en-US" altLang="zh-CN" sz="1400" dirty="0" smtClean="0"/>
              <a:t>-cookie </a:t>
            </a:r>
            <a:r>
              <a:rPr lang="zh-CN" altLang="en-US" sz="1400" dirty="0"/>
              <a:t>基于 </a:t>
            </a:r>
            <a:r>
              <a:rPr lang="en-US" altLang="zh-CN" sz="1400" dirty="0"/>
              <a:t>Cookie </a:t>
            </a:r>
            <a:r>
              <a:rPr lang="zh-CN" altLang="en-US" sz="1400" dirty="0"/>
              <a:t>的用户认证插件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Inert </a:t>
            </a:r>
            <a:r>
              <a:rPr lang="zh-CN" altLang="en-US" sz="1400" dirty="0"/>
              <a:t>静态文件资源管理插件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tv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可交互式的 </a:t>
            </a:r>
            <a:r>
              <a:rPr lang="en-US" altLang="zh-CN" sz="1400" dirty="0"/>
              <a:t>debug </a:t>
            </a:r>
            <a:r>
              <a:rPr lang="zh-CN" altLang="en-US" sz="1400" dirty="0"/>
              <a:t>控制台 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Vision </a:t>
            </a:r>
            <a:r>
              <a:rPr lang="zh-CN" altLang="en-US" sz="1400" dirty="0"/>
              <a:t>网页模板渲染插</a:t>
            </a:r>
            <a:r>
              <a:rPr lang="zh-CN" altLang="en-US" sz="1400" dirty="0" smtClean="0"/>
              <a:t>件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34333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调试技巧</a:t>
            </a:r>
          </a:p>
        </p:txBody>
      </p:sp>
    </p:spTree>
    <p:extLst>
      <p:ext uri="{BB962C8B-B14F-4D97-AF65-F5344CB8AC3E}">
        <p14:creationId xmlns:p14="http://schemas.microsoft.com/office/powerpoint/2010/main" val="153738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6092" y="108145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常见的日志打印命令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66092" y="2157046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Supervisor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，轻松见识代码改动并自动重启服务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266092" y="41910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 Code </a:t>
            </a:r>
            <a:r>
              <a:rPr lang="zh-CN" altLang="en-US" dirty="0" smtClean="0"/>
              <a:t>调试技巧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54017" y="1450786"/>
            <a:ext cx="9750669" cy="342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Console.log(“hello hapi.js”)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54017" y="2596772"/>
            <a:ext cx="9750669" cy="1183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 </a:t>
            </a:r>
            <a:r>
              <a:rPr lang="zh-CN" altLang="en-US" dirty="0"/>
              <a:t>系统全局安装 </a:t>
            </a:r>
            <a:endParaRPr lang="en-US" altLang="zh-CN" dirty="0" smtClean="0"/>
          </a:p>
          <a:p>
            <a:r>
              <a:rPr lang="en-US" altLang="zh-CN" dirty="0" smtClean="0"/>
              <a:t>supervisor </a:t>
            </a:r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-g </a:t>
            </a:r>
            <a:r>
              <a:rPr lang="en-US" altLang="zh-CN" dirty="0" smtClean="0"/>
              <a:t>supervisor</a:t>
            </a:r>
          </a:p>
          <a:p>
            <a:r>
              <a:rPr lang="en-US" altLang="zh-CN" dirty="0" smtClean="0"/>
              <a:t>Supervisor app.js</a:t>
            </a:r>
          </a:p>
        </p:txBody>
      </p:sp>
    </p:spTree>
    <p:extLst>
      <p:ext uri="{BB962C8B-B14F-4D97-AF65-F5344CB8AC3E}">
        <p14:creationId xmlns:p14="http://schemas.microsoft.com/office/powerpoint/2010/main" val="6230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7877" y="2804746"/>
            <a:ext cx="1024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JavaScript Full Stack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2" y="351692"/>
            <a:ext cx="10058400" cy="61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项目工程初始化</a:t>
            </a:r>
          </a:p>
        </p:txBody>
      </p:sp>
    </p:spTree>
    <p:extLst>
      <p:ext uri="{BB962C8B-B14F-4D97-AF65-F5344CB8AC3E}">
        <p14:creationId xmlns:p14="http://schemas.microsoft.com/office/powerpoint/2010/main" val="35086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6765" y="1690688"/>
            <a:ext cx="5338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1600" dirty="0" smtClean="0"/>
              <a:t>初始化</a:t>
            </a:r>
            <a:r>
              <a:rPr lang="en-US" altLang="zh-CN" sz="1600" dirty="0" smtClean="0"/>
              <a:t>Node.js</a:t>
            </a:r>
            <a:r>
              <a:rPr lang="zh-CN" altLang="en-US" sz="1600" dirty="0" smtClean="0"/>
              <a:t>项目</a:t>
            </a:r>
            <a:endParaRPr lang="en-US" altLang="zh-CN" sz="1600" dirty="0" smtClean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1600" dirty="0"/>
              <a:t>安</a:t>
            </a:r>
            <a:r>
              <a:rPr lang="zh-CN" altLang="en-US" sz="1600" dirty="0" smtClean="0"/>
              <a:t>装</a:t>
            </a:r>
            <a:r>
              <a:rPr lang="en-US" altLang="zh-CN" sz="1600" dirty="0" err="1" smtClean="0"/>
              <a:t>hapi</a:t>
            </a:r>
            <a:r>
              <a:rPr lang="zh-CN" altLang="en-US" sz="1600" dirty="0"/>
              <a:t>模</a:t>
            </a:r>
            <a:r>
              <a:rPr lang="zh-CN" altLang="en-US" sz="1600" dirty="0" smtClean="0"/>
              <a:t>块</a:t>
            </a:r>
            <a:endParaRPr lang="en-US" altLang="zh-CN" sz="1600" dirty="0" smtClean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1600" dirty="0"/>
              <a:t>配</a:t>
            </a:r>
            <a:r>
              <a:rPr lang="zh-CN" altLang="en-US" sz="1600" dirty="0" smtClean="0"/>
              <a:t>置编写入口文件代码</a:t>
            </a:r>
            <a:endParaRPr lang="en-US" altLang="zh-CN" sz="1600" dirty="0" smtClean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1600" dirty="0" smtClean="0"/>
              <a:t>启动并验证</a:t>
            </a:r>
            <a:r>
              <a:rPr lang="en-US" altLang="zh-CN" sz="1600" dirty="0" err="1" smtClean="0"/>
              <a:t>hapi</a:t>
            </a:r>
            <a:r>
              <a:rPr lang="zh-CN" altLang="en-US" sz="1600" dirty="0" smtClean="0"/>
              <a:t>服务</a:t>
            </a:r>
            <a:endParaRPr lang="zh-CN" altLang="en-US" sz="1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</a:t>
            </a:r>
            <a:r>
              <a:rPr lang="zh-CN" altLang="en-US" sz="2400" dirty="0" smtClean="0"/>
              <a:t>础项目工程搭建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627091" y="2068946"/>
            <a:ext cx="1736437" cy="369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27091" y="2794000"/>
            <a:ext cx="2452254" cy="369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hapi@16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27091" y="3519054"/>
            <a:ext cx="1736437" cy="369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app.js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27091" y="4244108"/>
            <a:ext cx="2775527" cy="369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supervisor app.js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28" y="995603"/>
            <a:ext cx="5353797" cy="4829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44073" y="2974109"/>
            <a:ext cx="19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入口文</a:t>
            </a:r>
            <a:r>
              <a:rPr lang="zh-CN" altLang="en-US" dirty="0" smtClean="0"/>
              <a:t>件</a:t>
            </a:r>
            <a:r>
              <a:rPr lang="en-US" altLang="zh-CN" dirty="0"/>
              <a:t>:</a:t>
            </a:r>
            <a:r>
              <a:rPr lang="en-US" altLang="zh-CN" dirty="0" smtClean="0"/>
              <a:t>App.js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6765" y="1690688"/>
            <a:ext cx="9163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单业务模块化</a:t>
            </a:r>
            <a:endParaRPr lang="en-US" altLang="zh-CN" sz="1600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模</a:t>
            </a:r>
            <a:r>
              <a:rPr lang="zh-CN" altLang="en-US" sz="1600" dirty="0" smtClean="0"/>
              <a:t>块两百行原则</a:t>
            </a:r>
            <a:endParaRPr lang="en-US" altLang="zh-CN" sz="1600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同类模</a:t>
            </a:r>
            <a:r>
              <a:rPr lang="zh-CN" altLang="en-US" sz="1600" dirty="0" smtClean="0"/>
              <a:t>块分组化</a:t>
            </a:r>
            <a:endParaRPr lang="en-US" altLang="zh-CN" sz="1600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配置文</a:t>
            </a:r>
            <a:r>
              <a:rPr lang="zh-CN" altLang="en-US" sz="1600" dirty="0" smtClean="0"/>
              <a:t>件分离</a:t>
            </a:r>
            <a:endParaRPr lang="zh-CN" altLang="en-US" sz="1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结构化</a:t>
            </a:r>
            <a:r>
              <a:rPr lang="zh-CN" altLang="en-US" sz="2400" dirty="0" smtClean="0"/>
              <a:t>项目工程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20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9" y="1859716"/>
            <a:ext cx="3677163" cy="3191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05" y="1878768"/>
            <a:ext cx="614448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接口契</a:t>
            </a:r>
            <a:r>
              <a:rPr lang="zh-CN" altLang="en-US" dirty="0" smtClean="0">
                <a:solidFill>
                  <a:schemeClr val="bg1"/>
                </a:solidFill>
              </a:rPr>
              <a:t>约与入参校验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接口契约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811215"/>
            <a:ext cx="9642231" cy="278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接口契约是前后端团队化协作、并行开发的最佳实践，是前后端共同约定的接口文档规范；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开发人员之间口口相传、不成体系的零散交</a:t>
            </a:r>
            <a:r>
              <a:rPr lang="zh-CN" altLang="en-US" dirty="0" smtClean="0"/>
              <a:t>代是</a:t>
            </a:r>
            <a:r>
              <a:rPr lang="zh-CN" altLang="en-US" dirty="0"/>
              <a:t>不靠谱</a:t>
            </a:r>
            <a:r>
              <a:rPr lang="zh-CN" altLang="en-US" dirty="0" smtClean="0"/>
              <a:t>的；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</a:t>
            </a:r>
            <a:r>
              <a:rPr lang="zh-CN" altLang="en-US" dirty="0" smtClean="0"/>
              <a:t>口契约的输出并非是一次性的编辑行为，参数调整需要始终与接口契约同步；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事</a:t>
            </a:r>
            <a:r>
              <a:rPr lang="zh-CN" altLang="en-US" dirty="0" smtClean="0"/>
              <a:t>先约定的优劣；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事</a:t>
            </a:r>
            <a:r>
              <a:rPr lang="zh-CN" altLang="en-US" dirty="0" smtClean="0"/>
              <a:t>后约定的优劣；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53" y="965007"/>
            <a:ext cx="942154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swagger</a:t>
            </a:r>
            <a:r>
              <a:rPr lang="zh-CN" altLang="en-US" sz="2400" dirty="0" smtClean="0"/>
              <a:t>插件配置接口文档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811215"/>
            <a:ext cx="9642231" cy="278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接口契约是前后端团队化协作、并行开发的最佳实践，是前后端共同约定的接口文档规范；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开发人员之间口口相传、不成体系的零散交</a:t>
            </a:r>
            <a:r>
              <a:rPr lang="zh-CN" altLang="en-US" dirty="0" smtClean="0"/>
              <a:t>代是</a:t>
            </a:r>
            <a:r>
              <a:rPr lang="zh-CN" altLang="en-US" dirty="0"/>
              <a:t>不靠谱</a:t>
            </a:r>
            <a:r>
              <a:rPr lang="zh-CN" altLang="en-US" dirty="0" smtClean="0"/>
              <a:t>的；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</a:t>
            </a:r>
            <a:r>
              <a:rPr lang="zh-CN" altLang="en-US" dirty="0" smtClean="0"/>
              <a:t>口契约的输出并非是一次性的编辑行为，参数调整需要始终与接口契约同步；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事</a:t>
            </a:r>
            <a:r>
              <a:rPr lang="zh-CN" altLang="en-US" dirty="0" smtClean="0"/>
              <a:t>先约定的优劣；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事</a:t>
            </a:r>
            <a:r>
              <a:rPr lang="zh-CN" altLang="en-US" dirty="0" smtClean="0"/>
              <a:t>后约定的优劣；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1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</a:t>
            </a:r>
            <a:r>
              <a:rPr lang="zh-CN" altLang="en-US" dirty="0" smtClean="0"/>
              <a:t>势与特点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9231" y="2145323"/>
            <a:ext cx="10515600" cy="205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天然的前后端分离</a:t>
            </a:r>
            <a:endParaRPr lang="en-US" altLang="zh-CN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一致</a:t>
            </a:r>
            <a:r>
              <a:rPr lang="zh-CN" altLang="en-US" dirty="0" smtClean="0"/>
              <a:t>化的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微服</a:t>
            </a:r>
            <a:r>
              <a:rPr lang="zh-CN" altLang="en-US" dirty="0" smtClean="0"/>
              <a:t>务。轻、快、便、捷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07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表结构设</a:t>
            </a:r>
            <a:r>
              <a:rPr lang="zh-CN" altLang="en-US" dirty="0" smtClean="0">
                <a:solidFill>
                  <a:schemeClr val="bg1"/>
                </a:solidFill>
              </a:rPr>
              <a:t>计、迁移与数据填充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  <a:noFill/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程</a:t>
            </a:r>
            <a:r>
              <a:rPr lang="zh-CN" altLang="en-US" dirty="0" smtClean="0">
                <a:solidFill>
                  <a:schemeClr val="bg1"/>
                </a:solidFill>
              </a:rPr>
              <a:t>序列表设计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身份验证设计</a:t>
            </a:r>
          </a:p>
        </p:txBody>
      </p:sp>
    </p:spTree>
    <p:extLst>
      <p:ext uri="{BB962C8B-B14F-4D97-AF65-F5344CB8AC3E}">
        <p14:creationId xmlns:p14="http://schemas.microsoft.com/office/powerpoint/2010/main" val="41444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登录授权</a:t>
            </a:r>
          </a:p>
        </p:txBody>
      </p:sp>
    </p:spTree>
    <p:extLst>
      <p:ext uri="{BB962C8B-B14F-4D97-AF65-F5344CB8AC3E}">
        <p14:creationId xmlns:p14="http://schemas.microsoft.com/office/powerpoint/2010/main" val="16496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订</a:t>
            </a:r>
            <a:r>
              <a:rPr lang="zh-CN" altLang="en-US" dirty="0" smtClean="0">
                <a:solidFill>
                  <a:schemeClr val="bg1"/>
                </a:solidFill>
              </a:rPr>
              <a:t>单创建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5" y="997144"/>
            <a:ext cx="10058400" cy="49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订单支付</a:t>
            </a:r>
          </a:p>
        </p:txBody>
      </p:sp>
    </p:spTree>
    <p:extLst>
      <p:ext uri="{BB962C8B-B14F-4D97-AF65-F5344CB8AC3E}">
        <p14:creationId xmlns:p14="http://schemas.microsoft.com/office/powerpoint/2010/main" val="41816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服务部署发布</a:t>
            </a:r>
          </a:p>
        </p:txBody>
      </p:sp>
    </p:spTree>
    <p:extLst>
      <p:ext uri="{BB962C8B-B14F-4D97-AF65-F5344CB8AC3E}">
        <p14:creationId xmlns:p14="http://schemas.microsoft.com/office/powerpoint/2010/main" val="5471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系统监</a:t>
            </a:r>
            <a:r>
              <a:rPr lang="zh-CN" altLang="en-US" dirty="0" smtClean="0">
                <a:solidFill>
                  <a:schemeClr val="bg1"/>
                </a:solidFill>
              </a:rPr>
              <a:t>控与记录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783011"/>
            <a:ext cx="10515600" cy="136696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系统稳定性测试</a:t>
            </a:r>
          </a:p>
        </p:txBody>
      </p:sp>
    </p:spTree>
    <p:extLst>
      <p:ext uri="{BB962C8B-B14F-4D97-AF65-F5344CB8AC3E}">
        <p14:creationId xmlns:p14="http://schemas.microsoft.com/office/powerpoint/2010/main" val="39590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1" y="963428"/>
            <a:ext cx="10058400" cy="51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0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7" y="290145"/>
            <a:ext cx="7881572" cy="58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API </a:t>
            </a:r>
            <a:r>
              <a:rPr lang="zh-CN" altLang="en-US" b="1" dirty="0"/>
              <a:t>接口服务化的设计哲</a:t>
            </a:r>
            <a:r>
              <a:rPr lang="zh-CN" altLang="en-US" b="1" dirty="0" smtClean="0"/>
              <a:t>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838944"/>
          </a:xfrm>
        </p:spPr>
        <p:txBody>
          <a:bodyPr vert="horz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/>
              <a:t>调试工具与技巧</a:t>
            </a:r>
          </a:p>
          <a:p>
            <a:pPr>
              <a:lnSpc>
                <a:spcPct val="150000"/>
              </a:lnSpc>
            </a:pPr>
            <a:r>
              <a:rPr lang="zh-CN" altLang="en-US" sz="1700" dirty="0"/>
              <a:t>后端基础打底框架</a:t>
            </a:r>
          </a:p>
          <a:p>
            <a:pPr>
              <a:lnSpc>
                <a:spcPct val="150000"/>
              </a:lnSpc>
            </a:pPr>
            <a:r>
              <a:rPr lang="zh-CN" altLang="en-US" sz="1700" dirty="0"/>
              <a:t>脱离版本库的环境参数配置</a:t>
            </a:r>
          </a:p>
          <a:p>
            <a:pPr>
              <a:lnSpc>
                <a:spcPct val="150000"/>
              </a:lnSpc>
            </a:pPr>
            <a:r>
              <a:rPr lang="zh-CN" altLang="en-US" sz="1700" dirty="0"/>
              <a:t>一致化的 </a:t>
            </a:r>
            <a:r>
              <a:rPr lang="en-US" altLang="zh-CN" sz="1700" dirty="0"/>
              <a:t>HTTP response </a:t>
            </a:r>
            <a:r>
              <a:rPr lang="zh-CN" altLang="en-US" sz="1700" dirty="0"/>
              <a:t>返回</a:t>
            </a:r>
          </a:p>
          <a:p>
            <a:pPr>
              <a:lnSpc>
                <a:spcPct val="150000"/>
              </a:lnSpc>
            </a:pPr>
            <a:r>
              <a:rPr lang="zh-CN" altLang="en-US" sz="1700" dirty="0"/>
              <a:t>入参校验</a:t>
            </a:r>
          </a:p>
          <a:p>
            <a:pPr>
              <a:lnSpc>
                <a:spcPct val="150000"/>
              </a:lnSpc>
            </a:pPr>
            <a:r>
              <a:rPr lang="en-US" altLang="zh-CN" sz="1700" dirty="0"/>
              <a:t>API Swagger</a:t>
            </a:r>
            <a:r>
              <a:rPr lang="zh-CN" altLang="en-US" sz="1700" dirty="0"/>
              <a:t>文档化</a:t>
            </a:r>
          </a:p>
          <a:p>
            <a:pPr>
              <a:lnSpc>
                <a:spcPct val="150000"/>
              </a:lnSpc>
            </a:pPr>
            <a:r>
              <a:rPr lang="zh-CN" altLang="en-US" sz="1700" dirty="0"/>
              <a:t>数据库 </a:t>
            </a:r>
            <a:r>
              <a:rPr lang="en-US" altLang="zh-CN" sz="1700" dirty="0"/>
              <a:t>ORM</a:t>
            </a:r>
          </a:p>
          <a:p>
            <a:pPr>
              <a:lnSpc>
                <a:spcPct val="150000"/>
              </a:lnSpc>
            </a:pPr>
            <a:r>
              <a:rPr lang="zh-CN" altLang="en-US" sz="1700" dirty="0"/>
              <a:t>基于 </a:t>
            </a:r>
            <a:r>
              <a:rPr lang="en-US" altLang="zh-CN" sz="1700" dirty="0"/>
              <a:t>JWT </a:t>
            </a:r>
            <a:r>
              <a:rPr lang="zh-CN" altLang="en-US" sz="1700" dirty="0"/>
              <a:t>的用户身份验证</a:t>
            </a:r>
          </a:p>
          <a:p>
            <a:pPr>
              <a:lnSpc>
                <a:spcPct val="150000"/>
              </a:lnSpc>
            </a:pPr>
            <a:r>
              <a:rPr lang="zh-CN" altLang="en-US" sz="1700" dirty="0"/>
              <a:t>数据缓存</a:t>
            </a:r>
          </a:p>
          <a:p>
            <a:pPr>
              <a:lnSpc>
                <a:spcPct val="150000"/>
              </a:lnSpc>
            </a:pPr>
            <a:r>
              <a:rPr lang="zh-CN" altLang="en-US" sz="1700" dirty="0"/>
              <a:t>日志系统</a:t>
            </a:r>
          </a:p>
          <a:p>
            <a:pPr>
              <a:lnSpc>
                <a:spcPct val="150000"/>
              </a:lnSpc>
            </a:pPr>
            <a:r>
              <a:rPr lang="zh-CN" altLang="en-US" sz="1700" dirty="0"/>
              <a:t>单元测试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5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03" y="536331"/>
            <a:ext cx="6558597" cy="54072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0584" y="1345222"/>
            <a:ext cx="4712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调</a:t>
            </a:r>
            <a:r>
              <a:rPr lang="zh-CN" altLang="en-US" dirty="0" smtClean="0"/>
              <a:t>试技巧：</a:t>
            </a:r>
            <a:r>
              <a:rPr lang="en-US" altLang="zh-CN" dirty="0" err="1" smtClean="0"/>
              <a:t>inspector+Chrome</a:t>
            </a:r>
            <a:r>
              <a:rPr lang="en-US" altLang="zh-CN" dirty="0" smtClean="0"/>
              <a:t> </a:t>
            </a:r>
            <a:r>
              <a:rPr lang="en-US" altLang="zh-CN" dirty="0"/>
              <a:t>/ VS </a:t>
            </a:r>
            <a:r>
              <a:rPr lang="en-US" altLang="zh-CN" dirty="0" smtClean="0"/>
              <a:t>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底</a:t>
            </a:r>
            <a:r>
              <a:rPr lang="zh-CN" altLang="en-US" dirty="0" smtClean="0"/>
              <a:t>层后端框架：</a:t>
            </a:r>
            <a:r>
              <a:rPr lang="en-US" altLang="zh-CN" dirty="0" err="1" smtClean="0"/>
              <a:t>Hapi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一致化的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返回：</a:t>
            </a:r>
            <a:r>
              <a:rPr lang="en-US" altLang="zh-CN" dirty="0" smtClean="0"/>
              <a:t>Boom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入参校验：</a:t>
            </a:r>
            <a:r>
              <a:rPr lang="en-US" altLang="zh-CN" dirty="0" err="1" smtClean="0"/>
              <a:t>Joi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API</a:t>
            </a:r>
            <a:r>
              <a:rPr lang="zh-CN" altLang="en-US" dirty="0" smtClean="0"/>
              <a:t>接口文档化：</a:t>
            </a:r>
            <a:r>
              <a:rPr lang="en-US" altLang="zh-CN" dirty="0" err="1" smtClean="0"/>
              <a:t>hapi</a:t>
            </a:r>
            <a:r>
              <a:rPr lang="en-US" altLang="zh-CN" dirty="0" smtClean="0"/>
              <a:t>-swagger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数据库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Sequelize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用户身份验证：</a:t>
            </a:r>
            <a:r>
              <a:rPr lang="en-US" altLang="zh-CN" dirty="0" smtClean="0"/>
              <a:t>hapi-auth-jwt2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数据缓存：</a:t>
            </a:r>
            <a:r>
              <a:rPr lang="en-US" altLang="zh-CN" dirty="0" err="1" smtClean="0"/>
              <a:t>Catbox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系统日志：</a:t>
            </a:r>
            <a:r>
              <a:rPr lang="en-US" altLang="zh-CN" dirty="0" smtClean="0"/>
              <a:t>Good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单元测试：</a:t>
            </a:r>
            <a:r>
              <a:rPr lang="en-US" altLang="zh-CN" dirty="0" smtClean="0"/>
              <a:t>Lab </a:t>
            </a:r>
            <a:r>
              <a:rPr lang="en-US" altLang="zh-CN" dirty="0"/>
              <a:t>&amp; </a:t>
            </a:r>
            <a:r>
              <a:rPr lang="en-US" altLang="zh-CN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33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04038" cy="5947752"/>
          </a:xfrm>
        </p:spPr>
        <p:txBody>
          <a:bodyPr/>
          <a:lstStyle/>
          <a:p>
            <a:r>
              <a:rPr lang="zh-CN" altLang="en-US" dirty="0" smtClean="0"/>
              <a:t>      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26877" y="378069"/>
            <a:ext cx="5292969" cy="586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需求分</a:t>
            </a:r>
            <a:r>
              <a:rPr lang="zh-CN" altLang="en-US" dirty="0" smtClean="0"/>
              <a:t>析与基础设计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技术选型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调试技</a:t>
            </a:r>
            <a:r>
              <a:rPr lang="zh-CN" altLang="en-US" dirty="0" smtClean="0"/>
              <a:t>巧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项</a:t>
            </a:r>
            <a:r>
              <a:rPr lang="zh-CN" altLang="en-US" dirty="0" smtClean="0"/>
              <a:t>目工程初始化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接</a:t>
            </a:r>
            <a:r>
              <a:rPr lang="zh-CN" altLang="en-US" dirty="0" smtClean="0"/>
              <a:t>口契约与入参校验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表结构设</a:t>
            </a:r>
            <a:r>
              <a:rPr lang="zh-CN" altLang="en-US" dirty="0" smtClean="0"/>
              <a:t>计、迁移与数据填充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程</a:t>
            </a:r>
            <a:r>
              <a:rPr lang="zh-CN" altLang="en-US" dirty="0" smtClean="0"/>
              <a:t>序列表获取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身份验</a:t>
            </a:r>
            <a:r>
              <a:rPr lang="zh-CN" altLang="en-US" dirty="0" smtClean="0"/>
              <a:t>证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登录授</a:t>
            </a:r>
            <a:r>
              <a:rPr lang="zh-CN" altLang="en-US" dirty="0" smtClean="0"/>
              <a:t>权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订单创</a:t>
            </a:r>
            <a:r>
              <a:rPr lang="zh-CN" altLang="en-US" dirty="0" smtClean="0"/>
              <a:t>建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订单支</a:t>
            </a:r>
            <a:r>
              <a:rPr lang="zh-CN" altLang="en-US" dirty="0" smtClean="0"/>
              <a:t>付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服务部署发</a:t>
            </a:r>
            <a:r>
              <a:rPr lang="zh-CN" altLang="en-US" dirty="0" smtClean="0"/>
              <a:t>布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系统监控</a:t>
            </a:r>
            <a:r>
              <a:rPr lang="zh-CN" altLang="en-US" dirty="0" smtClean="0"/>
              <a:t>与记录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系统稳定</a:t>
            </a:r>
            <a:r>
              <a:rPr lang="zh-CN" altLang="en-US" dirty="0" smtClean="0"/>
              <a:t>性测试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27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1192</Words>
  <Application>Microsoft Office PowerPoint</Application>
  <PresentationFormat>宽屏</PresentationFormat>
  <Paragraphs>129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等线</vt:lpstr>
      <vt:lpstr>等线 Light</vt:lpstr>
      <vt:lpstr>Arial</vt:lpstr>
      <vt:lpstr>Office 主题​​</vt:lpstr>
      <vt:lpstr>全栈开发</vt:lpstr>
      <vt:lpstr>PowerPoint 演示文稿</vt:lpstr>
      <vt:lpstr>优势与特点</vt:lpstr>
      <vt:lpstr>PowerPoint 演示文稿</vt:lpstr>
      <vt:lpstr>PowerPoint 演示文稿</vt:lpstr>
      <vt:lpstr>PowerPoint 演示文稿</vt:lpstr>
      <vt:lpstr>API 接口服务化的设计哲学</vt:lpstr>
      <vt:lpstr>PowerPoint 演示文稿</vt:lpstr>
      <vt:lpstr>      目录</vt:lpstr>
      <vt:lpstr>需求分析与基础设计</vt:lpstr>
      <vt:lpstr>需求分析  某外卖平台下的店铺、商品到外卖下单支付的一套完整链路，覆盖 hapi 的常用基础知识点</vt:lpstr>
      <vt:lpstr>业务流程分析</vt:lpstr>
      <vt:lpstr>接口交互方案</vt:lpstr>
      <vt:lpstr>业务接口设计</vt:lpstr>
      <vt:lpstr>技术选型</vt:lpstr>
      <vt:lpstr>Hapi &amp;&amp; NodeJS</vt:lpstr>
      <vt:lpstr>Hapi &amp;&amp; NodeJS</vt:lpstr>
      <vt:lpstr>调试技巧</vt:lpstr>
      <vt:lpstr>PowerPoint 演示文稿</vt:lpstr>
      <vt:lpstr>PowerPoint 演示文稿</vt:lpstr>
      <vt:lpstr>项目工程初始化</vt:lpstr>
      <vt:lpstr>基础项目工程搭建</vt:lpstr>
      <vt:lpstr>PowerPoint 演示文稿</vt:lpstr>
      <vt:lpstr>结构化项目工程</vt:lpstr>
      <vt:lpstr>PowerPoint 演示文稿</vt:lpstr>
      <vt:lpstr>接口契约与入参校验</vt:lpstr>
      <vt:lpstr>接口契约</vt:lpstr>
      <vt:lpstr>PowerPoint 演示文稿</vt:lpstr>
      <vt:lpstr>使用swagger插件配置接口文档</vt:lpstr>
      <vt:lpstr>表结构设计、迁移与数据填充</vt:lpstr>
      <vt:lpstr>PowerPoint 演示文稿</vt:lpstr>
      <vt:lpstr>程序列表设计</vt:lpstr>
      <vt:lpstr>PowerPoint 演示文稿</vt:lpstr>
      <vt:lpstr>身份验证设计</vt:lpstr>
      <vt:lpstr>PowerPoint 演示文稿</vt:lpstr>
      <vt:lpstr>登录授权</vt:lpstr>
      <vt:lpstr>PowerPoint 演示文稿</vt:lpstr>
      <vt:lpstr>订单创建</vt:lpstr>
      <vt:lpstr>PowerPoint 演示文稿</vt:lpstr>
      <vt:lpstr>订单支付</vt:lpstr>
      <vt:lpstr>PowerPoint 演示文稿</vt:lpstr>
      <vt:lpstr>服务部署发布</vt:lpstr>
      <vt:lpstr>PowerPoint 演示文稿</vt:lpstr>
      <vt:lpstr>系统监控与记录</vt:lpstr>
      <vt:lpstr>PowerPoint 演示文稿</vt:lpstr>
      <vt:lpstr>系统稳定性测试</vt:lpstr>
      <vt:lpstr>PowerPoint 演示文稿</vt:lpstr>
    </vt:vector>
  </TitlesOfParts>
  <Company>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全栈开发</dc:title>
  <dc:creator>廖东(Dong Liao)-顺丰科技</dc:creator>
  <cp:lastModifiedBy>廖东(Dong Liao)-顺丰科技</cp:lastModifiedBy>
  <cp:revision>30</cp:revision>
  <dcterms:created xsi:type="dcterms:W3CDTF">2018-09-17T01:31:21Z</dcterms:created>
  <dcterms:modified xsi:type="dcterms:W3CDTF">2018-09-21T10:05:13Z</dcterms:modified>
</cp:coreProperties>
</file>