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emf"/><Relationship Id="rId1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185035" y="2187575"/>
          <a:ext cx="7616190" cy="16452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3276600" imgH="723900" progId="Package">
                  <p:embed/>
                </p:oleObj>
              </mc:Choice>
              <mc:Fallback>
                <p:oleObj name="" r:id="rId1" imgW="3276600" imgH="723900" progId="Package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185035" y="2187575"/>
                        <a:ext cx="7616190" cy="16452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4443730" y="1819275"/>
            <a:ext cx="38239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需要用</a:t>
            </a:r>
            <a:r>
              <a:rPr lang="en-US" altLang="zh-CN"/>
              <a:t>WPS</a:t>
            </a:r>
            <a:r>
              <a:rPr lang="zh-CN" altLang="en-US"/>
              <a:t>下载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WPS 演示</Application>
  <PresentationFormat>宽屏</PresentationFormat>
  <Paragraphs>2</Paragraphs>
  <Slides>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Arial</vt:lpstr>
      <vt:lpstr>宋体</vt:lpstr>
      <vt:lpstr>Wingdings</vt:lpstr>
      <vt:lpstr>微软雅黑</vt:lpstr>
      <vt:lpstr>Arial Unicode MS</vt:lpstr>
      <vt:lpstr>Calibri Light</vt:lpstr>
      <vt:lpstr>Calibri</vt:lpstr>
      <vt:lpstr>Office 主题</vt:lpstr>
      <vt:lpstr>Package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</dc:creator>
  <cp:lastModifiedBy>collen</cp:lastModifiedBy>
  <cp:revision>2</cp:revision>
  <dcterms:created xsi:type="dcterms:W3CDTF">2017-10-01T12:14:00Z</dcterms:created>
  <dcterms:modified xsi:type="dcterms:W3CDTF">2018-04-13T13:22:40Z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2052-10.1.0.6929</vt:lpwstr>
  </property>
</Properties>
</file>