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/>
    <p:restoredTop sz="93719"/>
  </p:normalViewPr>
  <p:slideViewPr>
    <p:cSldViewPr snapToGrid="0" snapToObjects="1">
      <p:cViewPr varScale="1">
        <p:scale>
          <a:sx n="80" d="100"/>
          <a:sy n="8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tbattle@163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ianshu.com/p/02ec5504b91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641198"/>
          </a:xfrm>
        </p:spPr>
        <p:txBody>
          <a:bodyPr>
            <a:normAutofit/>
          </a:bodyPr>
          <a:lstStyle/>
          <a:p>
            <a:r>
              <a:rPr kumimoji="1" lang="en-US" altLang="zh-CN" sz="8000" dirty="0" smtClean="0"/>
              <a:t>Linux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Socket</a:t>
            </a:r>
            <a:r>
              <a:rPr kumimoji="1" lang="zh-CN" altLang="en-US" sz="8000" dirty="0" smtClean="0"/>
              <a:t>编程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260036"/>
            <a:ext cx="8689976" cy="153725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主讲人：剑指</a:t>
            </a:r>
            <a:r>
              <a:rPr kumimoji="1" lang="en-US" altLang="zh-CN" dirty="0" smtClean="0"/>
              <a:t>BAT-battle</a:t>
            </a:r>
          </a:p>
          <a:p>
            <a:r>
              <a:rPr kumimoji="1" lang="en-US" altLang="zh-CN" dirty="0" smtClean="0"/>
              <a:t>         </a:t>
            </a:r>
            <a:r>
              <a:rPr kumimoji="1" lang="zh-CN" altLang="en-US" dirty="0" smtClean="0"/>
              <a:t>邮件：</a:t>
            </a:r>
            <a:r>
              <a:rPr kumimoji="1" lang="en-US" altLang="zh-CN" dirty="0" smtClean="0">
                <a:hlinkClick r:id="rId2"/>
              </a:rPr>
              <a:t>batbattle@163.com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085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altLang="zh-CN" dirty="0" err="1"/>
              <a:t>listen</a:t>
            </a:r>
            <a:r>
              <a:rPr lang="mr-IN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listen(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backlog</a:t>
            </a:r>
            <a:r>
              <a:rPr lang="en-US" altLang="zh-CN" dirty="0" smtClean="0"/>
              <a:t>);</a:t>
            </a:r>
            <a:r>
              <a:rPr lang="zh-CN" altLang="en-US" dirty="0"/>
              <a:t> </a:t>
            </a:r>
            <a:r>
              <a:rPr lang="en-US" altLang="zh-CN" dirty="0" smtClean="0"/>
              <a:t>//listen</a:t>
            </a:r>
            <a:r>
              <a:rPr lang="zh-CN" altLang="en-US" dirty="0"/>
              <a:t>函数的第一个参数即为要监听的</a:t>
            </a:r>
            <a:r>
              <a:rPr lang="en-US" altLang="zh-CN" dirty="0"/>
              <a:t>socket</a:t>
            </a:r>
            <a:r>
              <a:rPr lang="zh-CN" altLang="en-US" dirty="0"/>
              <a:t>描述字，第二个参数为相应</a:t>
            </a:r>
            <a:r>
              <a:rPr lang="en-US" altLang="zh-CN" dirty="0"/>
              <a:t>socket</a:t>
            </a:r>
            <a:r>
              <a:rPr lang="zh-CN" altLang="en-US" dirty="0"/>
              <a:t>可以排队的最大连接个数。</a:t>
            </a:r>
            <a:endParaRPr lang="en-US" altLang="zh-CN" dirty="0" smtClean="0"/>
          </a:p>
          <a:p>
            <a:r>
              <a:rPr lang="mr-IN" altLang="zh-CN" dirty="0" err="1"/>
              <a:t>connect</a:t>
            </a:r>
            <a:r>
              <a:rPr lang="mr-IN" altLang="zh-CN" dirty="0"/>
              <a:t>()</a:t>
            </a:r>
            <a:r>
              <a:rPr lang="zh-CN" altLang="mr-IN" dirty="0"/>
              <a:t>函数</a:t>
            </a:r>
            <a:endParaRPr kumimoji="1" lang="zh-CN" altLang="en-US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connect(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socklen_t</a:t>
            </a:r>
            <a:r>
              <a:rPr lang="en-US" altLang="zh-CN" dirty="0"/>
              <a:t> </a:t>
            </a:r>
            <a:r>
              <a:rPr lang="en-US" altLang="zh-CN" dirty="0" err="1"/>
              <a:t>addrlen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connect</a:t>
            </a:r>
            <a:r>
              <a:rPr lang="zh-CN" altLang="en-US" dirty="0"/>
              <a:t>函数的第一个参数即为客户端的</a:t>
            </a:r>
            <a:r>
              <a:rPr lang="en-US" altLang="zh-CN" dirty="0"/>
              <a:t>socket</a:t>
            </a:r>
            <a:r>
              <a:rPr lang="zh-CN" altLang="en-US" dirty="0"/>
              <a:t>描述字，第二参数为服务器的</a:t>
            </a:r>
            <a:r>
              <a:rPr lang="en-US" altLang="zh-CN" dirty="0"/>
              <a:t>socket</a:t>
            </a:r>
            <a:r>
              <a:rPr lang="zh-CN" altLang="en-US" dirty="0"/>
              <a:t>地址，第三个参数为</a:t>
            </a:r>
            <a:r>
              <a:rPr lang="en-US" altLang="zh-CN" dirty="0"/>
              <a:t>socket</a:t>
            </a:r>
            <a:r>
              <a:rPr lang="zh-CN" altLang="en-US" dirty="0"/>
              <a:t>地址的长度。客户端通过调用</a:t>
            </a:r>
            <a:r>
              <a:rPr lang="en-US" altLang="zh-CN" dirty="0"/>
              <a:t>connect</a:t>
            </a:r>
            <a:r>
              <a:rPr lang="zh-CN" altLang="en-US" dirty="0"/>
              <a:t>函数来建立与</a:t>
            </a:r>
            <a:r>
              <a:rPr lang="en-US" altLang="zh-CN" dirty="0"/>
              <a:t>TCP</a:t>
            </a:r>
            <a:r>
              <a:rPr lang="zh-CN" altLang="en-US" dirty="0"/>
              <a:t>服务器的连接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zh-CN" altLang="en-US" dirty="0"/>
              <a:t>一个服务器，在调用</a:t>
            </a:r>
            <a:r>
              <a:rPr lang="en-US" altLang="zh-CN" dirty="0"/>
              <a:t>socket()</a:t>
            </a:r>
            <a:r>
              <a:rPr lang="zh-CN" altLang="en-US" dirty="0"/>
              <a:t>、</a:t>
            </a:r>
            <a:r>
              <a:rPr lang="en-US" altLang="zh-CN" dirty="0"/>
              <a:t>bind()</a:t>
            </a:r>
            <a:r>
              <a:rPr lang="zh-CN" altLang="en-US" dirty="0"/>
              <a:t>之后就会调用</a:t>
            </a:r>
            <a:r>
              <a:rPr lang="en-US" altLang="zh-CN" dirty="0"/>
              <a:t>listen()</a:t>
            </a:r>
            <a:r>
              <a:rPr lang="zh-CN" altLang="en-US" dirty="0"/>
              <a:t>来监听这个</a:t>
            </a:r>
            <a:r>
              <a:rPr lang="en-US" altLang="zh-CN" dirty="0"/>
              <a:t>socket</a:t>
            </a:r>
            <a:r>
              <a:rPr lang="zh-CN" altLang="en-US" dirty="0"/>
              <a:t>，如果客户端这时调用</a:t>
            </a:r>
            <a:r>
              <a:rPr lang="en-US" altLang="zh-CN" dirty="0"/>
              <a:t>connect()</a:t>
            </a:r>
            <a:r>
              <a:rPr lang="zh-CN" altLang="en-US" dirty="0"/>
              <a:t>发出连接请求，服务器端就会接收到这个请求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335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accept()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accept(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socklen_t</a:t>
            </a:r>
            <a:r>
              <a:rPr lang="en-US" altLang="zh-CN" dirty="0"/>
              <a:t> *</a:t>
            </a:r>
            <a:r>
              <a:rPr lang="en-US" altLang="zh-CN" dirty="0" err="1"/>
              <a:t>addrlen</a:t>
            </a:r>
            <a:r>
              <a:rPr lang="en-US" altLang="zh-CN" dirty="0"/>
              <a:t>); //</a:t>
            </a:r>
            <a:r>
              <a:rPr lang="zh-CN" altLang="en-US" dirty="0"/>
              <a:t>返回连接</a:t>
            </a:r>
            <a:r>
              <a:rPr lang="en-US" altLang="zh-CN" dirty="0" err="1" smtClean="0"/>
              <a:t>connect_fd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TCP</a:t>
            </a:r>
            <a:r>
              <a:rPr lang="zh-CN" altLang="en-US" dirty="0"/>
              <a:t>服务器端依次调用</a:t>
            </a:r>
            <a:r>
              <a:rPr lang="en-US" altLang="zh-CN" dirty="0"/>
              <a:t>socket()</a:t>
            </a:r>
            <a:r>
              <a:rPr lang="zh-CN" altLang="en-US" dirty="0"/>
              <a:t>、</a:t>
            </a:r>
            <a:r>
              <a:rPr lang="en-US" altLang="zh-CN" dirty="0"/>
              <a:t>bind()</a:t>
            </a:r>
            <a:r>
              <a:rPr lang="zh-CN" altLang="en-US" dirty="0"/>
              <a:t>、</a:t>
            </a:r>
            <a:r>
              <a:rPr lang="en-US" altLang="zh-CN" dirty="0"/>
              <a:t>listen()</a:t>
            </a:r>
            <a:r>
              <a:rPr lang="zh-CN" altLang="en-US" dirty="0"/>
              <a:t>之后，就会监听指定的</a:t>
            </a:r>
            <a:r>
              <a:rPr lang="en-US" altLang="zh-CN" dirty="0"/>
              <a:t>socket</a:t>
            </a:r>
            <a:r>
              <a:rPr lang="zh-CN" altLang="en-US" dirty="0"/>
              <a:t>地址了。</a:t>
            </a:r>
            <a:r>
              <a:rPr lang="en-US" altLang="zh-CN" dirty="0"/>
              <a:t>TCP</a:t>
            </a:r>
            <a:r>
              <a:rPr lang="zh-CN" altLang="en-US" dirty="0"/>
              <a:t>客户端依次调用</a:t>
            </a:r>
            <a:r>
              <a:rPr lang="en-US" altLang="zh-CN" dirty="0"/>
              <a:t>socket()</a:t>
            </a:r>
            <a:r>
              <a:rPr lang="zh-CN" altLang="en-US" dirty="0"/>
              <a:t>、</a:t>
            </a:r>
            <a:r>
              <a:rPr lang="en-US" altLang="zh-CN" dirty="0"/>
              <a:t>connect()</a:t>
            </a:r>
            <a:r>
              <a:rPr lang="zh-CN" altLang="en-US" dirty="0"/>
              <a:t>之后就向</a:t>
            </a:r>
            <a:r>
              <a:rPr lang="en-US" altLang="zh-CN" dirty="0"/>
              <a:t>TCP</a:t>
            </a:r>
            <a:r>
              <a:rPr lang="zh-CN" altLang="en-US" dirty="0"/>
              <a:t>服务器发送了一个连接请求。</a:t>
            </a:r>
            <a:r>
              <a:rPr lang="en-US" altLang="zh-CN" dirty="0"/>
              <a:t>TCP</a:t>
            </a:r>
            <a:r>
              <a:rPr lang="zh-CN" altLang="en-US" dirty="0"/>
              <a:t>服务器监听到这个请求之后，就会调用</a:t>
            </a:r>
            <a:r>
              <a:rPr lang="en-US" altLang="zh-CN" dirty="0"/>
              <a:t>accept()</a:t>
            </a:r>
            <a:r>
              <a:rPr lang="zh-CN" altLang="en-US" dirty="0"/>
              <a:t>函数取接收请求，这样连接就建立好了。之后就可以开始网络</a:t>
            </a:r>
            <a:r>
              <a:rPr lang="en-US" altLang="zh-CN" dirty="0"/>
              <a:t>I/O</a:t>
            </a:r>
            <a:r>
              <a:rPr lang="zh-CN" altLang="en-US" dirty="0"/>
              <a:t>操作了，即类同于普通文件的读写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en-US" altLang="zh-CN" dirty="0" err="1"/>
              <a:t>sockfd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 err="1"/>
              <a:t>sockfd</a:t>
            </a:r>
            <a:r>
              <a:rPr lang="zh-CN" altLang="en-US" dirty="0"/>
              <a:t>就是上面解释中的监听套接字，这个套接字用来监听一个端口，当有一个客户与服务器连接时，它使用这个一个端口号，而此时这个端口号正与这个套接字关联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en-US" altLang="zh-CN" dirty="0" err="1"/>
              <a:t>addr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这是一个结果参数，它用来接受一个返回值，这返回值指定客户端的</a:t>
            </a:r>
            <a:r>
              <a:rPr lang="zh-CN" altLang="en-US" dirty="0" smtClean="0"/>
              <a:t>地址，如果</a:t>
            </a:r>
            <a:r>
              <a:rPr lang="zh-CN" altLang="en-US" dirty="0"/>
              <a:t>对客户的地址不感兴趣，那么可以把这个值设置为</a:t>
            </a:r>
            <a:r>
              <a:rPr lang="en-US" altLang="zh-CN" dirty="0" smtClean="0"/>
              <a:t>NULL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 err="1"/>
              <a:t>len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它</a:t>
            </a:r>
            <a:r>
              <a:rPr lang="zh-CN" altLang="en-US" dirty="0"/>
              <a:t>也是结果的参数，用来接受上述</a:t>
            </a:r>
            <a:r>
              <a:rPr lang="en-US" altLang="zh-CN" dirty="0" err="1"/>
              <a:t>addr</a:t>
            </a:r>
            <a:r>
              <a:rPr lang="zh-CN" altLang="en-US" dirty="0"/>
              <a:t>的结构的大小的，它指明</a:t>
            </a:r>
            <a:r>
              <a:rPr lang="en-US" altLang="zh-CN" dirty="0" err="1"/>
              <a:t>addr</a:t>
            </a:r>
            <a:r>
              <a:rPr lang="zh-CN" altLang="en-US" dirty="0"/>
              <a:t>结构所占有的字节个数。同样的，它也可以被设置为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2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accept</a:t>
            </a:r>
            <a:r>
              <a:rPr lang="zh-CN" altLang="en-US" dirty="0"/>
              <a:t>成功返回，则服务器与客户已经正确建立连接了，此时服务器通过</a:t>
            </a:r>
            <a:r>
              <a:rPr lang="en-US" altLang="zh-CN" dirty="0"/>
              <a:t>accept</a:t>
            </a:r>
            <a:r>
              <a:rPr lang="zh-CN" altLang="en-US" dirty="0"/>
              <a:t>返回的套接字来完成与客户的通信。</a:t>
            </a:r>
            <a:br>
              <a:rPr lang="zh-CN" altLang="en-US" dirty="0"/>
            </a:br>
            <a:r>
              <a:rPr lang="zh-CN" altLang="en-US" dirty="0"/>
              <a:t>注意：</a:t>
            </a:r>
            <a:br>
              <a:rPr lang="zh-CN" altLang="en-US" dirty="0"/>
            </a:br>
            <a:r>
              <a:rPr lang="en-US" altLang="zh-CN" dirty="0"/>
              <a:t>accept</a:t>
            </a:r>
            <a:r>
              <a:rPr lang="zh-CN" altLang="en-US" dirty="0"/>
              <a:t>默认会阻塞进程，直到有一个客户连接建立后返回，它返回的是一个新可用的套接字，这个套接字是连接套接字。</a:t>
            </a:r>
            <a:br>
              <a:rPr lang="zh-CN" altLang="en-US" dirty="0"/>
            </a:br>
            <a:r>
              <a:rPr lang="zh-CN" altLang="en-US" dirty="0"/>
              <a:t>此时我们需要区分两种套接字，</a:t>
            </a:r>
            <a:br>
              <a:rPr lang="zh-CN" altLang="en-US" dirty="0"/>
            </a:br>
            <a:r>
              <a:rPr lang="zh-CN" altLang="en-US" dirty="0"/>
              <a:t>监听套接字</a:t>
            </a:r>
            <a:r>
              <a:rPr lang="en-US" altLang="zh-CN" dirty="0"/>
              <a:t>: </a:t>
            </a:r>
            <a:r>
              <a:rPr lang="zh-CN" altLang="en-US" dirty="0"/>
              <a:t>监听套接字正如</a:t>
            </a:r>
            <a:r>
              <a:rPr lang="en-US" altLang="zh-CN" dirty="0"/>
              <a:t>accept</a:t>
            </a:r>
            <a:r>
              <a:rPr lang="zh-CN" altLang="en-US" dirty="0"/>
              <a:t>的参数</a:t>
            </a:r>
            <a:r>
              <a:rPr lang="en-US" altLang="zh-CN" dirty="0" err="1"/>
              <a:t>sockfd</a:t>
            </a:r>
            <a:r>
              <a:rPr lang="zh-CN" altLang="en-US" dirty="0"/>
              <a:t>，它是监听套接字，在调用</a:t>
            </a:r>
            <a:r>
              <a:rPr lang="en-US" altLang="zh-CN" dirty="0"/>
              <a:t>listen</a:t>
            </a:r>
            <a:r>
              <a:rPr lang="zh-CN" altLang="en-US" dirty="0"/>
              <a:t>函数之后，是服务器开始调用</a:t>
            </a:r>
            <a:r>
              <a:rPr lang="en-US" altLang="zh-CN" dirty="0"/>
              <a:t>socket()</a:t>
            </a:r>
            <a:r>
              <a:rPr lang="zh-CN" altLang="en-US" dirty="0"/>
              <a:t>函数生成的，称为监听</a:t>
            </a:r>
            <a:r>
              <a:rPr lang="en-US" altLang="zh-CN" dirty="0"/>
              <a:t>socket</a:t>
            </a:r>
            <a:r>
              <a:rPr lang="zh-CN" altLang="en-US" dirty="0"/>
              <a:t>描述字</a:t>
            </a:r>
            <a:r>
              <a:rPr lang="en-US" altLang="zh-CN" dirty="0"/>
              <a:t>(</a:t>
            </a:r>
            <a:r>
              <a:rPr lang="zh-CN" altLang="en-US" dirty="0"/>
              <a:t>监听套接字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连接套接字：一个套接字会从主动连接的套接字变身为一个监听套接字；而</a:t>
            </a:r>
            <a:r>
              <a:rPr lang="en-US" altLang="zh-CN" dirty="0"/>
              <a:t>accept</a:t>
            </a:r>
            <a:r>
              <a:rPr lang="zh-CN" altLang="en-US" dirty="0"/>
              <a:t>函数返回的是已连接</a:t>
            </a:r>
            <a:r>
              <a:rPr lang="en-US" altLang="zh-CN" dirty="0"/>
              <a:t>socket</a:t>
            </a:r>
            <a:r>
              <a:rPr lang="zh-CN" altLang="en-US" dirty="0"/>
              <a:t>描述字</a:t>
            </a:r>
            <a:r>
              <a:rPr lang="en-US" altLang="zh-CN" dirty="0"/>
              <a:t>(</a:t>
            </a:r>
            <a:r>
              <a:rPr lang="zh-CN" altLang="en-US" dirty="0"/>
              <a:t>一个连接套接字</a:t>
            </a:r>
            <a:r>
              <a:rPr lang="en-US" altLang="zh-CN" dirty="0"/>
              <a:t>)</a:t>
            </a:r>
            <a:r>
              <a:rPr lang="zh-CN" altLang="en-US" dirty="0"/>
              <a:t>，它代表着一个网络已经存在的点点连接。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1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r-IN" altLang="zh-CN" dirty="0" err="1"/>
              <a:t>read</a:t>
            </a:r>
            <a:r>
              <a:rPr lang="mr-IN" altLang="zh-CN" dirty="0"/>
              <a:t>()</a:t>
            </a:r>
            <a:r>
              <a:rPr lang="zh-CN" altLang="mr-IN" dirty="0"/>
              <a:t>、</a:t>
            </a:r>
            <a:r>
              <a:rPr lang="mr-IN" altLang="zh-CN" dirty="0" err="1"/>
              <a:t>write</a:t>
            </a:r>
            <a:r>
              <a:rPr lang="mr-IN" altLang="zh-CN" dirty="0"/>
              <a:t>()</a:t>
            </a:r>
            <a:r>
              <a:rPr lang="zh-CN" altLang="mr-IN" dirty="0"/>
              <a:t>等</a:t>
            </a:r>
            <a:r>
              <a:rPr lang="zh-CN" altLang="mr-IN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万事具备只欠东风，至此服务器与客户已经建立好连接了。可以调用网络</a:t>
            </a:r>
            <a:r>
              <a:rPr lang="en-US" altLang="zh-CN" dirty="0"/>
              <a:t>I/O</a:t>
            </a:r>
            <a:r>
              <a:rPr lang="zh-CN" altLang="en-US" dirty="0"/>
              <a:t>进行读写操作了，即实现了网咯中不同进程之间的通信！网络</a:t>
            </a:r>
            <a:r>
              <a:rPr lang="en-US" altLang="zh-CN" dirty="0"/>
              <a:t>I/O</a:t>
            </a:r>
            <a:r>
              <a:rPr lang="zh-CN" altLang="en-US" dirty="0"/>
              <a:t>操作有下面几组：</a:t>
            </a:r>
            <a:br>
              <a:rPr lang="zh-CN" altLang="en-US" dirty="0"/>
            </a:br>
            <a:r>
              <a:rPr lang="en-US" altLang="zh-CN" dirty="0" err="1"/>
              <a:t>ssize_t</a:t>
            </a:r>
            <a:r>
              <a:rPr lang="en-US" altLang="zh-CN" dirty="0"/>
              <a:t> read(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/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count); </a:t>
            </a:r>
            <a:r>
              <a:rPr lang="en-US" altLang="zh-CN" dirty="0" err="1"/>
              <a:t>ssize_t</a:t>
            </a:r>
            <a:r>
              <a:rPr lang="en-US" altLang="zh-CN" dirty="0"/>
              <a:t> write(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/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count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ssize_t</a:t>
            </a:r>
            <a:r>
              <a:rPr lang="en-US" altLang="zh-CN" dirty="0"/>
              <a:t> send(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/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flags); </a:t>
            </a:r>
            <a:r>
              <a:rPr lang="en-US" altLang="zh-CN" dirty="0" err="1"/>
              <a:t>ssize_t</a:t>
            </a:r>
            <a:r>
              <a:rPr lang="en-US" altLang="zh-CN" dirty="0"/>
              <a:t> </a:t>
            </a:r>
            <a:r>
              <a:rPr lang="en-US" altLang="zh-CN" dirty="0" err="1"/>
              <a:t>recv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/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flags);</a:t>
            </a:r>
          </a:p>
          <a:p>
            <a:r>
              <a:rPr lang="en-US" altLang="zh-CN" dirty="0" smtClean="0"/>
              <a:t>read</a:t>
            </a:r>
            <a:r>
              <a:rPr lang="zh-CN" altLang="en-US" dirty="0"/>
              <a:t>函数是负责从</a:t>
            </a:r>
            <a:r>
              <a:rPr lang="en-US" altLang="zh-CN" dirty="0" err="1"/>
              <a:t>fd</a:t>
            </a:r>
            <a:r>
              <a:rPr lang="zh-CN" altLang="en-US" dirty="0"/>
              <a:t>中读取内容</a:t>
            </a:r>
            <a:r>
              <a:rPr lang="en-US" altLang="zh-CN" dirty="0"/>
              <a:t>.</a:t>
            </a:r>
            <a:r>
              <a:rPr lang="zh-CN" altLang="en-US" dirty="0"/>
              <a:t>当读成功时，</a:t>
            </a:r>
            <a:r>
              <a:rPr lang="en-US" altLang="zh-CN" dirty="0"/>
              <a:t>read</a:t>
            </a:r>
            <a:r>
              <a:rPr lang="zh-CN" altLang="en-US" dirty="0"/>
              <a:t>返回实际所读的字节数，如果返回的值是</a:t>
            </a:r>
            <a:r>
              <a:rPr lang="en-US" altLang="zh-CN" dirty="0"/>
              <a:t>0</a:t>
            </a:r>
            <a:r>
              <a:rPr lang="zh-CN" altLang="en-US" dirty="0"/>
              <a:t>表示已经读到文件的结束了，小于</a:t>
            </a:r>
            <a:r>
              <a:rPr lang="en-US" altLang="zh-CN" dirty="0"/>
              <a:t>0</a:t>
            </a:r>
            <a:r>
              <a:rPr lang="zh-CN" altLang="en-US" dirty="0"/>
              <a:t>表示出现了错误。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0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close()</a:t>
            </a:r>
            <a:r>
              <a:rPr lang="zh-CN" altLang="en-US" dirty="0"/>
              <a:t>函数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在服务器与客户端建立连接之后，会进行一些读写操作，完成了读写操作就要关闭相应的</a:t>
            </a:r>
            <a:r>
              <a:rPr lang="en-US" altLang="zh-CN" dirty="0"/>
              <a:t>socket</a:t>
            </a:r>
            <a:r>
              <a:rPr lang="zh-CN" altLang="en-US" dirty="0"/>
              <a:t>描述字，好比操作完打开的文件要调用</a:t>
            </a:r>
            <a:r>
              <a:rPr lang="en-US" altLang="zh-CN" dirty="0" err="1"/>
              <a:t>fclose</a:t>
            </a:r>
            <a:r>
              <a:rPr lang="zh-CN" altLang="en-US" dirty="0"/>
              <a:t>关闭打开的文件。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13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客户端需要调用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函数为自己选择一个端口吗？</a:t>
            </a:r>
            <a:endParaRPr kumimoji="1" lang="en-US" altLang="zh-CN" dirty="0" smtClean="0"/>
          </a:p>
          <a:p>
            <a:r>
              <a:rPr lang="zh-CN" altLang="en-US" b="1" dirty="0"/>
              <a:t>主机字节</a:t>
            </a:r>
            <a:r>
              <a:rPr lang="zh-CN" altLang="en-US" b="1" dirty="0" smtClean="0"/>
              <a:t>序和</a:t>
            </a:r>
            <a:r>
              <a:rPr lang="zh-CN" altLang="en-US" b="1" dirty="0"/>
              <a:t>网络字节</a:t>
            </a:r>
            <a:r>
              <a:rPr lang="zh-CN" altLang="en-US" b="1" dirty="0" smtClean="0"/>
              <a:t>序是什么？</a:t>
            </a:r>
            <a:endParaRPr lang="en-US" altLang="zh-CN" b="1" dirty="0" smtClean="0"/>
          </a:p>
          <a:p>
            <a:r>
              <a:rPr kumimoji="1" lang="zh-CN" altLang="en-US" b="1" dirty="0" smtClean="0"/>
              <a:t>一些软件里会提示“</a:t>
            </a:r>
            <a:r>
              <a:rPr kumimoji="1" lang="en-US" altLang="zh-CN" b="1" dirty="0" err="1" smtClean="0"/>
              <a:t>xxxx</a:t>
            </a:r>
            <a:r>
              <a:rPr kumimoji="1" lang="zh-CN" altLang="en-US" b="1" dirty="0" smtClean="0"/>
              <a:t>于</a:t>
            </a:r>
            <a:r>
              <a:rPr kumimoji="1" lang="en-US" altLang="zh-CN" b="1" dirty="0" err="1" smtClean="0"/>
              <a:t>xxxx</a:t>
            </a:r>
            <a:r>
              <a:rPr kumimoji="1" lang="zh-CN" altLang="en-US" b="1" dirty="0" smtClean="0"/>
              <a:t>时间在</a:t>
            </a:r>
            <a:r>
              <a:rPr kumimoji="1" lang="en-US" altLang="zh-CN" b="1" dirty="0" smtClean="0"/>
              <a:t>xxx</a:t>
            </a:r>
            <a:r>
              <a:rPr kumimoji="1" lang="zh-CN" altLang="en-US" b="1" dirty="0" smtClean="0"/>
              <a:t>登陆过，不是本人请及时修改密码”，这个怎么实现的（回想我们提到的</a:t>
            </a:r>
            <a:r>
              <a:rPr kumimoji="1" lang="en-US" altLang="zh-CN" b="1" dirty="0" smtClean="0"/>
              <a:t>accept</a:t>
            </a:r>
            <a:r>
              <a:rPr kumimoji="1" lang="zh-CN" altLang="en-US" b="1" dirty="0" smtClean="0"/>
              <a:t>函数的第二个参数）？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socket</a:t>
            </a:r>
          </a:p>
          <a:p>
            <a:r>
              <a:rPr lang="en-US" altLang="zh-CN" dirty="0" smtClean="0"/>
              <a:t>SOCKET</a:t>
            </a:r>
            <a:r>
              <a:rPr kumimoji="1" lang="zh-CN" altLang="en-US" dirty="0" smtClean="0"/>
              <a:t>相关函数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兴趣作业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socket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913774" y="1802296"/>
            <a:ext cx="10363826" cy="398890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生活中的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直译是“插座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适配器”，类似我们生活常见的插座那样，只要符合规则即可用插入插孔进行充电。这个充电过程中的插座类比企业服务器，插头类比用户，流转的电子信号，类比服务器和用户之间交换的数据。继续延伸解读，用户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充电完成后需要拔掉插头，用户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才能连接到插座（服务器）。这个过程就形成了大家所熟知的</a:t>
            </a:r>
            <a:r>
              <a:rPr kumimoji="1" lang="en-US" altLang="zh-CN" dirty="0" smtClean="0"/>
              <a:t>C/S</a:t>
            </a:r>
            <a:r>
              <a:rPr kumimoji="1" lang="zh-CN" altLang="en-US" dirty="0" smtClean="0"/>
              <a:t>模式，即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（主动请求方）</a:t>
            </a:r>
            <a:r>
              <a:rPr kumimoji="1" lang="en-US" altLang="zh-CN" dirty="0" smtClean="0"/>
              <a:t>/Server</a:t>
            </a:r>
            <a:r>
              <a:rPr kumimoji="1" lang="zh-CN" altLang="en-US" dirty="0" smtClean="0"/>
              <a:t>（被动连接房）。</a:t>
            </a:r>
            <a:endParaRPr kumimoji="1" lang="en-US" altLang="zh-CN" dirty="0" smtClean="0"/>
          </a:p>
          <a:p>
            <a:r>
              <a:rPr lang="zh-CN" altLang="en-US" dirty="0"/>
              <a:t>在生活中，</a:t>
            </a:r>
            <a:r>
              <a:rPr lang="en-US" altLang="zh-CN" dirty="0"/>
              <a:t>A</a:t>
            </a:r>
            <a:r>
              <a:rPr lang="zh-CN" altLang="en-US" dirty="0"/>
              <a:t>要电话给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拨号，</a:t>
            </a:r>
            <a:r>
              <a:rPr lang="en-US" altLang="zh-CN" dirty="0"/>
              <a:t>B</a:t>
            </a:r>
            <a:r>
              <a:rPr lang="zh-CN" altLang="en-US" dirty="0"/>
              <a:t>听到电话铃声后提起电话，这时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就建立起了连接，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就可以讲话了。等交流结束，挂断电话结束此次交谈。 </a:t>
            </a:r>
            <a:r>
              <a:rPr lang="zh-CN" altLang="en-US" dirty="0" smtClean="0"/>
              <a:t>打电话过程很</a:t>
            </a:r>
            <a:r>
              <a:rPr lang="zh-CN" altLang="en-US" dirty="0"/>
              <a:t>简单解释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提供服务器和客户端这工作模式：</a:t>
            </a:r>
            <a:r>
              <a:rPr lang="zh-CN" altLang="en-US" dirty="0"/>
              <a:t>“</a:t>
            </a:r>
            <a:r>
              <a:rPr lang="en-US" altLang="zh-CN" dirty="0"/>
              <a:t>open—write/read—close</a:t>
            </a:r>
            <a:r>
              <a:rPr lang="en-US" altLang="zh-CN" dirty="0" smtClean="0"/>
              <a:t>”</a:t>
            </a:r>
            <a:endParaRPr kumimoji="1" lang="en-US" altLang="zh-CN" dirty="0"/>
          </a:p>
          <a:p>
            <a:r>
              <a:rPr kumimoji="1" lang="zh-CN" altLang="en-US" dirty="0" smtClean="0"/>
              <a:t>编程中的</a:t>
            </a:r>
            <a:r>
              <a:rPr kumimoji="1" lang="en-US" altLang="zh-CN" dirty="0" smtClean="0"/>
              <a:t>socket{</a:t>
            </a:r>
          </a:p>
          <a:p>
            <a:pPr lvl="1"/>
            <a:r>
              <a:rPr kumimoji="1" lang="zh-CN" altLang="en-US" dirty="0" smtClean="0"/>
              <a:t>每</a:t>
            </a:r>
            <a:r>
              <a:rPr kumimoji="1" lang="zh-CN" altLang="en-US" dirty="0"/>
              <a:t>一个 </a:t>
            </a:r>
            <a:r>
              <a:rPr kumimoji="1" lang="en-US" altLang="zh-CN" dirty="0"/>
              <a:t>Socket </a:t>
            </a:r>
            <a:r>
              <a:rPr kumimoji="1" lang="zh-CN" altLang="en-US" dirty="0"/>
              <a:t>都用一个半相关描述</a:t>
            </a:r>
            <a:r>
              <a:rPr kumimoji="1" lang="en-US" altLang="zh-CN" dirty="0"/>
              <a:t>:{</a:t>
            </a:r>
            <a:r>
              <a:rPr kumimoji="1" lang="zh-CN" altLang="en-US" dirty="0"/>
              <a:t>协议，本地地址，本地端口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zh-CN" altLang="en-US" dirty="0"/>
              <a:t>一个完整的 </a:t>
            </a:r>
            <a:r>
              <a:rPr kumimoji="1" lang="en-US" altLang="zh-CN" dirty="0"/>
              <a:t>Socket </a:t>
            </a:r>
            <a:r>
              <a:rPr kumimoji="1" lang="zh-CN" altLang="en-US" dirty="0"/>
              <a:t>则用一个相关描述</a:t>
            </a:r>
            <a:r>
              <a:rPr kumimoji="1" lang="en-US" altLang="zh-CN" dirty="0"/>
              <a:t>{</a:t>
            </a:r>
            <a:r>
              <a:rPr kumimoji="1" lang="zh-CN" altLang="en-US" dirty="0"/>
              <a:t>协议，本地地址，本地端口，远程地址，远程端口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zh-CN" altLang="en-US" dirty="0"/>
              <a:t>每一个 </a:t>
            </a:r>
            <a:r>
              <a:rPr kumimoji="1" lang="en-US" altLang="zh-CN" dirty="0"/>
              <a:t>Socket </a:t>
            </a:r>
            <a:r>
              <a:rPr kumimoji="1" lang="zh-CN" altLang="en-US" dirty="0"/>
              <a:t>有一个本地的唯一 </a:t>
            </a:r>
            <a:r>
              <a:rPr kumimoji="1" lang="en-US" altLang="zh-CN" dirty="0"/>
              <a:t>Socket </a:t>
            </a:r>
            <a:r>
              <a:rPr kumimoji="1" lang="zh-CN" altLang="en-US" dirty="0"/>
              <a:t>号，由操作系统</a:t>
            </a:r>
            <a:r>
              <a:rPr kumimoji="1" lang="zh-CN" altLang="en-US" dirty="0" smtClean="0"/>
              <a:t>分配</a:t>
            </a:r>
            <a:r>
              <a:rPr kumimoji="1" lang="en-U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初识</a:t>
            </a:r>
            <a:r>
              <a:rPr lang="en-US" altLang="zh-CN" b="1" dirty="0" smtClean="0"/>
              <a:t>socket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55304"/>
            <a:ext cx="10363826" cy="43997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套接字的三种类型</a:t>
            </a:r>
            <a:br>
              <a:rPr lang="zh-CN" altLang="en-US" b="1" dirty="0"/>
            </a:br>
            <a:r>
              <a:rPr lang="zh-CN" altLang="en-US" dirty="0" smtClean="0"/>
              <a:t>套</a:t>
            </a:r>
            <a:r>
              <a:rPr lang="zh-CN" altLang="en-US" dirty="0"/>
              <a:t>接字有三种类型</a:t>
            </a:r>
            <a:r>
              <a:rPr lang="en-US" altLang="zh-CN" dirty="0"/>
              <a:t>:</a:t>
            </a:r>
            <a:r>
              <a:rPr lang="zh-CN" altLang="en-US" dirty="0"/>
              <a:t>流式套接字</a:t>
            </a:r>
            <a:r>
              <a:rPr lang="en-US" altLang="zh-CN" dirty="0"/>
              <a:t>(SOCK_STREAM)</a:t>
            </a:r>
            <a:r>
              <a:rPr lang="zh-CN" altLang="en-US" dirty="0"/>
              <a:t>，数据报套接字</a:t>
            </a:r>
            <a:r>
              <a:rPr lang="en-US" altLang="zh-CN" dirty="0"/>
              <a:t>(SOCK_DGRAM)</a:t>
            </a:r>
            <a:r>
              <a:rPr lang="zh-CN" altLang="en-US" dirty="0"/>
              <a:t>及</a:t>
            </a:r>
            <a:r>
              <a:rPr lang="en-US" altLang="zh-CN" dirty="0"/>
              <a:t>(Raw)</a:t>
            </a:r>
            <a:r>
              <a:rPr lang="zh-CN" altLang="en-US" dirty="0"/>
              <a:t>原始套接字</a:t>
            </a:r>
            <a:r>
              <a:rPr lang="zh-CN" altLang="en-US" dirty="0" smtClean="0"/>
              <a:t>。</a:t>
            </a:r>
            <a:r>
              <a:rPr lang="zh-CN" altLang="en-US" dirty="0" smtClean="0">
                <a:hlinkClick r:id="rId2"/>
              </a:rPr>
              <a:t>了解更多，请点击</a:t>
            </a:r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流式套接字</a:t>
            </a:r>
            <a:r>
              <a:rPr lang="en-US" altLang="zh-CN" b="1" dirty="0"/>
              <a:t>(SOCK_STREAM)</a:t>
            </a:r>
          </a:p>
          <a:p>
            <a:r>
              <a:rPr lang="zh-CN" altLang="en-US" dirty="0"/>
              <a:t>流式的套接字可以提供可靠的、面向连接的通讯流。如果你通过流式套接字发送的数据为</a:t>
            </a:r>
            <a:r>
              <a:rPr lang="en-US" altLang="zh-CN" dirty="0"/>
              <a:t>:“1”</a:t>
            </a:r>
            <a:r>
              <a:rPr lang="zh-CN" altLang="en-US" dirty="0"/>
              <a:t>、“</a:t>
            </a:r>
            <a:r>
              <a:rPr lang="en-US" altLang="zh-CN" dirty="0"/>
              <a:t>2”</a:t>
            </a:r>
            <a:r>
              <a:rPr lang="zh-CN" altLang="en-US" dirty="0"/>
              <a:t>。那么数据到达远程时候的顺序也是“</a:t>
            </a:r>
            <a:r>
              <a:rPr lang="en-US" altLang="zh-CN" dirty="0"/>
              <a:t>1”</a:t>
            </a:r>
            <a:r>
              <a:rPr lang="zh-CN" altLang="en-US" dirty="0"/>
              <a:t>、“</a:t>
            </a:r>
            <a:r>
              <a:rPr lang="en-US" altLang="zh-CN" dirty="0"/>
              <a:t>2”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数据报套接字</a:t>
            </a:r>
            <a:r>
              <a:rPr lang="en-US" altLang="zh-CN" b="1" dirty="0"/>
              <a:t>(SOCK_DGRAM)</a:t>
            </a:r>
          </a:p>
          <a:p>
            <a:r>
              <a:rPr lang="zh-CN" altLang="en-US" dirty="0"/>
              <a:t>数据报套接字定义了一种无连接的服务，数据通过相互独立的报文进行传输，是无序的，并且不保证可靠，无差错。</a:t>
            </a:r>
          </a:p>
          <a:p>
            <a:r>
              <a:rPr lang="en-US" altLang="zh-CN" b="1" dirty="0"/>
              <a:t>3.</a:t>
            </a:r>
            <a:r>
              <a:rPr lang="zh-CN" altLang="en-US" b="1" dirty="0"/>
              <a:t>原始套接字</a:t>
            </a:r>
          </a:p>
          <a:p>
            <a:r>
              <a:rPr lang="zh-CN" altLang="en-US" dirty="0"/>
              <a:t>原始套接字主要用于一些协议的开发，可以进行比较底层的操作。它功能强大，但是没有上面介绍的两种套接字使用方便，一般的程序也涉及不到原始套接字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socket-</a:t>
            </a:r>
            <a:r>
              <a:rPr kumimoji="1" lang="zh-CN" altLang="en-US" sz="2000" dirty="0" smtClean="0"/>
              <a:t>计算机视觉</a:t>
            </a:r>
            <a:endParaRPr kumimoji="1" lang="zh-CN" altLang="en-US" sz="2000" dirty="0"/>
          </a:p>
        </p:txBody>
      </p:sp>
      <p:pic>
        <p:nvPicPr>
          <p:cNvPr id="2050" name="Picture 2" descr="https://upload-images.jianshu.io/upload_images/1779715-46e51f1190f50a93.jpg?imageMogr2/auto-orient/strip%7CimageView2/2/w/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2214694"/>
            <a:ext cx="524848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-images.jianshu.io/upload_images/1779715-3902dc217ded22ba.jpg?imageMogr2/auto-orient/strip%7CimageView2/2/w/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2" y="2214694"/>
            <a:ext cx="51625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pic>
        <p:nvPicPr>
          <p:cNvPr id="3074" name="Picture 2" descr="https://upload-images.jianshu.io/upload_images/1779715-8e3f8029f388c3d5.jpg?imageMogr2/auto-orient/strip%7CimageView2/2/w/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1908313"/>
            <a:ext cx="479031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02904" y="1925052"/>
            <a:ext cx="51753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服务器端先初始化</a:t>
            </a:r>
            <a:r>
              <a:rPr lang="en-US" altLang="zh-CN" sz="2400" dirty="0"/>
              <a:t>Socket</a:t>
            </a:r>
            <a:r>
              <a:rPr lang="zh-CN" altLang="en-US" sz="2400" dirty="0"/>
              <a:t>，然后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、端口</a:t>
            </a:r>
            <a:r>
              <a:rPr lang="zh-CN" altLang="en-US" sz="2400" dirty="0"/>
              <a:t>绑定</a:t>
            </a:r>
            <a:r>
              <a:rPr lang="en-US" altLang="zh-CN" sz="2400" dirty="0"/>
              <a:t>(bind)</a:t>
            </a:r>
            <a:r>
              <a:rPr lang="zh-CN" altLang="en-US" sz="2400" dirty="0" smtClean="0"/>
              <a:t>，对</a:t>
            </a:r>
            <a:r>
              <a:rPr lang="zh-CN" altLang="en-US" sz="2400" dirty="0"/>
              <a:t>端口进行监听</a:t>
            </a:r>
            <a:r>
              <a:rPr lang="en-US" altLang="zh-CN" sz="2400" dirty="0"/>
              <a:t>(listen)</a:t>
            </a:r>
            <a:r>
              <a:rPr lang="zh-CN" altLang="en-US" sz="2400" dirty="0"/>
              <a:t>，调用</a:t>
            </a:r>
            <a:r>
              <a:rPr lang="en-US" altLang="zh-CN" sz="2400" dirty="0"/>
              <a:t>accept</a:t>
            </a:r>
            <a:r>
              <a:rPr lang="zh-CN" altLang="en-US" sz="2400" dirty="0"/>
              <a:t>阻塞，等待客户端连接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客户端</a:t>
            </a:r>
            <a:r>
              <a:rPr lang="zh-CN" altLang="en-US" sz="2400" dirty="0"/>
              <a:t>初始化一个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，然后连接服务器</a:t>
            </a:r>
            <a:r>
              <a:rPr lang="en-US" altLang="zh-CN" sz="2400" dirty="0"/>
              <a:t>(connect)</a:t>
            </a:r>
            <a:r>
              <a:rPr lang="zh-CN" altLang="en-US" sz="2400" dirty="0" smtClean="0"/>
              <a:t>，如果</a:t>
            </a:r>
            <a:r>
              <a:rPr lang="zh-CN" altLang="en-US" sz="2400" dirty="0"/>
              <a:t>连接成功，这时客户端与服务器端的连接就建立了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</a:t>
            </a:r>
            <a:r>
              <a:rPr lang="zh-CN" altLang="en-US" sz="2400" dirty="0"/>
              <a:t>发送数据请求，服务器端接收请求并处理请求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zh-CN" altLang="en-US" sz="2400" dirty="0"/>
              <a:t>把回应数据发送给客户端，客户端读取数据，最后关闭连接，一次交互结束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7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socket()</a:t>
            </a:r>
            <a:r>
              <a:rPr lang="zh-CN" altLang="en-US" dirty="0"/>
              <a:t>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b="1" dirty="0"/>
              <a:t>socket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protofamily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type, </a:t>
            </a:r>
            <a:r>
              <a:rPr lang="en-US" altLang="zh-CN" dirty="0" err="1"/>
              <a:t>int</a:t>
            </a:r>
            <a:r>
              <a:rPr lang="en-US" altLang="zh-CN" dirty="0"/>
              <a:t> protocol);//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描述符</a:t>
            </a:r>
            <a:r>
              <a:rPr lang="en-US" altLang="zh-CN" dirty="0" err="1" smtClean="0"/>
              <a:t>sockfd</a:t>
            </a:r>
            <a:r>
              <a:rPr lang="zh-CN" altLang="en-US" dirty="0" smtClean="0"/>
              <a:t>，学过文件操作的同学可类比成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函数返回的文件描述符。</a:t>
            </a:r>
            <a:r>
              <a:rPr lang="zh-CN" altLang="en-US" dirty="0"/>
              <a:t>它唯一标识一个</a:t>
            </a:r>
            <a:r>
              <a:rPr lang="en-US" altLang="zh-CN" dirty="0"/>
              <a:t>socket</a:t>
            </a:r>
            <a:r>
              <a:rPr lang="zh-CN" altLang="en-US" dirty="0"/>
              <a:t>。这个</a:t>
            </a:r>
            <a:r>
              <a:rPr lang="en-US" altLang="zh-CN" dirty="0"/>
              <a:t>socket</a:t>
            </a:r>
            <a:r>
              <a:rPr lang="zh-CN" altLang="en-US" dirty="0"/>
              <a:t>描述字跟文件描述字一样，后续的操作都有用到它，把它作为参数，通过它来进行一些读写操作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的时候，也可以指定不同的参数创建不同的</a:t>
            </a:r>
            <a:r>
              <a:rPr lang="en-US" altLang="zh-CN" dirty="0"/>
              <a:t>socket</a:t>
            </a:r>
            <a:r>
              <a:rPr lang="zh-CN" altLang="en-US" dirty="0"/>
              <a:t>描述符，</a:t>
            </a:r>
            <a:r>
              <a:rPr lang="en-US" altLang="zh-CN" dirty="0"/>
              <a:t>socket</a:t>
            </a:r>
            <a:r>
              <a:rPr lang="zh-CN" altLang="en-US" dirty="0"/>
              <a:t>函数的三个参数分别为：</a:t>
            </a:r>
            <a:br>
              <a:rPr lang="zh-CN" altLang="en-US" dirty="0"/>
            </a:br>
            <a:r>
              <a:rPr lang="en-US" altLang="zh-CN" dirty="0" err="1"/>
              <a:t>protofamily</a:t>
            </a:r>
            <a:r>
              <a:rPr lang="zh-CN" altLang="en-US" dirty="0"/>
              <a:t>：即协议域，又称为协议族（</a:t>
            </a:r>
            <a:r>
              <a:rPr lang="en-US" altLang="zh-CN" dirty="0"/>
              <a:t>family</a:t>
            </a:r>
            <a:r>
              <a:rPr lang="zh-CN" altLang="en-US" dirty="0"/>
              <a:t>）。常用的协议族有，</a:t>
            </a:r>
            <a:r>
              <a:rPr lang="en-US" altLang="zh-CN" dirty="0"/>
              <a:t>AF_INET(IPV4)</a:t>
            </a:r>
            <a:r>
              <a:rPr lang="zh-CN" altLang="en-US" dirty="0"/>
              <a:t>、</a:t>
            </a:r>
            <a:r>
              <a:rPr lang="en-US" altLang="zh-CN" dirty="0"/>
              <a:t>AF_INET6(IPV6)</a:t>
            </a:r>
            <a:r>
              <a:rPr lang="zh-CN" altLang="en-US" dirty="0"/>
              <a:t>、</a:t>
            </a:r>
            <a:r>
              <a:rPr lang="en-US" altLang="zh-CN" dirty="0"/>
              <a:t>AF_LOCAL</a:t>
            </a:r>
            <a:r>
              <a:rPr lang="zh-CN" altLang="en-US" dirty="0"/>
              <a:t>（或称</a:t>
            </a:r>
            <a:r>
              <a:rPr lang="en-US" altLang="zh-CN" dirty="0"/>
              <a:t>AF_UNIX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域</a:t>
            </a:r>
            <a:r>
              <a:rPr lang="en-US" altLang="zh-CN" dirty="0"/>
              <a:t>socket</a:t>
            </a:r>
            <a:r>
              <a:rPr lang="zh-CN" altLang="en-US" dirty="0"/>
              <a:t>）、</a:t>
            </a:r>
            <a:r>
              <a:rPr lang="en-US" altLang="zh-CN" dirty="0"/>
              <a:t>AF_ROUTE</a:t>
            </a:r>
            <a:r>
              <a:rPr lang="zh-CN" altLang="en-US" dirty="0"/>
              <a:t>等</a:t>
            </a:r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20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type</a:t>
            </a:r>
            <a:r>
              <a:rPr lang="zh-CN" altLang="en-US" dirty="0"/>
              <a:t>：指定</a:t>
            </a:r>
            <a:r>
              <a:rPr lang="en-US" altLang="zh-CN" dirty="0"/>
              <a:t>socket</a:t>
            </a:r>
            <a:r>
              <a:rPr lang="zh-CN" altLang="en-US" dirty="0"/>
              <a:t>类型。常用的</a:t>
            </a:r>
            <a:r>
              <a:rPr lang="en-US" altLang="zh-CN" dirty="0"/>
              <a:t>socket</a:t>
            </a:r>
            <a:r>
              <a:rPr lang="zh-CN" altLang="en-US" dirty="0"/>
              <a:t>类型有，</a:t>
            </a:r>
            <a:r>
              <a:rPr lang="en-US" altLang="zh-CN" dirty="0"/>
              <a:t>SOCK_STREAM</a:t>
            </a:r>
            <a:r>
              <a:rPr lang="zh-CN" altLang="en-US" dirty="0"/>
              <a:t>、</a:t>
            </a:r>
            <a:r>
              <a:rPr lang="en-US" altLang="zh-CN" dirty="0"/>
              <a:t>SOCK_DGRAM</a:t>
            </a:r>
            <a:r>
              <a:rPr lang="zh-CN" altLang="en-US" dirty="0"/>
              <a:t>、</a:t>
            </a:r>
            <a:r>
              <a:rPr lang="en-US" altLang="zh-CN" dirty="0"/>
              <a:t>SOCK_RAW</a:t>
            </a:r>
            <a:r>
              <a:rPr lang="zh-CN" altLang="en-US" dirty="0"/>
              <a:t>、</a:t>
            </a:r>
            <a:r>
              <a:rPr lang="en-US" altLang="zh-CN" dirty="0"/>
              <a:t>SOCK_PACKET</a:t>
            </a:r>
            <a:r>
              <a:rPr lang="zh-CN" altLang="en-US" dirty="0"/>
              <a:t>、</a:t>
            </a:r>
            <a:r>
              <a:rPr lang="en-US" altLang="zh-CN" dirty="0"/>
              <a:t>SOCK_SEQPACKET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protocol</a:t>
            </a:r>
            <a:r>
              <a:rPr lang="zh-CN" altLang="en-US" dirty="0" smtClean="0"/>
              <a:t>：顾名思义就</a:t>
            </a:r>
            <a:r>
              <a:rPr lang="zh-CN" altLang="en-US" dirty="0"/>
              <a:t>是指定协议。常用的协议有，</a:t>
            </a:r>
            <a:r>
              <a:rPr lang="en-US" altLang="zh-CN" dirty="0"/>
              <a:t>IPPROTO_TCP</a:t>
            </a:r>
            <a:r>
              <a:rPr lang="zh-CN" altLang="en-US" dirty="0"/>
              <a:t>、</a:t>
            </a:r>
            <a:r>
              <a:rPr lang="en-US" altLang="zh-CN" dirty="0"/>
              <a:t>IPPTOTO_UDP</a:t>
            </a:r>
            <a:r>
              <a:rPr lang="zh-CN" altLang="en-US" dirty="0"/>
              <a:t>、</a:t>
            </a:r>
            <a:r>
              <a:rPr lang="en-US" altLang="zh-CN" dirty="0"/>
              <a:t>IPPROTO_SCTP</a:t>
            </a:r>
            <a:r>
              <a:rPr lang="zh-CN" altLang="en-US" dirty="0"/>
              <a:t>、</a:t>
            </a:r>
            <a:r>
              <a:rPr lang="en-US" altLang="zh-CN" dirty="0"/>
              <a:t>IPPROTO_TIPC</a:t>
            </a:r>
            <a:r>
              <a:rPr lang="zh-CN" altLang="en-US" dirty="0"/>
              <a:t>等，它们分别对应</a:t>
            </a:r>
            <a:r>
              <a:rPr lang="en-US" altLang="zh-CN" dirty="0"/>
              <a:t>TCP</a:t>
            </a:r>
            <a:r>
              <a:rPr lang="zh-CN" altLang="en-US" dirty="0"/>
              <a:t>传输协议、</a:t>
            </a:r>
            <a:r>
              <a:rPr lang="en-US" altLang="zh-CN" dirty="0"/>
              <a:t>UDP</a:t>
            </a:r>
            <a:r>
              <a:rPr lang="zh-CN" altLang="en-US" dirty="0"/>
              <a:t>传输协议、</a:t>
            </a:r>
            <a:r>
              <a:rPr lang="en-US" altLang="zh-CN" dirty="0"/>
              <a:t>STCP</a:t>
            </a:r>
            <a:r>
              <a:rPr lang="zh-CN" altLang="en-US" dirty="0"/>
              <a:t>传输协议、</a:t>
            </a:r>
            <a:r>
              <a:rPr lang="en-US" altLang="zh-CN" dirty="0"/>
              <a:t>TIPC</a:t>
            </a:r>
            <a:r>
              <a:rPr lang="zh-CN" altLang="en-US" dirty="0"/>
              <a:t>传输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b="1" dirty="0"/>
              <a:t>注意</a:t>
            </a:r>
            <a:r>
              <a:rPr lang="zh-CN" altLang="en-US" dirty="0"/>
              <a:t>：并不是上面的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/>
              <a:t>protocol</a:t>
            </a:r>
            <a:r>
              <a:rPr lang="zh-CN" altLang="en-US" dirty="0"/>
              <a:t>可以随意组合的，如</a:t>
            </a:r>
            <a:r>
              <a:rPr lang="en-US" altLang="zh-CN" dirty="0"/>
              <a:t>SOCK_STREAM</a:t>
            </a:r>
            <a:r>
              <a:rPr lang="zh-CN" altLang="en-US" dirty="0"/>
              <a:t>不可以跟</a:t>
            </a:r>
            <a:r>
              <a:rPr lang="en-US" altLang="zh-CN" dirty="0"/>
              <a:t>IPPROTO_UDP</a:t>
            </a:r>
            <a:r>
              <a:rPr lang="zh-CN" altLang="en-US" dirty="0"/>
              <a:t>组合。当</a:t>
            </a:r>
            <a:r>
              <a:rPr lang="en-US" altLang="zh-CN" dirty="0"/>
              <a:t>protocol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时，会自动选择</a:t>
            </a:r>
            <a:r>
              <a:rPr lang="en-US" altLang="zh-CN" dirty="0"/>
              <a:t>type</a:t>
            </a:r>
            <a:r>
              <a:rPr lang="zh-CN" altLang="en-US" dirty="0"/>
              <a:t>类型对应的默认协议。</a:t>
            </a:r>
            <a:br>
              <a:rPr lang="zh-CN" altLang="en-US" dirty="0"/>
            </a:br>
            <a:r>
              <a:rPr lang="zh-CN" altLang="en-US" dirty="0"/>
              <a:t>当我们调用</a:t>
            </a:r>
            <a:r>
              <a:rPr lang="en-US" altLang="zh-CN" b="1" dirty="0"/>
              <a:t>socket</a:t>
            </a:r>
            <a:r>
              <a:rPr lang="zh-CN" altLang="en-US" dirty="0"/>
              <a:t>创建一个</a:t>
            </a:r>
            <a:r>
              <a:rPr lang="en-US" altLang="zh-CN" dirty="0"/>
              <a:t>socket</a:t>
            </a:r>
            <a:r>
              <a:rPr lang="zh-CN" altLang="en-US" dirty="0"/>
              <a:t>时，返回的</a:t>
            </a:r>
            <a:r>
              <a:rPr lang="en-US" altLang="zh-CN" dirty="0"/>
              <a:t>socket</a:t>
            </a:r>
            <a:r>
              <a:rPr lang="zh-CN" altLang="en-US" dirty="0"/>
              <a:t>描述字它存在于协议族（</a:t>
            </a:r>
            <a:r>
              <a:rPr lang="en-US" altLang="zh-CN" dirty="0"/>
              <a:t>address family</a:t>
            </a:r>
            <a:r>
              <a:rPr lang="zh-CN" altLang="en-US" dirty="0"/>
              <a:t>，</a:t>
            </a:r>
            <a:r>
              <a:rPr lang="en-US" altLang="zh-CN" dirty="0"/>
              <a:t>AF_XXX</a:t>
            </a:r>
            <a:r>
              <a:rPr lang="zh-CN" altLang="en-US" dirty="0"/>
              <a:t>）空间中，但没有一个具体的地址。如果想要给它赋值一个地址，就必须调用</a:t>
            </a:r>
            <a:r>
              <a:rPr lang="en-US" altLang="zh-CN" dirty="0"/>
              <a:t>bind()</a:t>
            </a:r>
            <a:r>
              <a:rPr lang="zh-CN" altLang="en-US" dirty="0" smtClean="0"/>
              <a:t>函数。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bind()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bind(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sockfd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socklen_t</a:t>
            </a:r>
            <a:r>
              <a:rPr lang="en-US" altLang="zh-CN" dirty="0"/>
              <a:t> </a:t>
            </a:r>
            <a:r>
              <a:rPr lang="en-US" altLang="zh-CN" dirty="0" err="1"/>
              <a:t>addrlen</a:t>
            </a:r>
            <a:r>
              <a:rPr lang="en-US" altLang="zh-CN" dirty="0" smtClean="0"/>
              <a:t>);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正如上面所说</a:t>
            </a:r>
            <a:r>
              <a:rPr lang="en-US" altLang="zh-CN" dirty="0"/>
              <a:t>bind()</a:t>
            </a:r>
            <a:r>
              <a:rPr lang="zh-CN" altLang="en-US" dirty="0"/>
              <a:t>函数把一个地址族中的特定地址赋给</a:t>
            </a:r>
            <a:r>
              <a:rPr lang="en-US" altLang="zh-CN" dirty="0"/>
              <a:t>socket</a:t>
            </a:r>
            <a:r>
              <a:rPr lang="zh-CN" altLang="en-US" dirty="0"/>
              <a:t>。例如对应</a:t>
            </a:r>
            <a:r>
              <a:rPr lang="en-US" altLang="zh-CN" dirty="0"/>
              <a:t>AF_INET</a:t>
            </a:r>
            <a:r>
              <a:rPr lang="zh-CN" altLang="en-US" dirty="0"/>
              <a:t>、</a:t>
            </a:r>
            <a:r>
              <a:rPr lang="en-US" altLang="zh-CN" dirty="0"/>
              <a:t>AF_INET6</a:t>
            </a:r>
            <a:r>
              <a:rPr lang="zh-CN" altLang="en-US" dirty="0"/>
              <a:t>就是把一个</a:t>
            </a:r>
            <a:r>
              <a:rPr lang="en-US" altLang="zh-CN" dirty="0"/>
              <a:t>ipv4</a:t>
            </a:r>
            <a:r>
              <a:rPr lang="zh-CN" altLang="en-US" dirty="0"/>
              <a:t>或</a:t>
            </a:r>
            <a:r>
              <a:rPr lang="en-US" altLang="zh-CN" dirty="0"/>
              <a:t>ipv6</a:t>
            </a:r>
            <a:r>
              <a:rPr lang="zh-CN" altLang="en-US" dirty="0"/>
              <a:t>地址和端口号组合赋给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函数的三个参数分别为：</a:t>
            </a:r>
            <a:br>
              <a:rPr lang="zh-CN" altLang="en-US" dirty="0"/>
            </a:br>
            <a:r>
              <a:rPr lang="en-US" altLang="zh-CN" dirty="0" err="1"/>
              <a:t>sockfd</a:t>
            </a:r>
            <a:r>
              <a:rPr lang="zh-CN" altLang="en-US" dirty="0"/>
              <a:t>：即</a:t>
            </a:r>
            <a:r>
              <a:rPr lang="en-US" altLang="zh-CN" dirty="0"/>
              <a:t>socket</a:t>
            </a:r>
            <a:r>
              <a:rPr lang="zh-CN" altLang="en-US" dirty="0"/>
              <a:t>描述字，它是通过</a:t>
            </a:r>
            <a:r>
              <a:rPr lang="en-US" altLang="zh-CN" dirty="0"/>
              <a:t>socket()</a:t>
            </a:r>
            <a:r>
              <a:rPr lang="zh-CN" altLang="en-US" dirty="0"/>
              <a:t>函数创建了，唯一标识一个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  <a:r>
              <a:rPr lang="en-US" altLang="zh-CN" dirty="0"/>
              <a:t>bind()</a:t>
            </a:r>
            <a:r>
              <a:rPr lang="zh-CN" altLang="en-US" dirty="0"/>
              <a:t>函数就是将给这个描述字绑定一个名字。</a:t>
            </a:r>
            <a:br>
              <a:rPr lang="zh-CN" altLang="en-US" dirty="0"/>
            </a:br>
            <a:r>
              <a:rPr lang="en-US" altLang="zh-CN" dirty="0" err="1"/>
              <a:t>addr</a:t>
            </a:r>
            <a:r>
              <a:rPr lang="zh-CN" altLang="en-US" dirty="0"/>
              <a:t>：一个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zh-CN" altLang="en-US" dirty="0"/>
              <a:t>指针，指向要绑定给</a:t>
            </a:r>
            <a:r>
              <a:rPr lang="en-US" altLang="zh-CN" dirty="0" err="1"/>
              <a:t>sockfd</a:t>
            </a:r>
            <a:r>
              <a:rPr lang="zh-CN" altLang="en-US" dirty="0"/>
              <a:t>的协议地址。这个地址结构根据地址创建</a:t>
            </a:r>
            <a:r>
              <a:rPr lang="en-US" altLang="zh-CN" dirty="0"/>
              <a:t>socket</a:t>
            </a:r>
            <a:r>
              <a:rPr lang="zh-CN" altLang="en-US" dirty="0"/>
              <a:t>时的地址协议族的不同而不同</a:t>
            </a:r>
          </a:p>
          <a:p>
            <a:r>
              <a:rPr lang="en-US" altLang="zh-CN" dirty="0" err="1"/>
              <a:t>addrlen</a:t>
            </a:r>
            <a:r>
              <a:rPr lang="zh-CN" altLang="en-US" dirty="0"/>
              <a:t>：对应的是地址的长度。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3803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2778</TotalTime>
  <Words>812</Words>
  <Application>Microsoft Macintosh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Mangal</vt:lpstr>
      <vt:lpstr>Tw Cen MT</vt:lpstr>
      <vt:lpstr>宋体</vt:lpstr>
      <vt:lpstr>Arial</vt:lpstr>
      <vt:lpstr>水滴</vt:lpstr>
      <vt:lpstr>Linux Socket编程</vt:lpstr>
      <vt:lpstr>outline</vt:lpstr>
      <vt:lpstr>初识socket</vt:lpstr>
      <vt:lpstr>初识socket</vt:lpstr>
      <vt:lpstr>初识socket-计算机视觉</vt:lpstr>
      <vt:lpstr>Socket接口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Socket编程</dc:title>
  <dc:creator>Microsoft Office 用户</dc:creator>
  <cp:lastModifiedBy>Microsoft Office 用户</cp:lastModifiedBy>
  <cp:revision>12</cp:revision>
  <dcterms:created xsi:type="dcterms:W3CDTF">2018-06-02T02:56:10Z</dcterms:created>
  <dcterms:modified xsi:type="dcterms:W3CDTF">2018-06-04T01:14:27Z</dcterms:modified>
</cp:coreProperties>
</file>