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6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6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7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3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5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431B6-82CF-43EE-8683-8936AB6B7D9E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Architecture Target Business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6169025" cy="620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953000" y="2362200"/>
            <a:ext cx="2667000" cy="15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Phase 1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1066800"/>
            <a:ext cx="1865312" cy="533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Phase 2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28800" y="974678"/>
            <a:ext cx="838200" cy="53499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Phase 3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9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07261"/>
              </p:ext>
            </p:extLst>
          </p:nvPr>
        </p:nvGraphicFramePr>
        <p:xfrm>
          <a:off x="914400" y="193431"/>
          <a:ext cx="7696200" cy="651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6434311" imgH="5448879" progId="Visio.Drawing.11">
                  <p:embed/>
                </p:oleObj>
              </mc:Choice>
              <mc:Fallback>
                <p:oleObj name="Visio" r:id="rId3" imgW="6434311" imgH="544887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3431"/>
                        <a:ext cx="7696200" cy="6512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219200" y="76200"/>
            <a:ext cx="6400800" cy="3276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Phase 1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66800" y="3505200"/>
            <a:ext cx="7620000" cy="3276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Phase 2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5" y="685800"/>
            <a:ext cx="849882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352800" y="1066800"/>
            <a:ext cx="1524000" cy="3886200"/>
          </a:xfrm>
          <a:prstGeom prst="ellipse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400" dirty="0" smtClean="0">
                <a:solidFill>
                  <a:srgbClr val="FFFF66"/>
                </a:solidFill>
              </a:rPr>
              <a:t>Phase 1</a:t>
            </a:r>
            <a:endParaRPr lang="en-US" sz="5400" dirty="0">
              <a:solidFill>
                <a:srgbClr val="FFFF66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7400" y="3009900"/>
            <a:ext cx="762000" cy="1447800"/>
          </a:xfrm>
          <a:prstGeom prst="ellipse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FFFF66"/>
                </a:solidFill>
              </a:rPr>
              <a:t>Phase 1</a:t>
            </a:r>
            <a:endParaRPr lang="en-US" b="1" dirty="0">
              <a:solidFill>
                <a:srgbClr val="FFFF66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81800" y="2352533"/>
            <a:ext cx="762000" cy="1447800"/>
          </a:xfrm>
          <a:prstGeom prst="ellipse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FFFF66"/>
                </a:solidFill>
              </a:rPr>
              <a:t>Phase 2</a:t>
            </a:r>
          </a:p>
          <a:p>
            <a:pPr algn="ctr"/>
            <a:r>
              <a:rPr lang="en-US" b="1" dirty="0" smtClean="0">
                <a:solidFill>
                  <a:srgbClr val="FFFF66"/>
                </a:solidFill>
              </a:rPr>
              <a:t>(Logical)</a:t>
            </a:r>
            <a:endParaRPr lang="en-US" b="1" dirty="0">
              <a:solidFill>
                <a:srgbClr val="FFFF66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9200" y="2428733"/>
            <a:ext cx="762000" cy="2600467"/>
          </a:xfrm>
          <a:prstGeom prst="ellipse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FFFF66"/>
                </a:solidFill>
              </a:rPr>
              <a:t>Phase 3</a:t>
            </a:r>
          </a:p>
          <a:p>
            <a:pPr algn="ctr"/>
            <a:r>
              <a:rPr lang="en-US" b="1" dirty="0" smtClean="0">
                <a:solidFill>
                  <a:srgbClr val="FFFF66"/>
                </a:solidFill>
              </a:rPr>
              <a:t>(Existing)</a:t>
            </a:r>
            <a:endParaRPr lang="en-US" b="1" dirty="0">
              <a:solidFill>
                <a:srgbClr val="FFFF6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67400" y="1447800"/>
            <a:ext cx="762000" cy="1447800"/>
          </a:xfrm>
          <a:prstGeom prst="ellipse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FFFF66"/>
                </a:solidFill>
              </a:rPr>
              <a:t>Phase 2</a:t>
            </a:r>
          </a:p>
          <a:p>
            <a:pPr algn="ctr"/>
            <a:r>
              <a:rPr lang="en-US" b="1" dirty="0" smtClean="0">
                <a:solidFill>
                  <a:srgbClr val="FFFF66"/>
                </a:solidFill>
              </a:rPr>
              <a:t>(Logical)</a:t>
            </a:r>
            <a:endParaRPr lang="en-US" b="1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5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3119" r="30226" b="2301"/>
          <a:stretch>
            <a:fillRect/>
          </a:stretch>
        </p:blipFill>
        <p:spPr bwMode="auto">
          <a:xfrm>
            <a:off x="914400" y="0"/>
            <a:ext cx="747182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752600" y="2438400"/>
            <a:ext cx="2743200" cy="3962400"/>
          </a:xfrm>
          <a:prstGeom prst="round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Phase 1</a:t>
            </a:r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52600" y="457200"/>
            <a:ext cx="2743200" cy="182880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accent1"/>
                </a:solidFill>
              </a:rPr>
              <a:t>Phase 2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24400" y="1371600"/>
            <a:ext cx="2743200" cy="32766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Phase 3</a:t>
            </a:r>
            <a:endParaRPr lang="en-US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6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Chart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6" y="1371600"/>
            <a:ext cx="5381625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17205"/>
              </p:ext>
            </p:extLst>
          </p:nvPr>
        </p:nvGraphicFramePr>
        <p:xfrm>
          <a:off x="5715000" y="1436983"/>
          <a:ext cx="3186112" cy="4371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780"/>
                <a:gridCol w="1313666"/>
                <a:gridCol w="1313666"/>
              </a:tblGrid>
              <a:tr h="272757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Cambri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Ownership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1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ESB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VCMS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2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SCBS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ShipTrack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Order Processing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3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MQ HRS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MQ AFIS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44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977777"/>
              </p:ext>
            </p:extLst>
          </p:nvPr>
        </p:nvGraphicFramePr>
        <p:xfrm>
          <a:off x="527901" y="1222619"/>
          <a:ext cx="8082699" cy="502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3" imgW="9660494" imgH="6002910" progId="Visio.Drawing.11">
                  <p:embed/>
                </p:oleObj>
              </mc:Choice>
              <mc:Fallback>
                <p:oleObj name="Visio" r:id="rId3" imgW="9660494" imgH="60029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901" y="1222619"/>
                        <a:ext cx="8082699" cy="50257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76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104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Visio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LSI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Natanasihamani, Saravanan</dc:creator>
  <cp:lastModifiedBy>Natanasihamani, Saravanan</cp:lastModifiedBy>
  <cp:revision>8</cp:revision>
  <dcterms:created xsi:type="dcterms:W3CDTF">2014-04-03T11:37:38Z</dcterms:created>
  <dcterms:modified xsi:type="dcterms:W3CDTF">2014-04-04T14:13:45Z</dcterms:modified>
</cp:coreProperties>
</file>