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79" r:id="rId23"/>
    <p:sldId id="287" r:id="rId24"/>
    <p:sldId id="284" r:id="rId25"/>
    <p:sldId id="289" r:id="rId26"/>
    <p:sldId id="288" r:id="rId27"/>
    <p:sldId id="300" r:id="rId28"/>
    <p:sldId id="303" r:id="rId29"/>
    <p:sldId id="301" r:id="rId30"/>
    <p:sldId id="304" r:id="rId31"/>
    <p:sldId id="302" r:id="rId32"/>
    <p:sldId id="298" r:id="rId33"/>
    <p:sldId id="285" r:id="rId34"/>
    <p:sldId id="290" r:id="rId35"/>
    <p:sldId id="291" r:id="rId36"/>
    <p:sldId id="292" r:id="rId37"/>
    <p:sldId id="297" r:id="rId38"/>
    <p:sldId id="281" r:id="rId39"/>
    <p:sldId id="294" r:id="rId40"/>
    <p:sldId id="295" r:id="rId41"/>
    <p:sldId id="296" r:id="rId42"/>
    <p:sldId id="293" r:id="rId43"/>
    <p:sldId id="266" r:id="rId44"/>
    <p:sldId id="282" r:id="rId45"/>
    <p:sldId id="283" r:id="rId46"/>
    <p:sldId id="299" r:id="rId47"/>
    <p:sldId id="28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15</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16</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20</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5/4/2014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5/4/2014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5/4/2014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5/4/2014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5/4/2014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5/4/2014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5/4/2014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5/4/2014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15"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469"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07352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397884"/>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410508"/>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2859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t>
            </a:r>
            <a:r>
              <a:rPr lang="en-SG" sz="3200" dirty="0" smtClean="0">
                <a:solidFill>
                  <a:schemeClr val="tx2"/>
                </a:solidFill>
                <a:latin typeface="Bookman Old Style" pitchFamily="18" charset="0"/>
              </a:rPr>
              <a:t>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t>
            </a:r>
            <a:r>
              <a:rPr lang="en-SG" sz="3200" dirty="0" smtClean="0">
                <a:solidFill>
                  <a:schemeClr val="tx2"/>
                </a:solidFill>
                <a:latin typeface="Bookman Old Style" pitchFamily="18" charset="0"/>
              </a:rPr>
              <a:t>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22436284"/>
              </p:ext>
            </p:extLst>
          </p:nvPr>
        </p:nvGraphicFramePr>
        <p:xfrm>
          <a:off x="1115617"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998288601"/>
              </p:ext>
            </p:extLst>
          </p:nvPr>
        </p:nvGraphicFramePr>
        <p:xfrm>
          <a:off x="457200" y="1412777"/>
          <a:ext cx="8229599" cy="4468864"/>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Integrate e-Business with partner and customer’s IT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0142901"/>
              </p:ext>
            </p:extLst>
          </p:nvPr>
        </p:nvGraphicFramePr>
        <p:xfrm>
          <a:off x="827088" y="1557338"/>
          <a:ext cx="7216844" cy="3312367"/>
        </p:xfrm>
        <a:graphic>
          <a:graphicData uri="http://schemas.openxmlformats.org/drawingml/2006/table">
            <a:tbl>
              <a:tblPr firstRow="1" firstCol="1" bandRow="1">
                <a:tableStyleId>{5C22544A-7EE6-4342-B048-85BDC9FD1C3A}</a:tableStyleId>
              </a:tblPr>
              <a:tblGrid>
                <a:gridCol w="1897662"/>
                <a:gridCol w="5319182"/>
              </a:tblGrid>
              <a:tr h="429283">
                <a:tc>
                  <a:txBody>
                    <a:bodyPr/>
                    <a:lstStyle/>
                    <a:p>
                      <a:pPr algn="l">
                        <a:spcBef>
                          <a:spcPts val="600"/>
                        </a:spcBef>
                        <a:spcAft>
                          <a:spcPts val="300"/>
                        </a:spcAft>
                      </a:pPr>
                      <a:r>
                        <a:rPr lang="en-GB" sz="1100" dirty="0">
                          <a:effectLst/>
                        </a:rPr>
                        <a:t>Stakeholder</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Key Concern</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Customer</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Ability to place order with higher turn around date</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CxO</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Losing sales? Prevent delay of shipment errors, Higher SLA, Cutting cost</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dirty="0">
                          <a:effectLst/>
                        </a:rPr>
                        <a:t>Sales Team</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Real time sales order generation, and faster feedback from RFQ, Improve Up time  for VMS and CMS, at the same time improve customer service level through usage of technology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Order Processing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To have real time checking on vessel availability and container availability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IT and Operations</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Sceptical on the investment of the new IT business goals, as they have no confident on the new system and technologies</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a:effectLst/>
                        </a:rPr>
                        <a:t>Container Management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dirty="0">
                          <a:effectLst/>
                        </a:rPr>
                        <a:t>To have better recorded network with tow head operator, and hope could improve the efficiency of the local tow head operators. Current operation take too long to query a certain information from local tow head operator</a:t>
                      </a:r>
                      <a:endParaRPr lang="en-SG"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ext uri="{D42A27DB-BD31-4B8C-83A1-F6EECF244321}">
                <p14:modId xmlns:p14="http://schemas.microsoft.com/office/powerpoint/2010/main" val="2490827860"/>
              </p:ext>
            </p:extLst>
          </p:nvPr>
        </p:nvGraphicFramePr>
        <p:xfrm>
          <a:off x="457200" y="1340769"/>
          <a:ext cx="8229600" cy="4508516"/>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Develop centralized VCMS system by consolidating and revamping VMS and CMS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43998489"/>
              </p:ext>
            </p:extLst>
          </p:nvPr>
        </p:nvGraphicFramePr>
        <p:xfrm>
          <a:off x="457200" y="1484784"/>
          <a:ext cx="8229600" cy="3551322"/>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dirty="0">
                          <a:effectLst/>
                        </a:rPr>
                        <a:t>VMS and CMS tend to have unscheduled downtime</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076"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249</TotalTime>
  <Words>3522</Words>
  <Application>Microsoft Office PowerPoint</Application>
  <PresentationFormat>On-screen Show (4:3)</PresentationFormat>
  <Paragraphs>606</Paragraphs>
  <Slides>47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Ricky Chen</cp:lastModifiedBy>
  <cp:revision>62</cp:revision>
  <dcterms:created xsi:type="dcterms:W3CDTF">2014-04-03T08:01:11Z</dcterms:created>
  <dcterms:modified xsi:type="dcterms:W3CDTF">2014-04-05T06:52:22Z</dcterms:modified>
</cp:coreProperties>
</file>