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471D81-82DD-4DA3-9AFA-5AFA74999038}" type="datetimeFigureOut">
              <a:rPr lang="en-SG" smtClean="0"/>
              <a:t>3/4/2014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</a:t>
            </a:r>
            <a:r>
              <a:rPr lang="en-US" dirty="0" err="1" smtClean="0"/>
              <a:t>Architech</a:t>
            </a:r>
            <a:r>
              <a:rPr lang="en-US" dirty="0" smtClean="0"/>
              <a:t> Presentation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277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Constraints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Staff skill </a:t>
            </a:r>
            <a:r>
              <a:rPr lang="en-GB" b="1" dirty="0" smtClean="0"/>
              <a:t>set	</a:t>
            </a:r>
          </a:p>
          <a:p>
            <a:r>
              <a:rPr lang="en-GB" b="1" dirty="0"/>
              <a:t>Transition period for critical </a:t>
            </a:r>
            <a:r>
              <a:rPr lang="en-GB" b="1" dirty="0" smtClean="0"/>
              <a:t>system</a:t>
            </a:r>
          </a:p>
          <a:p>
            <a:r>
              <a:rPr lang="en-GB" b="1" dirty="0"/>
              <a:t>Infrastructure </a:t>
            </a:r>
            <a:r>
              <a:rPr lang="en-GB" b="1" dirty="0" smtClean="0"/>
              <a:t>capability</a:t>
            </a:r>
          </a:p>
          <a:p>
            <a:r>
              <a:rPr lang="en-GB" b="1" dirty="0"/>
              <a:t>Information exchange between local horizon </a:t>
            </a:r>
            <a:r>
              <a:rPr lang="en-GB" b="1" dirty="0" smtClean="0"/>
              <a:t>office</a:t>
            </a:r>
          </a:p>
          <a:p>
            <a:r>
              <a:rPr lang="en-GB" b="1" dirty="0"/>
              <a:t>Internal </a:t>
            </a:r>
            <a:r>
              <a:rPr lang="en-GB" b="1" dirty="0" smtClean="0"/>
              <a:t>Politics</a:t>
            </a:r>
          </a:p>
          <a:p>
            <a:r>
              <a:rPr lang="en-GB" b="1" dirty="0"/>
              <a:t>Budgeting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20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Artifacts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4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Business Architecture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371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Architecture Vision</a:t>
            </a:r>
          </a:p>
          <a:p>
            <a:r>
              <a:rPr lang="en-US" dirty="0" smtClean="0"/>
              <a:t>Business </a:t>
            </a:r>
            <a:r>
              <a:rPr lang="en-US" dirty="0" err="1" smtClean="0"/>
              <a:t>Architech</a:t>
            </a:r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 err="1" smtClean="0"/>
              <a:t>Architech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 err="1" smtClean="0"/>
              <a:t>Architech</a:t>
            </a:r>
            <a:endParaRPr lang="en-US" dirty="0" smtClean="0"/>
          </a:p>
          <a:p>
            <a:r>
              <a:rPr lang="en-US" dirty="0" smtClean="0"/>
              <a:t>Technology </a:t>
            </a:r>
            <a:r>
              <a:rPr lang="en-US" dirty="0" err="1" smtClean="0"/>
              <a:t>Architech</a:t>
            </a:r>
            <a:endParaRPr lang="en-US" dirty="0" smtClean="0"/>
          </a:p>
          <a:p>
            <a:r>
              <a:rPr lang="en-US" dirty="0" smtClean="0"/>
              <a:t>Opportunity and Solution</a:t>
            </a:r>
          </a:p>
          <a:p>
            <a:r>
              <a:rPr lang="en-US" dirty="0" smtClean="0"/>
              <a:t>Migration plan</a:t>
            </a:r>
          </a:p>
          <a:p>
            <a:r>
              <a:rPr lang="en-US" dirty="0" smtClean="0"/>
              <a:t>Governance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33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Architecture 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62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6834525"/>
              </p:ext>
            </p:extLst>
          </p:nvPr>
        </p:nvGraphicFramePr>
        <p:xfrm>
          <a:off x="827584" y="1556792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Stakeholder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7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restructuring and reorganising the </a:t>
            </a:r>
            <a:r>
              <a:rPr lang="en-GB" dirty="0" smtClean="0"/>
              <a:t>processes</a:t>
            </a:r>
          </a:p>
          <a:p>
            <a:r>
              <a:rPr lang="en-GB" dirty="0"/>
              <a:t>improvement in terms of revenue and operating </a:t>
            </a:r>
            <a:r>
              <a:rPr lang="en-GB" dirty="0" smtClean="0"/>
              <a:t>profit</a:t>
            </a:r>
          </a:p>
          <a:p>
            <a:r>
              <a:rPr lang="en-GB" dirty="0"/>
              <a:t>modularity within </a:t>
            </a:r>
            <a:r>
              <a:rPr lang="en-GB" dirty="0" smtClean="0"/>
              <a:t>department</a:t>
            </a:r>
          </a:p>
          <a:p>
            <a:r>
              <a:rPr lang="en-GB" dirty="0"/>
              <a:t>shared services / Information across multiple department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49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Change </a:t>
            </a:r>
            <a:r>
              <a:rPr lang="en-SG" dirty="0"/>
              <a:t>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r>
              <a:rPr lang="en-GB" b="1" dirty="0"/>
              <a:t>Use of standard interface data format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002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and Process Models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1800" b="1" dirty="0"/>
              <a:t>Global Sales , </a:t>
            </a:r>
            <a:r>
              <a:rPr lang="en-GB" sz="1800" dirty="0"/>
              <a:t> where it handle all the sales from internal staff or external customer</a:t>
            </a:r>
            <a:endParaRPr lang="en-SG" sz="1800" dirty="0"/>
          </a:p>
          <a:p>
            <a:pPr lvl="0"/>
            <a:r>
              <a:rPr lang="en-GB" sz="1800" b="1" dirty="0"/>
              <a:t>Space Tracing ¸</a:t>
            </a:r>
            <a:r>
              <a:rPr lang="en-GB" sz="1800" dirty="0"/>
              <a:t> for vessel and container availability with the predefined routes and calculation of the most effective cost</a:t>
            </a:r>
            <a:endParaRPr lang="en-SG" sz="1800" dirty="0"/>
          </a:p>
          <a:p>
            <a:pPr lvl="0"/>
            <a:r>
              <a:rPr lang="en-GB" sz="1800" b="1" dirty="0"/>
              <a:t>Global Payment ,</a:t>
            </a:r>
            <a:r>
              <a:rPr lang="en-GB" sz="1800" dirty="0"/>
              <a:t> that handle the payment from customer and billing from third party vendors. The process will handle in multiple currency</a:t>
            </a:r>
            <a:endParaRPr lang="en-SG" sz="1800" dirty="0"/>
          </a:p>
          <a:p>
            <a:r>
              <a:rPr lang="en-GB" sz="1800" b="1" dirty="0"/>
              <a:t>Shipment Tracking </a:t>
            </a:r>
            <a:r>
              <a:rPr lang="en-GB" sz="1800" dirty="0"/>
              <a:t>to ensure the success and prevent losses of every delivery</a:t>
            </a:r>
            <a:endParaRPr lang="en-SG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01008"/>
            <a:ext cx="2669245" cy="266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43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Architecture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3119" r="30226" b="2301"/>
          <a:stretch>
            <a:fillRect/>
          </a:stretch>
        </p:blipFill>
        <p:spPr bwMode="auto">
          <a:xfrm>
            <a:off x="1835696" y="1340768"/>
            <a:ext cx="5046663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20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support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098" name="Picture 2" descr="Slid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t="3880" r="28194" b="27126"/>
          <a:stretch>
            <a:fillRect/>
          </a:stretch>
        </p:blipFill>
        <p:spPr bwMode="auto">
          <a:xfrm>
            <a:off x="1259632" y="1556792"/>
            <a:ext cx="5667375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18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</TotalTime>
  <Words>328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Enterprise Architech Presentation</vt:lpstr>
      <vt:lpstr>Content </vt:lpstr>
      <vt:lpstr>PowerPoint Presentation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Transition Artifacts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Robin Foe</cp:lastModifiedBy>
  <cp:revision>6</cp:revision>
  <dcterms:created xsi:type="dcterms:W3CDTF">2014-04-03T08:01:11Z</dcterms:created>
  <dcterms:modified xsi:type="dcterms:W3CDTF">2014-04-03T08:38:26Z</dcterms:modified>
</cp:coreProperties>
</file>