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7" r:id="rId25"/>
    <p:sldId id="284" r:id="rId26"/>
    <p:sldId id="289" r:id="rId27"/>
    <p:sldId id="288" r:id="rId28"/>
    <p:sldId id="285" r:id="rId29"/>
    <p:sldId id="290" r:id="rId30"/>
    <p:sldId id="291" r:id="rId31"/>
    <p:sldId id="292" r:id="rId32"/>
    <p:sldId id="281" r:id="rId33"/>
    <p:sldId id="282" r:id="rId34"/>
    <p:sldId id="283" r:id="rId35"/>
    <p:sldId id="28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Artifacts</a:t>
            </a:r>
            <a:endParaRPr lang="en-SG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753100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</a:p>
          <a:p>
            <a:pPr eaLnBrk="1" hangingPunct="1"/>
            <a:r>
              <a:rPr lang="en-US" smtClean="0"/>
              <a:t>Business Architecture</a:t>
            </a:r>
          </a:p>
          <a:p>
            <a:pPr eaLnBrk="1" hangingPunct="1"/>
            <a:r>
              <a:rPr lang="en-US" smtClean="0"/>
              <a:t>Information Architecture</a:t>
            </a:r>
          </a:p>
          <a:p>
            <a:pPr eaLnBrk="1" hangingPunct="1"/>
            <a:r>
              <a:rPr lang="en-US" smtClean="0"/>
              <a:t>Application Architecture</a:t>
            </a:r>
          </a:p>
          <a:p>
            <a:pPr eaLnBrk="1" hangingPunct="1"/>
            <a:r>
              <a:rPr lang="en-US" smtClean="0"/>
              <a:t>Technology Architecture</a:t>
            </a:r>
          </a:p>
          <a:p>
            <a:pPr eaLnBrk="1" hangingPunct="1"/>
            <a:r>
              <a:rPr lang="en-US" smtClean="0"/>
              <a:t>Opportunity and Solution</a:t>
            </a:r>
          </a:p>
          <a:p>
            <a:pPr eaLnBrk="1" hangingPunct="1"/>
            <a:r>
              <a:rPr lang="en-US" smtClean="0"/>
              <a:t>Migration Plan</a:t>
            </a:r>
          </a:p>
          <a:p>
            <a:pPr eaLnBrk="1" hangingPunct="1"/>
            <a:r>
              <a:rPr lang="en-US" smtClean="0"/>
              <a:t>Governance</a:t>
            </a:r>
          </a:p>
          <a:p>
            <a:pPr eaLnBrk="1" hangingPunct="1"/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Technology Architecture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TRM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Technology Architecture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Technical Principles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From current  architecture to target architecture</a:t>
            </a:r>
          </a:p>
          <a:p>
            <a:endParaRPr lang="zh-CN" altLang="en-US" dirty="0"/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2" y="1628800"/>
            <a:ext cx="6534807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Gaps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and </a:t>
            </a:r>
            <a:r>
              <a:rPr lang="en-US" dirty="0" smtClean="0"/>
              <a:t>Solution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  <a:endParaRPr lang="en-SG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501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60575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088" y="1781175"/>
          <a:ext cx="7723187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81175"/>
                        <a:ext cx="7723187" cy="480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195</TotalTime>
  <Words>1789</Words>
  <Application>Microsoft Office PowerPoint</Application>
  <PresentationFormat>On-screen Show (4:3)</PresentationFormat>
  <Paragraphs>376</Paragraphs>
  <Slides>35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Origin</vt:lpstr>
      <vt:lpstr>Visio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Data Principles</vt:lpstr>
      <vt:lpstr>Current Conceptual Data Model</vt:lpstr>
      <vt:lpstr>Target Conceptual Data Model</vt:lpstr>
      <vt:lpstr>PowerPoint Presentation</vt:lpstr>
      <vt:lpstr>Technology Architecture</vt:lpstr>
      <vt:lpstr>Technology Architecture</vt:lpstr>
      <vt:lpstr>Technology Architecture</vt:lpstr>
      <vt:lpstr>Technical Architecture</vt:lpstr>
      <vt:lpstr>Opportunity and Solution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Theodore_WJ</cp:lastModifiedBy>
  <cp:revision>42</cp:revision>
  <dcterms:created xsi:type="dcterms:W3CDTF">2014-04-03T08:01:11Z</dcterms:created>
  <dcterms:modified xsi:type="dcterms:W3CDTF">2014-04-04T18:20:07Z</dcterms:modified>
</cp:coreProperties>
</file>