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7" r:id="rId25"/>
    <p:sldId id="284" r:id="rId26"/>
    <p:sldId id="289" r:id="rId27"/>
    <p:sldId id="288" r:id="rId28"/>
    <p:sldId id="285" r:id="rId29"/>
    <p:sldId id="281" r:id="rId30"/>
    <p:sldId id="282" r:id="rId31"/>
    <p:sldId id="283" r:id="rId32"/>
    <p:sldId id="28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Artifacts</a:t>
            </a:r>
            <a:endParaRPr lang="en-SG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753100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10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</a:p>
          <a:p>
            <a:pPr eaLnBrk="1" hangingPunct="1"/>
            <a:r>
              <a:rPr lang="en-US" smtClean="0"/>
              <a:t>Business Architecture</a:t>
            </a:r>
          </a:p>
          <a:p>
            <a:pPr eaLnBrk="1" hangingPunct="1"/>
            <a:r>
              <a:rPr lang="en-US" smtClean="0"/>
              <a:t>Information Architecture</a:t>
            </a:r>
          </a:p>
          <a:p>
            <a:pPr eaLnBrk="1" hangingPunct="1"/>
            <a:r>
              <a:rPr lang="en-US" smtClean="0"/>
              <a:t>Application Architecture</a:t>
            </a:r>
          </a:p>
          <a:p>
            <a:pPr eaLnBrk="1" hangingPunct="1"/>
            <a:r>
              <a:rPr lang="en-US" smtClean="0"/>
              <a:t>Technology Architecture</a:t>
            </a:r>
          </a:p>
          <a:p>
            <a:pPr eaLnBrk="1" hangingPunct="1"/>
            <a:r>
              <a:rPr lang="en-US" smtClean="0"/>
              <a:t>Opportunity and Solution</a:t>
            </a:r>
          </a:p>
          <a:p>
            <a:pPr eaLnBrk="1" hangingPunct="1"/>
            <a:r>
              <a:rPr lang="en-US" smtClean="0"/>
              <a:t>Migration Plan</a:t>
            </a:r>
          </a:p>
          <a:p>
            <a:pPr eaLnBrk="1" hangingPunct="1"/>
            <a:r>
              <a:rPr lang="en-US" smtClean="0"/>
              <a:t>Governance</a:t>
            </a:r>
          </a:p>
          <a:p>
            <a:pPr eaLnBrk="1" hangingPunct="1"/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5225" cy="5545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5850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0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157287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p:oleObj spid="_x0000_s46090" name="Visio" r:id="rId3" imgW="6050954" imgH="466065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p:oleObj spid="_x0000_s61444" name="Visio" r:id="rId3" imgW="6434247" imgH="54490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Technology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Opportunity and Solution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501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060575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875" y="2126231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27088" y="1781175"/>
          <a:ext cx="7723187" cy="4802188"/>
        </p:xfrm>
        <a:graphic>
          <a:graphicData uri="http://schemas.openxmlformats.org/presentationml/2006/ole">
            <p:oleObj spid="_x0000_s2051" name="Visio" r:id="rId3" imgW="9660374" imgH="6002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775" cy="3313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Vision</a:t>
            </a:r>
            <a:endParaRPr lang="en-SG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restructuring and reorganising the processes</a:t>
            </a:r>
          </a:p>
          <a:p>
            <a:pPr eaLnBrk="1" hangingPunct="1"/>
            <a:r>
              <a:rPr lang="en-GB" b="1" smtClean="0"/>
              <a:t>improvement in terms of revenue and operating profit</a:t>
            </a:r>
          </a:p>
          <a:p>
            <a:pPr eaLnBrk="1" hangingPunct="1"/>
            <a:r>
              <a:rPr lang="en-GB" b="1" smtClean="0"/>
              <a:t>modularity within department</a:t>
            </a:r>
          </a:p>
          <a:p>
            <a:pPr eaLnBrk="1" hangingPunct="1"/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170</TotalTime>
  <Words>1430</Words>
  <Application>Microsoft Office PowerPoint</Application>
  <PresentationFormat>On-screen Show (4:3)</PresentationFormat>
  <Paragraphs>288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1" baseType="lpstr">
      <vt:lpstr>Arial</vt:lpstr>
      <vt:lpstr>Bookman Old Style</vt:lpstr>
      <vt:lpstr>Gill Sans MT</vt:lpstr>
      <vt:lpstr>Wingdings 3</vt:lpstr>
      <vt:lpstr>Wingdings</vt:lpstr>
      <vt:lpstr>Calibri</vt:lpstr>
      <vt:lpstr>Times New Roman</vt:lpstr>
      <vt:lpstr>华文新魏</vt:lpstr>
      <vt:lpstr>SimSun</vt:lpstr>
      <vt:lpstr>Origin</vt:lpstr>
      <vt:lpstr>Origin</vt:lpstr>
      <vt:lpstr>Origin</vt:lpstr>
      <vt:lpstr>Origin</vt:lpstr>
      <vt:lpstr>Origin</vt:lpstr>
      <vt:lpstr>Origin</vt:lpstr>
      <vt:lpstr>Origin</vt:lpstr>
      <vt:lpstr>Origin</vt:lpstr>
      <vt:lpstr>Visio</vt:lpstr>
      <vt:lpstr>Microsoft Visio Drawing</vt:lpstr>
      <vt:lpstr>SGLines Enterprise Architecture Blueprint</vt:lpstr>
      <vt:lpstr>Content </vt:lpstr>
      <vt:lpstr>Slide 3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Slide 12</vt:lpstr>
      <vt:lpstr>Key Factors</vt:lpstr>
      <vt:lpstr>SWOT (1)</vt:lpstr>
      <vt:lpstr>SWOT (2)</vt:lpstr>
      <vt:lpstr>Slide 16</vt:lpstr>
      <vt:lpstr>Slide 17</vt:lpstr>
      <vt:lpstr>Slide 18</vt:lpstr>
      <vt:lpstr>Operating Model - Coordination</vt:lpstr>
      <vt:lpstr>Slide 20</vt:lpstr>
      <vt:lpstr>Slide 21</vt:lpstr>
      <vt:lpstr>Slide 22</vt:lpstr>
      <vt:lpstr>Slide 23</vt:lpstr>
      <vt:lpstr>Data Principles</vt:lpstr>
      <vt:lpstr>Current Conceptual Data Model</vt:lpstr>
      <vt:lpstr>Target Conceptual Data Model</vt:lpstr>
      <vt:lpstr>Slide 27</vt:lpstr>
      <vt:lpstr>Slide 28</vt:lpstr>
      <vt:lpstr>Slide 29</vt:lpstr>
      <vt:lpstr>Slide 30</vt:lpstr>
      <vt:lpstr>Slide 31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L1324</cp:lastModifiedBy>
  <cp:revision>39</cp:revision>
  <dcterms:created xsi:type="dcterms:W3CDTF">2014-04-03T08:01:11Z</dcterms:created>
  <dcterms:modified xsi:type="dcterms:W3CDTF">2014-04-04T15:52:55Z</dcterms:modified>
</cp:coreProperties>
</file>