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5" r:id="rId3"/>
    <p:sldId id="266" r:id="rId4"/>
    <p:sldId id="267" r:id="rId5"/>
    <p:sldId id="268" r:id="rId6"/>
    <p:sldId id="259" r:id="rId7"/>
    <p:sldId id="269" r:id="rId8"/>
    <p:sldId id="260" r:id="rId9"/>
    <p:sldId id="261" r:id="rId10"/>
    <p:sldId id="270" r:id="rId11"/>
    <p:sldId id="271" r:id="rId12"/>
    <p:sldId id="272" r:id="rId13"/>
    <p:sldId id="273" r:id="rId14"/>
    <p:sldId id="264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85FCA-2ADE-403C-A207-162E698FAC9B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C26CF-5E18-40D5-9517-05374C3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3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C26CF-5E18-40D5-9517-05374C3519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5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5679-608B-4A27-8693-FCC03CBD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C76DD-9CA8-44D9-AC28-642527D7A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9C48-1C4F-4A32-8E25-1D28A7AA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E5E0-A706-444C-B228-F7209892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9C04-5880-4AD6-9737-19617333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8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AED5-FC79-48D8-B30C-92FE9DE9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78A6C-D904-492D-8575-0045A4DD7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AC8B-5C01-4C29-AC4B-6CC3773B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EFDD-2D0C-4566-9BE0-E80CED97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38B53-4D47-43A5-A903-DB58AFD8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7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E730-432E-43F2-90FE-F653CCFC6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8F108-1FDD-4509-A3BA-CB09B21E4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15D7-3001-49A4-AF51-94C7608B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871F-A874-4ACE-9916-0D7A6620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558C-F863-475B-A163-B7737417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0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0D0B-962B-4FFF-BE1F-78E0844E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B12D-C291-4EA4-A0CC-74CABEC5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731E-D389-44C2-8DC3-48C4901B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41D0-D63C-46DF-B55A-E5C6A341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86A1-813E-44D2-8BD8-1572AFF5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6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0DE1-762F-4685-8A3F-87E5659A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08054-7900-4818-B5C3-690F56DA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81B0-C7F4-4822-8C46-5221E60C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84D0-9652-46E8-8548-64C3550C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EA95-1E30-4570-8AB8-D6FE3B40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2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4D06-B166-4CDA-8BE2-91FCF3D2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ED9F-7BD8-42D8-8831-0B362A756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170D-E05F-4EA8-A490-032BBA592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2C0C-4BD2-404B-A042-BB478D8A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1F79A-4DEA-41F8-9B66-F7C24F31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5BAA-859C-4E09-8A58-C2D7E601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977D-C399-4676-A52B-4813494C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25ADF-B82B-4B91-974D-078094FE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ED768-7930-4F64-AC29-7A38EE55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5E012-69EA-4361-A9A5-A63F63681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79021-EE82-46F3-B132-050BA3163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02472-AB2E-43F4-BE6C-95BBD478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2FA0-0CD5-4FA1-874A-F8400B94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48C38-8FD0-4574-80C0-0F7FC028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5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82E9-9B4B-4E04-BD1C-F136D121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F8AF7-CC56-4230-9DCB-7FD5E1C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1A7E8-4C8B-4B3F-969B-5BCB8BD7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DBB42-8CA8-42C3-B9DF-1687DC85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0D491-F8BF-46CF-91EC-AA871F22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18CD3-20E6-45D8-9A21-5E6F57A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02A-DF60-434F-9983-3540538D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04F9-7D46-4C41-A9F2-51528F2E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164F-5714-480F-B5D2-F12814ECE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3E3D3-178B-405C-BD7E-6DAEA120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257AC-56A0-4DAF-B36C-143A27A3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E0D6-025E-4511-91B2-6728E94D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C6C40-4014-4B72-AD23-B09CE429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9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8BC2-80B3-4D83-B79A-957093E3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61A28-5F3C-433A-9870-FD70D923F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97EED-DF83-4197-B14C-61BACDDE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977C7-6A02-4FDE-8A4E-4BF37AEE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7B8A-3265-447A-9C0E-F9B88F72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9B9B7-E87E-4DBD-85E7-232D5AC5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8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81FF8-04A7-48B4-86E0-2747C3B4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4477-FF96-4576-AF85-8E1BFDAD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B01C-ED87-487F-B9F9-1ABE29885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53051-7831-428C-BE32-590B910E2644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40E2-F8E6-4E9A-B148-119DB736F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5B00-4720-4209-BBDA-3A6430557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3B40-A8F5-477C-8EFF-1655631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6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815C342-459F-4A8A-833E-1A821525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4136" y="-3211664"/>
            <a:ext cx="16796136" cy="1119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0BE031-9CD3-4EB3-8FFE-176F68D18FD2}"/>
              </a:ext>
            </a:extLst>
          </p:cNvPr>
          <p:cNvSpPr/>
          <p:nvPr/>
        </p:nvSpPr>
        <p:spPr>
          <a:xfrm>
            <a:off x="4268639" y="1263841"/>
            <a:ext cx="1841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31613-06A4-4233-8658-B69B42537185}"/>
              </a:ext>
            </a:extLst>
          </p:cNvPr>
          <p:cNvSpPr/>
          <p:nvPr/>
        </p:nvSpPr>
        <p:spPr>
          <a:xfrm>
            <a:off x="4919918" y="224597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学习语言的困境</a:t>
            </a:r>
            <a:endParaRPr lang="en-US" altLang="zh-C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079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4BC71-6F73-4DB8-BE25-CE512C69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1A5668-E20C-400F-BA72-28271D0E030A}"/>
              </a:ext>
            </a:extLst>
          </p:cNvPr>
          <p:cNvSpPr/>
          <p:nvPr/>
        </p:nvSpPr>
        <p:spPr>
          <a:xfrm>
            <a:off x="861576" y="901467"/>
            <a:ext cx="25217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F9CF0-0546-4A6C-9505-306A26EC0DF9}"/>
              </a:ext>
            </a:extLst>
          </p:cNvPr>
          <p:cNvSpPr/>
          <p:nvPr/>
        </p:nvSpPr>
        <p:spPr>
          <a:xfrm>
            <a:off x="8332714" y="686977"/>
            <a:ext cx="94675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程度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：何时使用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7AA78-BA80-4096-BFCC-025B7132E88D}"/>
              </a:ext>
            </a:extLst>
          </p:cNvPr>
          <p:cNvSpPr/>
          <p:nvPr/>
        </p:nvSpPr>
        <p:spPr>
          <a:xfrm>
            <a:off x="9529340" y="686977"/>
            <a:ext cx="69839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记住语法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C8E8E-1C6D-4E35-A787-CBF46C26EC8D}"/>
              </a:ext>
            </a:extLst>
          </p:cNvPr>
          <p:cNvSpPr/>
          <p:nvPr/>
        </p:nvSpPr>
        <p:spPr>
          <a:xfrm>
            <a:off x="10477611" y="2414175"/>
            <a:ext cx="78870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某个项目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7A788-18BF-4D7D-9940-D18D96CC8D14}"/>
              </a:ext>
            </a:extLst>
          </p:cNvPr>
          <p:cNvSpPr/>
          <p:nvPr/>
        </p:nvSpPr>
        <p:spPr>
          <a:xfrm>
            <a:off x="2393632" y="226629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语言特点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35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1A5668-E20C-400F-BA72-28271D0E030A}"/>
              </a:ext>
            </a:extLst>
          </p:cNvPr>
          <p:cNvSpPr/>
          <p:nvPr/>
        </p:nvSpPr>
        <p:spPr>
          <a:xfrm>
            <a:off x="465336" y="398547"/>
            <a:ext cx="34208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F9CF0-0546-4A6C-9505-306A26EC0DF9}"/>
              </a:ext>
            </a:extLst>
          </p:cNvPr>
          <p:cNvSpPr/>
          <p:nvPr/>
        </p:nvSpPr>
        <p:spPr>
          <a:xfrm>
            <a:off x="5909554" y="580297"/>
            <a:ext cx="31430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程度 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C8E8E-1C6D-4E35-A787-CBF46C26EC8D}"/>
              </a:ext>
            </a:extLst>
          </p:cNvPr>
          <p:cNvSpPr/>
          <p:nvPr/>
        </p:nvSpPr>
        <p:spPr>
          <a:xfrm>
            <a:off x="6678894" y="5146655"/>
            <a:ext cx="50101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不仅是某个项目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7A788-18BF-4D7D-9940-D18D96CC8D14}"/>
              </a:ext>
            </a:extLst>
          </p:cNvPr>
          <p:cNvSpPr/>
          <p:nvPr/>
        </p:nvSpPr>
        <p:spPr>
          <a:xfrm>
            <a:off x="1286777" y="1321877"/>
            <a:ext cx="43586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了解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语言特点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00A279-15AC-44EF-A5F9-5C1ECE6B6018}"/>
              </a:ext>
            </a:extLst>
          </p:cNvPr>
          <p:cNvCxnSpPr/>
          <p:nvPr/>
        </p:nvCxnSpPr>
        <p:spPr>
          <a:xfrm>
            <a:off x="5928360" y="548640"/>
            <a:ext cx="0" cy="5623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65AB0A8-433A-4C4A-B6F3-75DB98D9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82" y="2160270"/>
            <a:ext cx="3438833" cy="29282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5E48FC-3C6E-42CC-B064-13F11842E133}"/>
              </a:ext>
            </a:extLst>
          </p:cNvPr>
          <p:cNvSpPr/>
          <p:nvPr/>
        </p:nvSpPr>
        <p:spPr>
          <a:xfrm>
            <a:off x="516686" y="514665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不仅是记住语法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06859-4425-4CDA-A1A4-C823CFB39FCF}"/>
              </a:ext>
            </a:extLst>
          </p:cNvPr>
          <p:cNvSpPr/>
          <p:nvPr/>
        </p:nvSpPr>
        <p:spPr>
          <a:xfrm>
            <a:off x="6902246" y="130617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选择合适的语言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D87AD1-248F-4B95-93A4-CEDA7461D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28" y="2102052"/>
            <a:ext cx="2981883" cy="29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3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44C8F-791E-4407-A2C3-789E3878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0160"/>
            <a:ext cx="12192000" cy="812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1A5668-E20C-400F-BA72-28271D0E030A}"/>
              </a:ext>
            </a:extLst>
          </p:cNvPr>
          <p:cNvSpPr/>
          <p:nvPr/>
        </p:nvSpPr>
        <p:spPr>
          <a:xfrm>
            <a:off x="465336" y="398547"/>
            <a:ext cx="34208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F9CF0-0546-4A6C-9505-306A26EC0DF9}"/>
              </a:ext>
            </a:extLst>
          </p:cNvPr>
          <p:cNvSpPr/>
          <p:nvPr/>
        </p:nvSpPr>
        <p:spPr>
          <a:xfrm>
            <a:off x="5909554" y="580297"/>
            <a:ext cx="31430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程度 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C8E8E-1C6D-4E35-A787-CBF46C26EC8D}"/>
              </a:ext>
            </a:extLst>
          </p:cNvPr>
          <p:cNvSpPr/>
          <p:nvPr/>
        </p:nvSpPr>
        <p:spPr>
          <a:xfrm>
            <a:off x="6678894" y="5146655"/>
            <a:ext cx="50101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不仅是某个项目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7A788-18BF-4D7D-9940-D18D96CC8D14}"/>
              </a:ext>
            </a:extLst>
          </p:cNvPr>
          <p:cNvSpPr/>
          <p:nvPr/>
        </p:nvSpPr>
        <p:spPr>
          <a:xfrm>
            <a:off x="1286777" y="1321877"/>
            <a:ext cx="43586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了解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语言特点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00A279-15AC-44EF-A5F9-5C1ECE6B6018}"/>
              </a:ext>
            </a:extLst>
          </p:cNvPr>
          <p:cNvCxnSpPr/>
          <p:nvPr/>
        </p:nvCxnSpPr>
        <p:spPr>
          <a:xfrm>
            <a:off x="5928360" y="548640"/>
            <a:ext cx="0" cy="5623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5E48FC-3C6E-42CC-B064-13F11842E133}"/>
              </a:ext>
            </a:extLst>
          </p:cNvPr>
          <p:cNvSpPr/>
          <p:nvPr/>
        </p:nvSpPr>
        <p:spPr>
          <a:xfrm>
            <a:off x="516686" y="514665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不仅是记住语法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06859-4425-4CDA-A1A4-C823CFB39FCF}"/>
              </a:ext>
            </a:extLst>
          </p:cNvPr>
          <p:cNvSpPr/>
          <p:nvPr/>
        </p:nvSpPr>
        <p:spPr>
          <a:xfrm>
            <a:off x="6902246" y="130617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选择合适的语言</a:t>
            </a:r>
          </a:p>
        </p:txBody>
      </p:sp>
    </p:spTree>
    <p:extLst>
      <p:ext uri="{BB962C8B-B14F-4D97-AF65-F5344CB8AC3E}">
        <p14:creationId xmlns:p14="http://schemas.microsoft.com/office/powerpoint/2010/main" val="350004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980082-36B9-49D5-9D08-F356BE7A6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26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0C8E8E-1C6D-4E35-A787-CBF46C26EC8D}"/>
              </a:ext>
            </a:extLst>
          </p:cNvPr>
          <p:cNvSpPr/>
          <p:nvPr/>
        </p:nvSpPr>
        <p:spPr>
          <a:xfrm>
            <a:off x="5962614" y="5923895"/>
            <a:ext cx="50101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不仅是某个项目</a:t>
            </a:r>
            <a:endParaRPr lang="en-US" altLang="zh-CN" sz="3200" b="0" cap="none" spc="0" dirty="0">
              <a:ln w="0"/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7A788-18BF-4D7D-9940-D18D96CC8D14}"/>
              </a:ext>
            </a:extLst>
          </p:cNvPr>
          <p:cNvSpPr/>
          <p:nvPr/>
        </p:nvSpPr>
        <p:spPr>
          <a:xfrm>
            <a:off x="494297" y="4766117"/>
            <a:ext cx="43586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了解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语言特点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5E48FC-3C6E-42CC-B064-13F11842E133}"/>
              </a:ext>
            </a:extLst>
          </p:cNvPr>
          <p:cNvSpPr/>
          <p:nvPr/>
        </p:nvSpPr>
        <p:spPr>
          <a:xfrm>
            <a:off x="609600" y="5638799"/>
            <a:ext cx="31394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不仅是记住语法</a:t>
            </a:r>
            <a:endParaRPr lang="en-US" altLang="zh-CN" sz="3200" b="0" cap="none" spc="0" dirty="0">
              <a:ln w="0"/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06859-4425-4CDA-A1A4-C823CFB39FCF}"/>
              </a:ext>
            </a:extLst>
          </p:cNvPr>
          <p:cNvSpPr/>
          <p:nvPr/>
        </p:nvSpPr>
        <p:spPr>
          <a:xfrm>
            <a:off x="6902246" y="51009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选择合适的语言</a:t>
            </a:r>
          </a:p>
        </p:txBody>
      </p:sp>
    </p:spTree>
    <p:extLst>
      <p:ext uri="{BB962C8B-B14F-4D97-AF65-F5344CB8AC3E}">
        <p14:creationId xmlns:p14="http://schemas.microsoft.com/office/powerpoint/2010/main" val="428274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7FD0F-6A41-4F03-B75A-2FF4CC9EC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16" y="2902635"/>
            <a:ext cx="777549" cy="77754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2FF2B5-CCBA-4BD7-B172-E268D4E56F2B}"/>
              </a:ext>
            </a:extLst>
          </p:cNvPr>
          <p:cNvSpPr/>
          <p:nvPr/>
        </p:nvSpPr>
        <p:spPr>
          <a:xfrm>
            <a:off x="3646310" y="132080"/>
            <a:ext cx="3198142" cy="319814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95E810-A1D6-4953-AA2D-6E29068B2CC7}"/>
              </a:ext>
            </a:extLst>
          </p:cNvPr>
          <p:cNvSpPr/>
          <p:nvPr/>
        </p:nvSpPr>
        <p:spPr>
          <a:xfrm>
            <a:off x="716840" y="3479241"/>
            <a:ext cx="3198142" cy="319814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D7D8EA-3A8A-4FF6-840F-AC53FC0B4EAC}"/>
              </a:ext>
            </a:extLst>
          </p:cNvPr>
          <p:cNvSpPr/>
          <p:nvPr/>
        </p:nvSpPr>
        <p:spPr>
          <a:xfrm>
            <a:off x="6756398" y="3479241"/>
            <a:ext cx="3198142" cy="319814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DF2C9-6A3C-435C-9E3D-D09198681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15" y="2902636"/>
            <a:ext cx="869534" cy="86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C256-C21A-477B-8894-A7756687A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00" y="4353179"/>
            <a:ext cx="2370315" cy="14502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76C496-3005-48C7-8922-A23E0D11F642}"/>
              </a:ext>
            </a:extLst>
          </p:cNvPr>
          <p:cNvSpPr/>
          <p:nvPr/>
        </p:nvSpPr>
        <p:spPr>
          <a:xfrm>
            <a:off x="9380311" y="3165455"/>
            <a:ext cx="1478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31839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B14FFE7-946D-4F84-A9A5-68FC5931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3" y="0"/>
            <a:ext cx="6858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D837A2-1300-4C8F-AA75-4816B3B5947D}"/>
              </a:ext>
            </a:extLst>
          </p:cNvPr>
          <p:cNvSpPr/>
          <p:nvPr/>
        </p:nvSpPr>
        <p:spPr>
          <a:xfrm>
            <a:off x="6090403" y="4087193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快速上手篇</a:t>
            </a:r>
            <a:endParaRPr lang="en-US" altLang="zh-CN" sz="8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3F2E21-4C77-40C1-B89B-5C434D9265CD}"/>
              </a:ext>
            </a:extLst>
          </p:cNvPr>
          <p:cNvSpPr/>
          <p:nvPr/>
        </p:nvSpPr>
        <p:spPr>
          <a:xfrm>
            <a:off x="7750160" y="2360560"/>
            <a:ext cx="20313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中级篇</a:t>
            </a:r>
            <a:endParaRPr lang="en-US" altLang="zh-CN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AE732-CBD8-4962-96A5-460EA61831E1}"/>
              </a:ext>
            </a:extLst>
          </p:cNvPr>
          <p:cNvSpPr/>
          <p:nvPr/>
        </p:nvSpPr>
        <p:spPr>
          <a:xfrm>
            <a:off x="7755802" y="890184"/>
            <a:ext cx="20313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高级篇</a:t>
            </a:r>
            <a:endParaRPr lang="en-US" altLang="zh-CN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0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633A7-1512-46A5-AFA3-F0A40C6C1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464" y="-1944624"/>
            <a:ext cx="12192000" cy="8802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C90D37-DA54-4CF7-8CDC-676C1B9334D7}"/>
              </a:ext>
            </a:extLst>
          </p:cNvPr>
          <p:cNvSpPr/>
          <p:nvPr/>
        </p:nvSpPr>
        <p:spPr>
          <a:xfrm>
            <a:off x="3069029" y="108491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学习的困境</a:t>
            </a:r>
            <a:endParaRPr lang="en-US" altLang="zh-CN" sz="54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77A4F-37A3-4F95-A0FC-D592D0E9E13D}"/>
              </a:ext>
            </a:extLst>
          </p:cNvPr>
          <p:cNvSpPr/>
          <p:nvPr/>
        </p:nvSpPr>
        <p:spPr>
          <a:xfrm>
            <a:off x="4016917" y="2242587"/>
            <a:ext cx="4710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引入</a:t>
            </a:r>
            <a:r>
              <a:rPr lang="en-US" altLang="zh-CN" sz="5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zh-CN" altLang="en-US" sz="5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的大门</a:t>
            </a:r>
            <a:endParaRPr lang="en-US" altLang="zh-CN" sz="54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9EF11-BF2E-4D40-A9A6-F2D9E712212F}"/>
              </a:ext>
            </a:extLst>
          </p:cNvPr>
          <p:cNvSpPr/>
          <p:nvPr/>
        </p:nvSpPr>
        <p:spPr>
          <a:xfrm>
            <a:off x="1000106" y="727055"/>
            <a:ext cx="22365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打破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E29C9-1152-496E-AD33-CA49143D721F}"/>
              </a:ext>
            </a:extLst>
          </p:cNvPr>
          <p:cNvSpPr/>
          <p:nvPr/>
        </p:nvSpPr>
        <p:spPr>
          <a:xfrm>
            <a:off x="2021186" y="1870055"/>
            <a:ext cx="22365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快速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815C342-459F-4A8A-833E-1A821525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" y="-3562184"/>
            <a:ext cx="16796136" cy="1119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0BE031-9CD3-4EB3-8FFE-176F68D18FD2}"/>
              </a:ext>
            </a:extLst>
          </p:cNvPr>
          <p:cNvSpPr/>
          <p:nvPr/>
        </p:nvSpPr>
        <p:spPr>
          <a:xfrm>
            <a:off x="1982639" y="1020001"/>
            <a:ext cx="1841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31613-06A4-4233-8658-B69B42537185}"/>
              </a:ext>
            </a:extLst>
          </p:cNvPr>
          <p:cNvSpPr/>
          <p:nvPr/>
        </p:nvSpPr>
        <p:spPr>
          <a:xfrm>
            <a:off x="2633918" y="200213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学习语言的困境</a:t>
            </a:r>
            <a:endParaRPr lang="en-US" altLang="zh-C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27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14A1B-0D68-4152-8B9C-2A77ACE9B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06679"/>
            <a:ext cx="12351260" cy="82733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0BE031-9CD3-4EB3-8FFE-176F68D18FD2}"/>
              </a:ext>
            </a:extLst>
          </p:cNvPr>
          <p:cNvSpPr/>
          <p:nvPr/>
        </p:nvSpPr>
        <p:spPr>
          <a:xfrm>
            <a:off x="5166468" y="1263841"/>
            <a:ext cx="23930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31613-06A4-4233-8658-B69B42537185}"/>
              </a:ext>
            </a:extLst>
          </p:cNvPr>
          <p:cNvSpPr/>
          <p:nvPr/>
        </p:nvSpPr>
        <p:spPr>
          <a:xfrm>
            <a:off x="5179936" y="2169775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语言学习的</a:t>
            </a:r>
            <a:endParaRPr lang="en-US" altLang="zh-CN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CC42B-0757-48F7-AD81-44274EFF7CE7}"/>
              </a:ext>
            </a:extLst>
          </p:cNvPr>
          <p:cNvSpPr/>
          <p:nvPr/>
        </p:nvSpPr>
        <p:spPr>
          <a:xfrm>
            <a:off x="8197474" y="1641455"/>
            <a:ext cx="244169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困境</a:t>
            </a:r>
            <a:endParaRPr lang="zh-CN" altLang="en-US" sz="8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44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8B94E-457F-4E6A-A752-795E245FBF93}"/>
              </a:ext>
            </a:extLst>
          </p:cNvPr>
          <p:cNvSpPr/>
          <p:nvPr/>
        </p:nvSpPr>
        <p:spPr>
          <a:xfrm>
            <a:off x="1465861" y="1198878"/>
            <a:ext cx="4059484" cy="309739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CA2AF-9DDC-449F-8898-20DCED3E5B00}"/>
              </a:ext>
            </a:extLst>
          </p:cNvPr>
          <p:cNvSpPr/>
          <p:nvPr/>
        </p:nvSpPr>
        <p:spPr>
          <a:xfrm>
            <a:off x="6755464" y="1198878"/>
            <a:ext cx="4002651" cy="309739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CD070-468F-4EA7-BC07-3B45C2B1FED6}"/>
              </a:ext>
            </a:extLst>
          </p:cNvPr>
          <p:cNvSpPr/>
          <p:nvPr/>
        </p:nvSpPr>
        <p:spPr>
          <a:xfrm>
            <a:off x="2449460" y="4323696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学习语法</a:t>
            </a:r>
            <a:endParaRPr lang="en-US" altLang="zh-CN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37B0C-A351-4969-991A-AD848FDC8104}"/>
              </a:ext>
            </a:extLst>
          </p:cNvPr>
          <p:cNvSpPr/>
          <p:nvPr/>
        </p:nvSpPr>
        <p:spPr>
          <a:xfrm>
            <a:off x="7330440" y="4297680"/>
            <a:ext cx="29413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项目实践</a:t>
            </a:r>
            <a:endParaRPr lang="en-US" altLang="zh-CN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5E05B7-2EF4-4E4C-9BC6-37C2B787F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86" y="1875749"/>
            <a:ext cx="4841038" cy="48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8B94E-457F-4E6A-A752-795E245FBF93}"/>
              </a:ext>
            </a:extLst>
          </p:cNvPr>
          <p:cNvSpPr/>
          <p:nvPr/>
        </p:nvSpPr>
        <p:spPr>
          <a:xfrm>
            <a:off x="1465861" y="1198878"/>
            <a:ext cx="4059484" cy="309739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CA2AF-9DDC-449F-8898-20DCED3E5B00}"/>
              </a:ext>
            </a:extLst>
          </p:cNvPr>
          <p:cNvSpPr/>
          <p:nvPr/>
        </p:nvSpPr>
        <p:spPr>
          <a:xfrm>
            <a:off x="6755464" y="1198878"/>
            <a:ext cx="4002651" cy="309739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CD070-468F-4EA7-BC07-3B45C2B1FED6}"/>
              </a:ext>
            </a:extLst>
          </p:cNvPr>
          <p:cNvSpPr/>
          <p:nvPr/>
        </p:nvSpPr>
        <p:spPr>
          <a:xfrm>
            <a:off x="2018275" y="487233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学习语法</a:t>
            </a:r>
            <a:endParaRPr lang="en-US" altLang="zh-C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37B0C-A351-4969-991A-AD848FDC8104}"/>
              </a:ext>
            </a:extLst>
          </p:cNvPr>
          <p:cNvSpPr/>
          <p:nvPr/>
        </p:nvSpPr>
        <p:spPr>
          <a:xfrm>
            <a:off x="7279463" y="487233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项目实践</a:t>
            </a:r>
            <a:endParaRPr lang="en-US" altLang="zh-C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55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2D33EB-9F7E-4D84-B0C7-1B32A1DD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12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28884E-D0AF-475A-A74C-6F4EC9B37937}"/>
              </a:ext>
            </a:extLst>
          </p:cNvPr>
          <p:cNvSpPr/>
          <p:nvPr/>
        </p:nvSpPr>
        <p:spPr>
          <a:xfrm>
            <a:off x="8067287" y="1043143"/>
            <a:ext cx="3325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要学习</a:t>
            </a:r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2658F-E24A-4B09-8D69-F285C7C9B3D8}"/>
              </a:ext>
            </a:extLst>
          </p:cNvPr>
          <p:cNvSpPr/>
          <p:nvPr/>
        </p:nvSpPr>
        <p:spPr>
          <a:xfrm>
            <a:off x="2749795" y="233515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学到什么</a:t>
            </a:r>
            <a:endParaRPr lang="en-US" altLang="zh-C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D5A87-8E85-4057-9685-0070AC1D0896}"/>
              </a:ext>
            </a:extLst>
          </p:cNvPr>
          <p:cNvSpPr/>
          <p:nvPr/>
        </p:nvSpPr>
        <p:spPr>
          <a:xfrm>
            <a:off x="4891503" y="742295"/>
            <a:ext cx="32624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为什么</a:t>
            </a:r>
            <a:endParaRPr lang="zh-CN" altLang="en-US" sz="72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09FE6-EF5C-4043-99EF-21E6A00ECAC2}"/>
              </a:ext>
            </a:extLst>
          </p:cNvPr>
          <p:cNvSpPr/>
          <p:nvPr/>
        </p:nvSpPr>
        <p:spPr>
          <a:xfrm>
            <a:off x="5526384" y="1961495"/>
            <a:ext cx="22365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程度</a:t>
            </a:r>
            <a:endParaRPr lang="zh-CN" altLang="en-US" sz="72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36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2D33EB-9F7E-4D84-B0C7-1B32A1DD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12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28884E-D0AF-475A-A74C-6F4EC9B37937}"/>
              </a:ext>
            </a:extLst>
          </p:cNvPr>
          <p:cNvSpPr/>
          <p:nvPr/>
        </p:nvSpPr>
        <p:spPr>
          <a:xfrm>
            <a:off x="8067287" y="1043143"/>
            <a:ext cx="3325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要学习</a:t>
            </a:r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2658F-E24A-4B09-8D69-F285C7C9B3D8}"/>
              </a:ext>
            </a:extLst>
          </p:cNvPr>
          <p:cNvSpPr/>
          <p:nvPr/>
        </p:nvSpPr>
        <p:spPr>
          <a:xfrm>
            <a:off x="2749795" y="233515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学到什么</a:t>
            </a:r>
            <a:endParaRPr lang="en-US" altLang="zh-C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D5A87-8E85-4057-9685-0070AC1D0896}"/>
              </a:ext>
            </a:extLst>
          </p:cNvPr>
          <p:cNvSpPr/>
          <p:nvPr/>
        </p:nvSpPr>
        <p:spPr>
          <a:xfrm>
            <a:off x="4891503" y="742295"/>
            <a:ext cx="32624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为什么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09FE6-EF5C-4043-99EF-21E6A00ECAC2}"/>
              </a:ext>
            </a:extLst>
          </p:cNvPr>
          <p:cNvSpPr/>
          <p:nvPr/>
        </p:nvSpPr>
        <p:spPr>
          <a:xfrm>
            <a:off x="5526384" y="1961495"/>
            <a:ext cx="22365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程度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810C-B78A-4710-BF6F-A9702B7F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57" y="425802"/>
            <a:ext cx="7903114" cy="6178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>
                <a:solidFill>
                  <a:schemeClr val="bg1"/>
                </a:solidFill>
              </a:rPr>
              <a:t>“一个合格的代码工作者，至少要能够精通</a:t>
            </a:r>
            <a:r>
              <a:rPr lang="en-US" altLang="zh-CN" sz="4800" dirty="0">
                <a:solidFill>
                  <a:schemeClr val="bg1"/>
                </a:solidFill>
              </a:rPr>
              <a:t>5</a:t>
            </a:r>
            <a:r>
              <a:rPr lang="zh-CN" altLang="en-US" sz="4800" dirty="0">
                <a:solidFill>
                  <a:schemeClr val="bg1"/>
                </a:solidFill>
              </a:rPr>
              <a:t>种以上的编程语言。因为只有这样广泛的了解各种不同</a:t>
            </a:r>
            <a:r>
              <a:rPr lang="zh-CN" altLang="en-US" sz="4800" dirty="0">
                <a:solidFill>
                  <a:srgbClr val="FF0000"/>
                </a:solidFill>
              </a:rPr>
              <a:t>风格</a:t>
            </a:r>
            <a:r>
              <a:rPr lang="zh-CN" altLang="en-US" sz="4800" dirty="0">
                <a:solidFill>
                  <a:schemeClr val="bg1"/>
                </a:solidFill>
              </a:rPr>
              <a:t>和</a:t>
            </a:r>
            <a:r>
              <a:rPr lang="zh-CN" altLang="en-US" sz="4800" dirty="0">
                <a:solidFill>
                  <a:srgbClr val="FF0000"/>
                </a:solidFill>
              </a:rPr>
              <a:t>追求</a:t>
            </a:r>
            <a:r>
              <a:rPr lang="zh-CN" altLang="en-US" sz="4800" dirty="0">
                <a:solidFill>
                  <a:schemeClr val="bg1"/>
                </a:solidFill>
              </a:rPr>
              <a:t>的编程语言，才能更好的发挥它们各自的</a:t>
            </a:r>
            <a:r>
              <a:rPr lang="zh-CN" altLang="en-US" sz="4800" dirty="0">
                <a:solidFill>
                  <a:srgbClr val="FF0000"/>
                </a:solidFill>
              </a:rPr>
              <a:t>特点</a:t>
            </a:r>
            <a:r>
              <a:rPr lang="zh-CN" altLang="en-US" sz="4800" dirty="0">
                <a:solidFill>
                  <a:schemeClr val="bg1"/>
                </a:solidFill>
              </a:rPr>
              <a:t>，以及针对不同的问题类型而选择合适的语言。” </a:t>
            </a:r>
          </a:p>
          <a:p>
            <a:endParaRPr lang="zh-CN" altLang="en-US" sz="3600" dirty="0"/>
          </a:p>
        </p:txBody>
      </p:sp>
      <p:pic>
        <p:nvPicPr>
          <p:cNvPr id="2050" name="Picture 2" descr="https://img3.doubanio.com/lpic/s28026215.jpg">
            <a:extLst>
              <a:ext uri="{FF2B5EF4-FFF2-40B4-BE49-F238E27FC236}">
                <a16:creationId xmlns:a16="http://schemas.microsoft.com/office/drawing/2014/main" id="{0D7FD6F8-073A-44EC-BF5B-84079A18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79" y="425802"/>
            <a:ext cx="2334992" cy="34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6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1A5668-E20C-400F-BA72-28271D0E030A}"/>
              </a:ext>
            </a:extLst>
          </p:cNvPr>
          <p:cNvSpPr/>
          <p:nvPr/>
        </p:nvSpPr>
        <p:spPr>
          <a:xfrm>
            <a:off x="861576" y="901467"/>
            <a:ext cx="94287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：特点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F79A8-A70E-4019-9FF5-FAD5A50A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7" y="0"/>
            <a:ext cx="6829337" cy="73021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7F9CF0-0546-4A6C-9505-306A26EC0DF9}"/>
              </a:ext>
            </a:extLst>
          </p:cNvPr>
          <p:cNvSpPr/>
          <p:nvPr/>
        </p:nvSpPr>
        <p:spPr>
          <a:xfrm>
            <a:off x="2067382" y="551511"/>
            <a:ext cx="94675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程度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：何时使用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7AA78-BA80-4096-BFCC-025B7132E88D}"/>
              </a:ext>
            </a:extLst>
          </p:cNvPr>
          <p:cNvSpPr/>
          <p:nvPr/>
        </p:nvSpPr>
        <p:spPr>
          <a:xfrm>
            <a:off x="9529340" y="686977"/>
            <a:ext cx="69839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记住语法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C8E8E-1C6D-4E35-A787-CBF46C26EC8D}"/>
              </a:ext>
            </a:extLst>
          </p:cNvPr>
          <p:cNvSpPr/>
          <p:nvPr/>
        </p:nvSpPr>
        <p:spPr>
          <a:xfrm>
            <a:off x="10477611" y="2414175"/>
            <a:ext cx="78870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某个项目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87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192</Words>
  <Application>Microsoft Office PowerPoint</Application>
  <PresentationFormat>Widescreen</PresentationFormat>
  <Paragraphs>57</Paragraphs>
  <Slides>16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Yina (NSB - CN/Hangzhou)</dc:creator>
  <cp:lastModifiedBy>He, Yina (NSB - CN/Hangzhou)</cp:lastModifiedBy>
  <cp:revision>30</cp:revision>
  <dcterms:created xsi:type="dcterms:W3CDTF">2017-08-17T01:44:31Z</dcterms:created>
  <dcterms:modified xsi:type="dcterms:W3CDTF">2017-08-20T12:07:20Z</dcterms:modified>
</cp:coreProperties>
</file>