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70" y="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B05BCB-5697-43E7-8562-DF489615F98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56B4FF-8412-4845-A36E-1BE5E5BF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9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5BCB-5697-43E7-8562-DF489615F98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4FF-8412-4845-A36E-1BE5E5BF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9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B05BCB-5697-43E7-8562-DF489615F98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56B4FF-8412-4845-A36E-1BE5E5BF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5BCB-5697-43E7-8562-DF489615F98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656B4FF-8412-4845-A36E-1BE5E5BF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5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B05BCB-5697-43E7-8562-DF489615F98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56B4FF-8412-4845-A36E-1BE5E5BF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2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5BCB-5697-43E7-8562-DF489615F98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4FF-8412-4845-A36E-1BE5E5BF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3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5BCB-5697-43E7-8562-DF489615F98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4FF-8412-4845-A36E-1BE5E5BF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5BCB-5697-43E7-8562-DF489615F98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4FF-8412-4845-A36E-1BE5E5BF2E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2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5BCB-5697-43E7-8562-DF489615F98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4FF-8412-4845-A36E-1BE5E5BF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5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B05BCB-5697-43E7-8562-DF489615F98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56B4FF-8412-4845-A36E-1BE5E5BF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0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5BCB-5697-43E7-8562-DF489615F98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B4FF-8412-4845-A36E-1BE5E5BF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0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8B05BCB-5697-43E7-8562-DF489615F98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656B4FF-8412-4845-A36E-1BE5E5BF2E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194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B5031-1D0E-42D5-8CEF-0857D6AB1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97876"/>
            <a:ext cx="12133385" cy="62601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980081-9994-4BD1-A30C-E84F65B4F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Global analysis of glaciers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ADDAC-C793-4ACB-9CFD-B66E5D310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 Windnagel</a:t>
            </a:r>
          </a:p>
          <a:p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Geog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5663, spring 2019</a:t>
            </a:r>
          </a:p>
        </p:txBody>
      </p:sp>
    </p:spTree>
    <p:extLst>
      <p:ext uri="{BB962C8B-B14F-4D97-AF65-F5344CB8AC3E}">
        <p14:creationId xmlns:p14="http://schemas.microsoft.com/office/powerpoint/2010/main" val="400771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E689-D560-41FE-9DB0-F1E0C582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81E9-20E7-436F-A892-5DF04A6CD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558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26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Gill Sans MT</vt:lpstr>
      <vt:lpstr>Wingdings 2</vt:lpstr>
      <vt:lpstr>Dividend</vt:lpstr>
      <vt:lpstr>Global analysis of glaciers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windnage</dc:creator>
  <cp:lastModifiedBy>windnage</cp:lastModifiedBy>
  <cp:revision>2</cp:revision>
  <dcterms:created xsi:type="dcterms:W3CDTF">2019-03-14T19:24:11Z</dcterms:created>
  <dcterms:modified xsi:type="dcterms:W3CDTF">2019-03-14T19:50:44Z</dcterms:modified>
</cp:coreProperties>
</file>