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</p:sldIdLst>
  <p:sldSz cx="12801600" cy="9601200" type="A3"/>
  <p:notesSz cx="6858000" cy="9144000"/>
  <p:defaultTextStyle>
    <a:defPPr>
      <a:defRPr lang="de-DE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03" autoAdjust="0"/>
  </p:normalViewPr>
  <p:slideViewPr>
    <p:cSldViewPr>
      <p:cViewPr>
        <p:scale>
          <a:sx n="40" d="100"/>
          <a:sy n="40" d="100"/>
        </p:scale>
        <p:origin x="-322" y="-58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75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24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2994959" y="537845"/>
            <a:ext cx="4031615" cy="114703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88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85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23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5669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28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20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38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71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36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D77-5BAD-4853-9D32-3E8CE03B9A2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E7D0B-BE26-424F-8A2A-9CEC95AFB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34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4ED77-5BAD-4853-9D32-3E8CE03B9A25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E7D0B-BE26-424F-8A2A-9CEC95AFB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27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/>
          <p:cNvGrpSpPr/>
          <p:nvPr/>
        </p:nvGrpSpPr>
        <p:grpSpPr>
          <a:xfrm>
            <a:off x="3971730" y="3481953"/>
            <a:ext cx="1308176" cy="477054"/>
            <a:chOff x="1720280" y="3675474"/>
            <a:chExt cx="1308176" cy="477054"/>
          </a:xfrm>
        </p:grpSpPr>
        <p:sp>
          <p:nvSpPr>
            <p:cNvPr id="16" name="Ellipse 15"/>
            <p:cNvSpPr/>
            <p:nvPr/>
          </p:nvSpPr>
          <p:spPr>
            <a:xfrm>
              <a:off x="1720280" y="3675474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056813" y="3713946"/>
              <a:ext cx="635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</a:t>
              </a:r>
              <a:r>
                <a:rPr lang="de-DE" sz="2000" dirty="0" err="1" smtClean="0"/>
                <a:t>_el</a:t>
              </a:r>
              <a:endParaRPr lang="de-DE" sz="2000" dirty="0"/>
            </a:p>
          </p:txBody>
        </p:sp>
      </p:grpSp>
      <p:cxnSp>
        <p:nvCxnSpPr>
          <p:cNvPr id="111" name="Gerade Verbindung mit Pfeil 110"/>
          <p:cNvCxnSpPr/>
          <p:nvPr/>
        </p:nvCxnSpPr>
        <p:spPr>
          <a:xfrm>
            <a:off x="10223800" y="4566681"/>
            <a:ext cx="666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16" idx="6"/>
            <a:endCxn id="92" idx="1"/>
          </p:cNvCxnSpPr>
          <p:nvPr/>
        </p:nvCxnSpPr>
        <p:spPr>
          <a:xfrm>
            <a:off x="5279906" y="3720480"/>
            <a:ext cx="1438123" cy="4791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/>
          <p:cNvCxnSpPr/>
          <p:nvPr/>
        </p:nvCxnSpPr>
        <p:spPr>
          <a:xfrm>
            <a:off x="712168" y="5776771"/>
            <a:ext cx="15586" cy="94096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/>
          <p:cNvCxnSpPr/>
          <p:nvPr/>
        </p:nvCxnSpPr>
        <p:spPr>
          <a:xfrm flipV="1">
            <a:off x="483381" y="5727242"/>
            <a:ext cx="0" cy="9467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hteck 217"/>
          <p:cNvSpPr/>
          <p:nvPr/>
        </p:nvSpPr>
        <p:spPr>
          <a:xfrm>
            <a:off x="492965" y="336104"/>
            <a:ext cx="864096" cy="4324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SENKE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492965" y="821061"/>
            <a:ext cx="864096" cy="4324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QUELLE</a:t>
            </a:r>
            <a:endParaRPr lang="de-DE" sz="14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492965" y="1281955"/>
            <a:ext cx="864096" cy="4324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QUELLE</a:t>
            </a:r>
            <a:endParaRPr lang="de-DE" sz="14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503147" y="1775826"/>
            <a:ext cx="864096" cy="432486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QUELLE</a:t>
            </a:r>
            <a:endParaRPr lang="de-DE" sz="14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503147" y="2279882"/>
            <a:ext cx="864096" cy="4324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TRAFO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3" name="Textfeld 222"/>
          <p:cNvSpPr txBox="1"/>
          <p:nvPr/>
        </p:nvSpPr>
        <p:spPr>
          <a:xfrm>
            <a:off x="1367243" y="861940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</a:t>
            </a:r>
            <a:r>
              <a:rPr lang="de-DE" sz="1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fixed</a:t>
            </a:r>
            <a:r>
              <a:rPr lang="de-DE" sz="1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)</a:t>
            </a:r>
            <a:endParaRPr lang="de-DE" sz="1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4" name="Textfeld 223"/>
          <p:cNvSpPr txBox="1"/>
          <p:nvPr/>
        </p:nvSpPr>
        <p:spPr>
          <a:xfrm>
            <a:off x="1360240" y="1324471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</a:t>
            </a:r>
            <a:r>
              <a:rPr lang="de-DE" sz="1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fixed</a:t>
            </a:r>
            <a:r>
              <a:rPr lang="de-DE" sz="1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)</a:t>
            </a:r>
            <a:endParaRPr lang="de-DE" sz="1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92965" y="2784963"/>
            <a:ext cx="864096" cy="4324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BAT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4249244" y="336104"/>
            <a:ext cx="4937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Modell Kraftwerk Uckermark</a:t>
            </a:r>
            <a:endParaRPr lang="de-DE" sz="28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76" name="Gruppieren 75"/>
          <p:cNvGrpSpPr/>
          <p:nvPr/>
        </p:nvGrpSpPr>
        <p:grpSpPr>
          <a:xfrm>
            <a:off x="8991544" y="4415855"/>
            <a:ext cx="1308176" cy="477054"/>
            <a:chOff x="1720280" y="3675474"/>
            <a:chExt cx="1308176" cy="477054"/>
          </a:xfrm>
        </p:grpSpPr>
        <p:sp>
          <p:nvSpPr>
            <p:cNvPr id="78" name="Ellipse 77"/>
            <p:cNvSpPr/>
            <p:nvPr/>
          </p:nvSpPr>
          <p:spPr>
            <a:xfrm>
              <a:off x="1720280" y="3675474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1936304" y="3713946"/>
              <a:ext cx="918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 smtClean="0"/>
                <a:t>b_heat</a:t>
              </a:r>
              <a:endParaRPr lang="de-DE" sz="2000" dirty="0"/>
            </a:p>
          </p:txBody>
        </p:sp>
      </p:grpSp>
      <p:sp>
        <p:nvSpPr>
          <p:cNvPr id="80" name="Rechteck 79"/>
          <p:cNvSpPr/>
          <p:nvPr/>
        </p:nvSpPr>
        <p:spPr>
          <a:xfrm>
            <a:off x="3743870" y="2676406"/>
            <a:ext cx="864096" cy="4324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WIND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4671866" y="2676406"/>
            <a:ext cx="864096" cy="4324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PV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83" name="Gerade Verbindung mit Pfeil 82"/>
          <p:cNvCxnSpPr>
            <a:stCxn id="80" idx="2"/>
          </p:cNvCxnSpPr>
          <p:nvPr/>
        </p:nvCxnSpPr>
        <p:spPr>
          <a:xfrm>
            <a:off x="4175918" y="3108892"/>
            <a:ext cx="0" cy="4299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82" idx="2"/>
          </p:cNvCxnSpPr>
          <p:nvPr/>
        </p:nvCxnSpPr>
        <p:spPr>
          <a:xfrm flipH="1">
            <a:off x="5100938" y="3108892"/>
            <a:ext cx="2976" cy="4299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2456918" y="3520395"/>
            <a:ext cx="864096" cy="4324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MARKT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88" name="Gerade Verbindung mit Pfeil 87"/>
          <p:cNvCxnSpPr>
            <a:endCxn id="86" idx="3"/>
          </p:cNvCxnSpPr>
          <p:nvPr/>
        </p:nvCxnSpPr>
        <p:spPr>
          <a:xfrm flipH="1">
            <a:off x="3321014" y="3736198"/>
            <a:ext cx="618820" cy="4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>
            <a:off x="4175918" y="3920535"/>
            <a:ext cx="0" cy="4299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/>
          <p:cNvSpPr/>
          <p:nvPr/>
        </p:nvSpPr>
        <p:spPr>
          <a:xfrm>
            <a:off x="6718029" y="3983369"/>
            <a:ext cx="864096" cy="4324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P2H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95" name="Gerade Verbindung mit Pfeil 94"/>
          <p:cNvCxnSpPr>
            <a:stCxn id="92" idx="3"/>
          </p:cNvCxnSpPr>
          <p:nvPr/>
        </p:nvCxnSpPr>
        <p:spPr>
          <a:xfrm>
            <a:off x="7582125" y="4199612"/>
            <a:ext cx="1409419" cy="4791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10098652" y="4864853"/>
            <a:ext cx="0" cy="4299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9666604" y="5294756"/>
            <a:ext cx="864096" cy="4324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WÄRMESENKE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10889800" y="4429512"/>
            <a:ext cx="864096" cy="4324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SPEICHER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102" name="Gerade Verbindung mit Pfeil 101"/>
          <p:cNvCxnSpPr/>
          <p:nvPr/>
        </p:nvCxnSpPr>
        <p:spPr>
          <a:xfrm flipH="1">
            <a:off x="10270980" y="4728592"/>
            <a:ext cx="618820" cy="4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>
            <a:off x="5103914" y="3920535"/>
            <a:ext cx="0" cy="4299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ck 103"/>
          <p:cNvSpPr/>
          <p:nvPr/>
        </p:nvSpPr>
        <p:spPr>
          <a:xfrm>
            <a:off x="4671866" y="4350438"/>
            <a:ext cx="864096" cy="4324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EXCESSSENKE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9645632" y="3600809"/>
            <a:ext cx="864096" cy="432486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WÄRME</a:t>
            </a:r>
            <a:br>
              <a:rPr lang="de-DE" sz="14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de-DE" sz="14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KW</a:t>
            </a:r>
            <a:endParaRPr lang="de-DE" sz="14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106" name="Gerade Verbindung mit Pfeil 105"/>
          <p:cNvCxnSpPr/>
          <p:nvPr/>
        </p:nvCxnSpPr>
        <p:spPr>
          <a:xfrm flipH="1">
            <a:off x="10077680" y="4031349"/>
            <a:ext cx="2976" cy="4299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Abgerundete rechteckige Legende 227"/>
          <p:cNvSpPr/>
          <p:nvPr/>
        </p:nvSpPr>
        <p:spPr>
          <a:xfrm>
            <a:off x="1193789" y="4415608"/>
            <a:ext cx="1011291" cy="353412"/>
          </a:xfrm>
          <a:prstGeom prst="wedgeRoundRectCallout">
            <a:avLst>
              <a:gd name="adj1" fmla="val 87610"/>
              <a:gd name="adj2" fmla="val -181861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Abregelung über P_max</a:t>
            </a:r>
            <a:endParaRPr lang="de-DE" sz="1100" dirty="0"/>
          </a:p>
        </p:txBody>
      </p:sp>
      <p:sp>
        <p:nvSpPr>
          <p:cNvPr id="40" name="Rechteck 39"/>
          <p:cNvSpPr/>
          <p:nvPr/>
        </p:nvSpPr>
        <p:spPr>
          <a:xfrm>
            <a:off x="3736504" y="4336534"/>
            <a:ext cx="864096" cy="4324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P2G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>
            <a:off x="4191570" y="4730737"/>
            <a:ext cx="0" cy="4299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/>
          <p:cNvGrpSpPr/>
          <p:nvPr/>
        </p:nvGrpSpPr>
        <p:grpSpPr>
          <a:xfrm>
            <a:off x="3595156" y="5139740"/>
            <a:ext cx="1308176" cy="477054"/>
            <a:chOff x="1720280" y="3675474"/>
            <a:chExt cx="1308176" cy="477054"/>
          </a:xfrm>
        </p:grpSpPr>
        <p:sp>
          <p:nvSpPr>
            <p:cNvPr id="44" name="Ellipse 43"/>
            <p:cNvSpPr/>
            <p:nvPr/>
          </p:nvSpPr>
          <p:spPr>
            <a:xfrm>
              <a:off x="1720280" y="3675474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056813" y="3713946"/>
              <a:ext cx="7874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 smtClean="0"/>
                <a:t>b_gas</a:t>
              </a:r>
              <a:endParaRPr lang="de-DE" sz="2000" dirty="0"/>
            </a:p>
          </p:txBody>
        </p:sp>
      </p:grpSp>
      <p:cxnSp>
        <p:nvCxnSpPr>
          <p:cNvPr id="53" name="Gerade Verbindung mit Pfeil 52"/>
          <p:cNvCxnSpPr/>
          <p:nvPr/>
        </p:nvCxnSpPr>
        <p:spPr>
          <a:xfrm>
            <a:off x="4547939" y="5616794"/>
            <a:ext cx="0" cy="4299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4115891" y="6046697"/>
            <a:ext cx="864096" cy="4324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GAS</a:t>
            </a:r>
            <a:b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SENKE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285981" y="2891357"/>
            <a:ext cx="864096" cy="4324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SPEICHER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56" name="Gerade Verbindung mit Pfeil 55"/>
          <p:cNvCxnSpPr>
            <a:endCxn id="55" idx="1"/>
          </p:cNvCxnSpPr>
          <p:nvPr/>
        </p:nvCxnSpPr>
        <p:spPr>
          <a:xfrm flipV="1">
            <a:off x="5206062" y="3107600"/>
            <a:ext cx="1079919" cy="4932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H="1">
            <a:off x="5279906" y="3216424"/>
            <a:ext cx="940670" cy="3966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/>
          <p:cNvSpPr/>
          <p:nvPr/>
        </p:nvSpPr>
        <p:spPr>
          <a:xfrm>
            <a:off x="2766328" y="6984334"/>
            <a:ext cx="864096" cy="4324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DSM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4080371" y="6984011"/>
            <a:ext cx="864096" cy="4324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VER</a:t>
            </a:r>
            <a:b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LUSTE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95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/>
          <p:cNvSpPr/>
          <p:nvPr/>
        </p:nvSpPr>
        <p:spPr>
          <a:xfrm>
            <a:off x="4107026" y="1324471"/>
            <a:ext cx="8406620" cy="743548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417024" y="1573111"/>
            <a:ext cx="864096" cy="4324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WIND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345020" y="1573111"/>
            <a:ext cx="864096" cy="4324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PV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826828" y="4698863"/>
            <a:ext cx="864096" cy="4324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TRAFO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69348" y="4699303"/>
            <a:ext cx="864096" cy="4324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MARKT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611794" y="6030496"/>
            <a:ext cx="864096" cy="432486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SHORTAGE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1711076" y="4837551"/>
            <a:ext cx="864096" cy="4324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ABREGELUNG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36" name="Gruppieren 35"/>
          <p:cNvGrpSpPr/>
          <p:nvPr/>
        </p:nvGrpSpPr>
        <p:grpSpPr>
          <a:xfrm>
            <a:off x="6657494" y="2365637"/>
            <a:ext cx="1308176" cy="477054"/>
            <a:chOff x="6028728" y="2352328"/>
            <a:chExt cx="1308176" cy="477054"/>
          </a:xfrm>
        </p:grpSpPr>
        <p:sp>
          <p:nvSpPr>
            <p:cNvPr id="12" name="Ellipse 11"/>
            <p:cNvSpPr/>
            <p:nvPr/>
          </p:nvSpPr>
          <p:spPr>
            <a:xfrm>
              <a:off x="6028728" y="2352328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6365261" y="2390800"/>
              <a:ext cx="635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</a:t>
              </a:r>
              <a:r>
                <a:rPr lang="de-DE" sz="2000" dirty="0" err="1" smtClean="0"/>
                <a:t>_el</a:t>
              </a:r>
              <a:endParaRPr lang="de-DE" sz="2000" dirty="0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852264" y="4676579"/>
            <a:ext cx="1308176" cy="477054"/>
            <a:chOff x="1720280" y="3675474"/>
            <a:chExt cx="1308176" cy="477054"/>
          </a:xfrm>
        </p:grpSpPr>
        <p:sp>
          <p:nvSpPr>
            <p:cNvPr id="16" name="Ellipse 15"/>
            <p:cNvSpPr/>
            <p:nvPr/>
          </p:nvSpPr>
          <p:spPr>
            <a:xfrm>
              <a:off x="1720280" y="3675474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056813" y="3713946"/>
              <a:ext cx="635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</a:t>
              </a:r>
              <a:r>
                <a:rPr lang="de-DE" sz="2000" dirty="0" err="1" smtClean="0"/>
                <a:t>_el</a:t>
              </a:r>
              <a:endParaRPr lang="de-DE" sz="20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6650980" y="7104856"/>
            <a:ext cx="1308176" cy="477054"/>
            <a:chOff x="4372544" y="5547682"/>
            <a:chExt cx="1308176" cy="477054"/>
          </a:xfrm>
        </p:grpSpPr>
        <p:sp>
          <p:nvSpPr>
            <p:cNvPr id="18" name="Ellipse 17"/>
            <p:cNvSpPr/>
            <p:nvPr/>
          </p:nvSpPr>
          <p:spPr>
            <a:xfrm>
              <a:off x="4372544" y="5547682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709077" y="5586154"/>
              <a:ext cx="635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</a:t>
              </a:r>
              <a:r>
                <a:rPr lang="de-DE" sz="2000" dirty="0" err="1" smtClean="0"/>
                <a:t>_el</a:t>
              </a:r>
              <a:endParaRPr lang="de-DE" sz="20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9802390" y="3968646"/>
            <a:ext cx="1308176" cy="477054"/>
            <a:chOff x="7840960" y="4100431"/>
            <a:chExt cx="1308176" cy="477054"/>
          </a:xfrm>
        </p:grpSpPr>
        <p:sp>
          <p:nvSpPr>
            <p:cNvPr id="20" name="Ellipse 19"/>
            <p:cNvSpPr/>
            <p:nvPr/>
          </p:nvSpPr>
          <p:spPr>
            <a:xfrm>
              <a:off x="7840960" y="4100431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8177493" y="4138903"/>
              <a:ext cx="635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</a:t>
              </a:r>
              <a:r>
                <a:rPr lang="de-DE" sz="2000" dirty="0" err="1" smtClean="0"/>
                <a:t>_el</a:t>
              </a:r>
              <a:endParaRPr lang="de-DE" sz="20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9742139" y="5624830"/>
            <a:ext cx="1308176" cy="477054"/>
            <a:chOff x="7296635" y="5347627"/>
            <a:chExt cx="1308176" cy="477054"/>
          </a:xfrm>
        </p:grpSpPr>
        <p:sp>
          <p:nvSpPr>
            <p:cNvPr id="22" name="Ellipse 21"/>
            <p:cNvSpPr/>
            <p:nvPr/>
          </p:nvSpPr>
          <p:spPr>
            <a:xfrm>
              <a:off x="7296635" y="5347627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633168" y="5386099"/>
              <a:ext cx="635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</a:t>
              </a:r>
              <a:r>
                <a:rPr lang="de-DE" sz="2000" dirty="0" err="1" smtClean="0"/>
                <a:t>_el</a:t>
              </a:r>
              <a:endParaRPr lang="de-DE" sz="2000" dirty="0"/>
            </a:p>
          </p:txBody>
        </p:sp>
      </p:grpSp>
      <p:sp>
        <p:nvSpPr>
          <p:cNvPr id="24" name="Rechteck 23"/>
          <p:cNvSpPr/>
          <p:nvPr/>
        </p:nvSpPr>
        <p:spPr>
          <a:xfrm>
            <a:off x="9561920" y="3007103"/>
            <a:ext cx="864096" cy="4324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WIND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0486940" y="3005540"/>
            <a:ext cx="864096" cy="4324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PV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409273" y="7896506"/>
            <a:ext cx="864096" cy="4324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WIND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7335530" y="7896506"/>
            <a:ext cx="864096" cy="4324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PV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9501669" y="6467175"/>
            <a:ext cx="864096" cy="4324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WIND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0426689" y="6461458"/>
            <a:ext cx="864096" cy="4324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PV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40" name="Gruppieren 39"/>
          <p:cNvGrpSpPr/>
          <p:nvPr/>
        </p:nvGrpSpPr>
        <p:grpSpPr>
          <a:xfrm>
            <a:off x="6660470" y="4676579"/>
            <a:ext cx="1308176" cy="477054"/>
            <a:chOff x="4054989" y="3675474"/>
            <a:chExt cx="1308176" cy="477054"/>
          </a:xfrm>
        </p:grpSpPr>
        <p:sp>
          <p:nvSpPr>
            <p:cNvPr id="30" name="Ellipse 29"/>
            <p:cNvSpPr/>
            <p:nvPr/>
          </p:nvSpPr>
          <p:spPr>
            <a:xfrm>
              <a:off x="4054989" y="3675474"/>
              <a:ext cx="1308176" cy="4770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4391522" y="3713946"/>
              <a:ext cx="635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err="1"/>
                <a:t>b</a:t>
              </a:r>
              <a:r>
                <a:rPr lang="de-DE" sz="2000" dirty="0" err="1" smtClean="0"/>
                <a:t>_el</a:t>
              </a:r>
              <a:endParaRPr lang="de-DE" sz="2000" dirty="0"/>
            </a:p>
          </p:txBody>
        </p:sp>
      </p:grpSp>
      <p:sp>
        <p:nvSpPr>
          <p:cNvPr id="32" name="Rechteck 31"/>
          <p:cNvSpPr/>
          <p:nvPr/>
        </p:nvSpPr>
        <p:spPr>
          <a:xfrm>
            <a:off x="6882510" y="3267660"/>
            <a:ext cx="864096" cy="4324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TRAFO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8362230" y="4200259"/>
            <a:ext cx="864096" cy="4324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TRAFO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8362230" y="5447059"/>
            <a:ext cx="864096" cy="4324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TRAFO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6876494" y="6173892"/>
            <a:ext cx="864096" cy="4324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TRAFO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43" name="Gerade Verbindung mit Pfeil 42"/>
          <p:cNvCxnSpPr>
            <a:stCxn id="24" idx="2"/>
            <a:endCxn id="20" idx="1"/>
          </p:cNvCxnSpPr>
          <p:nvPr/>
        </p:nvCxnSpPr>
        <p:spPr>
          <a:xfrm>
            <a:off x="9993968" y="3439589"/>
            <a:ext cx="0" cy="5989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5" idx="2"/>
            <a:endCxn id="20" idx="7"/>
          </p:cNvCxnSpPr>
          <p:nvPr/>
        </p:nvCxnSpPr>
        <p:spPr>
          <a:xfrm>
            <a:off x="10918988" y="3438026"/>
            <a:ext cx="0" cy="6004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20" idx="2"/>
            <a:endCxn id="33" idx="3"/>
          </p:cNvCxnSpPr>
          <p:nvPr/>
        </p:nvCxnSpPr>
        <p:spPr>
          <a:xfrm flipH="1">
            <a:off x="9226326" y="4207173"/>
            <a:ext cx="576064" cy="2093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28" idx="0"/>
            <a:endCxn id="22" idx="3"/>
          </p:cNvCxnSpPr>
          <p:nvPr/>
        </p:nvCxnSpPr>
        <p:spPr>
          <a:xfrm flipV="1">
            <a:off x="9933717" y="6032021"/>
            <a:ext cx="0" cy="4351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29" idx="0"/>
            <a:endCxn id="22" idx="5"/>
          </p:cNvCxnSpPr>
          <p:nvPr/>
        </p:nvCxnSpPr>
        <p:spPr>
          <a:xfrm flipV="1">
            <a:off x="10858737" y="6032021"/>
            <a:ext cx="0" cy="4294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22" idx="2"/>
            <a:endCxn id="34" idx="3"/>
          </p:cNvCxnSpPr>
          <p:nvPr/>
        </p:nvCxnSpPr>
        <p:spPr>
          <a:xfrm flipH="1" flipV="1">
            <a:off x="9226326" y="5663302"/>
            <a:ext cx="515813" cy="2000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34" idx="1"/>
            <a:endCxn id="30" idx="5"/>
          </p:cNvCxnSpPr>
          <p:nvPr/>
        </p:nvCxnSpPr>
        <p:spPr>
          <a:xfrm flipH="1" flipV="1">
            <a:off x="7777068" y="5083770"/>
            <a:ext cx="585162" cy="5795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33" idx="1"/>
            <a:endCxn id="30" idx="7"/>
          </p:cNvCxnSpPr>
          <p:nvPr/>
        </p:nvCxnSpPr>
        <p:spPr>
          <a:xfrm flipH="1">
            <a:off x="7777068" y="4416502"/>
            <a:ext cx="585162" cy="3299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6" idx="2"/>
            <a:endCxn id="12" idx="1"/>
          </p:cNvCxnSpPr>
          <p:nvPr/>
        </p:nvCxnSpPr>
        <p:spPr>
          <a:xfrm>
            <a:off x="6849072" y="2005597"/>
            <a:ext cx="0" cy="4299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7" idx="2"/>
            <a:endCxn id="12" idx="7"/>
          </p:cNvCxnSpPr>
          <p:nvPr/>
        </p:nvCxnSpPr>
        <p:spPr>
          <a:xfrm flipH="1">
            <a:off x="7774092" y="2005597"/>
            <a:ext cx="2976" cy="4299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12" idx="4"/>
            <a:endCxn id="32" idx="0"/>
          </p:cNvCxnSpPr>
          <p:nvPr/>
        </p:nvCxnSpPr>
        <p:spPr>
          <a:xfrm>
            <a:off x="7311582" y="2842691"/>
            <a:ext cx="2976" cy="4249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32" idx="2"/>
            <a:endCxn id="30" idx="0"/>
          </p:cNvCxnSpPr>
          <p:nvPr/>
        </p:nvCxnSpPr>
        <p:spPr>
          <a:xfrm>
            <a:off x="7314558" y="3700146"/>
            <a:ext cx="0" cy="9764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35" idx="0"/>
            <a:endCxn id="30" idx="4"/>
          </p:cNvCxnSpPr>
          <p:nvPr/>
        </p:nvCxnSpPr>
        <p:spPr>
          <a:xfrm flipV="1">
            <a:off x="7308542" y="5153633"/>
            <a:ext cx="6016" cy="10202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18" idx="0"/>
            <a:endCxn id="35" idx="2"/>
          </p:cNvCxnSpPr>
          <p:nvPr/>
        </p:nvCxnSpPr>
        <p:spPr>
          <a:xfrm flipV="1">
            <a:off x="7305068" y="6606378"/>
            <a:ext cx="3474" cy="4984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>
            <a:stCxn id="26" idx="0"/>
            <a:endCxn id="18" idx="3"/>
          </p:cNvCxnSpPr>
          <p:nvPr/>
        </p:nvCxnSpPr>
        <p:spPr>
          <a:xfrm flipV="1">
            <a:off x="6841321" y="7512047"/>
            <a:ext cx="1237" cy="3844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27" idx="0"/>
            <a:endCxn id="18" idx="5"/>
          </p:cNvCxnSpPr>
          <p:nvPr/>
        </p:nvCxnSpPr>
        <p:spPr>
          <a:xfrm flipV="1">
            <a:off x="7767578" y="7512047"/>
            <a:ext cx="0" cy="3844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>
            <a:stCxn id="30" idx="2"/>
          </p:cNvCxnSpPr>
          <p:nvPr/>
        </p:nvCxnSpPr>
        <p:spPr>
          <a:xfrm flipH="1">
            <a:off x="4690924" y="4915106"/>
            <a:ext cx="1969546" cy="4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8" idx="1"/>
            <a:endCxn id="16" idx="6"/>
          </p:cNvCxnSpPr>
          <p:nvPr/>
        </p:nvCxnSpPr>
        <p:spPr>
          <a:xfrm flipH="1">
            <a:off x="3160440" y="4915106"/>
            <a:ext cx="66638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16" idx="2"/>
            <a:endCxn id="9" idx="3"/>
          </p:cNvCxnSpPr>
          <p:nvPr/>
        </p:nvCxnSpPr>
        <p:spPr>
          <a:xfrm flipH="1">
            <a:off x="1233444" y="4915106"/>
            <a:ext cx="618820" cy="4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winkelte Verbindung 172"/>
          <p:cNvCxnSpPr>
            <a:stCxn id="18" idx="6"/>
            <a:endCxn id="11" idx="2"/>
          </p:cNvCxnSpPr>
          <p:nvPr/>
        </p:nvCxnSpPr>
        <p:spPr>
          <a:xfrm flipV="1">
            <a:off x="7959156" y="5270037"/>
            <a:ext cx="4183968" cy="207334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winkelte Verbindung 174"/>
          <p:cNvCxnSpPr>
            <a:stCxn id="22" idx="6"/>
            <a:endCxn id="11" idx="2"/>
          </p:cNvCxnSpPr>
          <p:nvPr/>
        </p:nvCxnSpPr>
        <p:spPr>
          <a:xfrm flipV="1">
            <a:off x="11050315" y="5270037"/>
            <a:ext cx="1092809" cy="59332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winkelte Verbindung 177"/>
          <p:cNvCxnSpPr>
            <a:stCxn id="12" idx="6"/>
            <a:endCxn id="11" idx="0"/>
          </p:cNvCxnSpPr>
          <p:nvPr/>
        </p:nvCxnSpPr>
        <p:spPr>
          <a:xfrm>
            <a:off x="7965670" y="2604164"/>
            <a:ext cx="4177454" cy="223338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winkelte Verbindung 180"/>
          <p:cNvCxnSpPr>
            <a:stCxn id="20" idx="6"/>
            <a:endCxn id="11" idx="0"/>
          </p:cNvCxnSpPr>
          <p:nvPr/>
        </p:nvCxnSpPr>
        <p:spPr>
          <a:xfrm>
            <a:off x="11110566" y="4207173"/>
            <a:ext cx="1032558" cy="630378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hteck 189"/>
          <p:cNvSpPr/>
          <p:nvPr/>
        </p:nvSpPr>
        <p:spPr>
          <a:xfrm>
            <a:off x="2552400" y="6024736"/>
            <a:ext cx="864096" cy="4324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ABREGELUNG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191" name="Gerade Verbindung mit Pfeil 190"/>
          <p:cNvCxnSpPr>
            <a:stCxn id="16" idx="5"/>
            <a:endCxn id="190" idx="0"/>
          </p:cNvCxnSpPr>
          <p:nvPr/>
        </p:nvCxnSpPr>
        <p:spPr>
          <a:xfrm>
            <a:off x="2968862" y="5083770"/>
            <a:ext cx="15586" cy="94096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/>
          <p:cNvCxnSpPr>
            <a:stCxn id="10" idx="0"/>
            <a:endCxn id="16" idx="3"/>
          </p:cNvCxnSpPr>
          <p:nvPr/>
        </p:nvCxnSpPr>
        <p:spPr>
          <a:xfrm flipV="1">
            <a:off x="2043842" y="5083770"/>
            <a:ext cx="0" cy="9467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hteck 217"/>
          <p:cNvSpPr/>
          <p:nvPr/>
        </p:nvSpPr>
        <p:spPr>
          <a:xfrm>
            <a:off x="492965" y="336104"/>
            <a:ext cx="864096" cy="4324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SENKE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492965" y="821061"/>
            <a:ext cx="864096" cy="4324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QUELLE</a:t>
            </a:r>
            <a:endParaRPr lang="de-DE" sz="14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492965" y="1281955"/>
            <a:ext cx="864096" cy="4324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QUELLE</a:t>
            </a:r>
            <a:endParaRPr lang="de-DE" sz="14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503147" y="1775826"/>
            <a:ext cx="864096" cy="432486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QUELLE</a:t>
            </a:r>
            <a:endParaRPr lang="de-DE" sz="14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503147" y="2279882"/>
            <a:ext cx="864096" cy="4324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TRAFO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3" name="Textfeld 222"/>
          <p:cNvSpPr txBox="1"/>
          <p:nvPr/>
        </p:nvSpPr>
        <p:spPr>
          <a:xfrm>
            <a:off x="1367243" y="861940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</a:t>
            </a:r>
            <a:r>
              <a:rPr lang="de-DE" sz="1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fixed</a:t>
            </a:r>
            <a:r>
              <a:rPr lang="de-DE" sz="1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)</a:t>
            </a:r>
            <a:endParaRPr lang="de-DE" sz="1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4" name="Textfeld 223"/>
          <p:cNvSpPr txBox="1"/>
          <p:nvPr/>
        </p:nvSpPr>
        <p:spPr>
          <a:xfrm>
            <a:off x="1360240" y="1324471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</a:t>
            </a:r>
            <a:r>
              <a:rPr lang="de-DE" sz="1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fixed</a:t>
            </a:r>
            <a:r>
              <a:rPr lang="de-DE" sz="1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)</a:t>
            </a:r>
            <a:endParaRPr lang="de-DE" sz="1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92965" y="2784963"/>
            <a:ext cx="864096" cy="4324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BAT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5193878" y="7127140"/>
            <a:ext cx="864096" cy="4324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BAT</a:t>
            </a:r>
            <a:endParaRPr lang="de-DE" sz="16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227" name="Gerade Verbindung mit Pfeil 226"/>
          <p:cNvCxnSpPr>
            <a:stCxn id="226" idx="3"/>
            <a:endCxn id="18" idx="2"/>
          </p:cNvCxnSpPr>
          <p:nvPr/>
        </p:nvCxnSpPr>
        <p:spPr>
          <a:xfrm>
            <a:off x="6057974" y="7343383"/>
            <a:ext cx="59300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rade Verbindung mit Pfeil 229"/>
          <p:cNvCxnSpPr>
            <a:stCxn id="18" idx="2"/>
            <a:endCxn id="226" idx="3"/>
          </p:cNvCxnSpPr>
          <p:nvPr/>
        </p:nvCxnSpPr>
        <p:spPr>
          <a:xfrm flipH="1">
            <a:off x="6057974" y="7343383"/>
            <a:ext cx="59300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4384576" y="1343778"/>
            <a:ext cx="864096" cy="4324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VBKW</a:t>
            </a:r>
            <a:endParaRPr lang="de-DE" sz="1600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4249244" y="336104"/>
            <a:ext cx="3422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Modell Prignitz (alt)</a:t>
            </a:r>
            <a:endParaRPr lang="de-DE" sz="28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72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A3 Papier (297x420 mm)</PresentationFormat>
  <Paragraphs>60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Elisa Gaudchau</dc:creator>
  <cp:lastModifiedBy>Britta Zimmermann</cp:lastModifiedBy>
  <cp:revision>22</cp:revision>
  <dcterms:created xsi:type="dcterms:W3CDTF">2017-07-27T07:31:37Z</dcterms:created>
  <dcterms:modified xsi:type="dcterms:W3CDTF">2017-11-20T15:33:01Z</dcterms:modified>
</cp:coreProperties>
</file>