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93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BBBA-EE23-4C1E-8710-4E44542689AA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07D4-743C-43CD-8409-1B517BA8E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1676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BBBA-EE23-4C1E-8710-4E44542689AA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07D4-743C-43CD-8409-1B517BA8E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65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BBBA-EE23-4C1E-8710-4E44542689AA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07D4-743C-43CD-8409-1B517BA8E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32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BBBA-EE23-4C1E-8710-4E44542689AA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07D4-743C-43CD-8409-1B517BA8E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205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BBBA-EE23-4C1E-8710-4E44542689AA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07D4-743C-43CD-8409-1B517BA8E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008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BBBA-EE23-4C1E-8710-4E44542689AA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07D4-743C-43CD-8409-1B517BA8E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9200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BBBA-EE23-4C1E-8710-4E44542689AA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07D4-743C-43CD-8409-1B517BA8E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30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BBBA-EE23-4C1E-8710-4E44542689AA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07D4-743C-43CD-8409-1B517BA8E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20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BBBA-EE23-4C1E-8710-4E44542689AA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07D4-743C-43CD-8409-1B517BA8E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23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BBBA-EE23-4C1E-8710-4E44542689AA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07D4-743C-43CD-8409-1B517BA8E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458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BBBA-EE23-4C1E-8710-4E44542689AA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07D4-743C-43CD-8409-1B517BA8E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79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5BBBA-EE23-4C1E-8710-4E44542689AA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D07D4-743C-43CD-8409-1B517BA8E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367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292080" y="1484784"/>
            <a:ext cx="3744416" cy="2952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6" name="Textfeld 5"/>
          <p:cNvSpPr txBox="1"/>
          <p:nvPr/>
        </p:nvSpPr>
        <p:spPr>
          <a:xfrm>
            <a:off x="5364088" y="1487860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u="sng" dirty="0" err="1" smtClean="0"/>
              <a:t>basic</a:t>
            </a:r>
            <a:r>
              <a:rPr lang="de-DE" sz="1200" b="1" u="sng" dirty="0" smtClean="0"/>
              <a:t> </a:t>
            </a:r>
            <a:r>
              <a:rPr lang="de-DE" sz="1200" b="1" u="sng" dirty="0" err="1" smtClean="0"/>
              <a:t>model</a:t>
            </a:r>
            <a:r>
              <a:rPr lang="de-DE" sz="1200" b="1" u="sng" dirty="0" smtClean="0"/>
              <a:t> </a:t>
            </a:r>
            <a:r>
              <a:rPr lang="de-DE" sz="1200" dirty="0" smtClean="0"/>
              <a:t>(KWUM_basic.py)</a:t>
            </a:r>
          </a:p>
        </p:txBody>
      </p:sp>
      <p:sp>
        <p:nvSpPr>
          <p:cNvPr id="7" name="Rechteck 6"/>
          <p:cNvSpPr/>
          <p:nvPr/>
        </p:nvSpPr>
        <p:spPr>
          <a:xfrm>
            <a:off x="6598542" y="1916832"/>
            <a:ext cx="2365945" cy="5040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8" name="Textfeld 7"/>
          <p:cNvSpPr txBox="1"/>
          <p:nvPr/>
        </p:nvSpPr>
        <p:spPr>
          <a:xfrm>
            <a:off x="6616477" y="1916832"/>
            <a:ext cx="214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 smtClean="0"/>
              <a:t>create_nodes</a:t>
            </a:r>
            <a:endParaRPr lang="de-DE" sz="1200" b="1" dirty="0" smtClean="0"/>
          </a:p>
          <a:p>
            <a:r>
              <a:rPr lang="de-DE" sz="1200" dirty="0" err="1" smtClean="0"/>
              <a:t>create</a:t>
            </a:r>
            <a:r>
              <a:rPr lang="de-DE" sz="1200" dirty="0" smtClean="0"/>
              <a:t> </a:t>
            </a:r>
            <a:r>
              <a:rPr lang="de-DE" sz="1200" dirty="0" err="1" smtClean="0"/>
              <a:t>system</a:t>
            </a:r>
            <a:r>
              <a:rPr lang="de-DE" sz="1200" dirty="0" smtClean="0"/>
              <a:t> </a:t>
            </a:r>
            <a:r>
              <a:rPr lang="de-DE" sz="1200" dirty="0" err="1" smtClean="0"/>
              <a:t>components</a:t>
            </a:r>
            <a:endParaRPr lang="de-DE" sz="1200" dirty="0" smtClean="0"/>
          </a:p>
        </p:txBody>
      </p:sp>
      <p:sp>
        <p:nvSpPr>
          <p:cNvPr id="9" name="Rechteck 8"/>
          <p:cNvSpPr/>
          <p:nvPr/>
        </p:nvSpPr>
        <p:spPr>
          <a:xfrm>
            <a:off x="6588222" y="2706884"/>
            <a:ext cx="2376265" cy="7544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0" name="Textfeld 9"/>
          <p:cNvSpPr txBox="1"/>
          <p:nvPr/>
        </p:nvSpPr>
        <p:spPr>
          <a:xfrm>
            <a:off x="6606157" y="2722684"/>
            <a:ext cx="2358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 smtClean="0"/>
              <a:t>create_model</a:t>
            </a:r>
            <a:endParaRPr lang="de-DE" sz="1200" b="1" dirty="0" smtClean="0"/>
          </a:p>
          <a:p>
            <a:r>
              <a:rPr lang="de-DE" sz="1200" dirty="0" err="1" smtClean="0"/>
              <a:t>read</a:t>
            </a:r>
            <a:r>
              <a:rPr lang="de-DE" sz="1200" dirty="0" smtClean="0"/>
              <a:t> </a:t>
            </a:r>
            <a:r>
              <a:rPr lang="de-DE" sz="1200" dirty="0" err="1" smtClean="0"/>
              <a:t>scenario</a:t>
            </a:r>
            <a:endParaRPr lang="de-DE" sz="1200" dirty="0"/>
          </a:p>
          <a:p>
            <a:r>
              <a:rPr lang="de-DE" sz="1200" dirty="0" err="1" smtClean="0"/>
              <a:t>build</a:t>
            </a:r>
            <a:r>
              <a:rPr lang="de-DE" sz="1200" dirty="0" smtClean="0"/>
              <a:t> </a:t>
            </a:r>
            <a:r>
              <a:rPr lang="de-DE" sz="1200" dirty="0" err="1" smtClean="0"/>
              <a:t>model</a:t>
            </a:r>
            <a:r>
              <a:rPr lang="de-DE" sz="1200" dirty="0" smtClean="0"/>
              <a:t> </a:t>
            </a:r>
            <a:r>
              <a:rPr lang="de-DE" sz="1200" dirty="0" err="1" smtClean="0"/>
              <a:t>from</a:t>
            </a:r>
            <a:r>
              <a:rPr lang="de-DE" sz="1200" dirty="0" smtClean="0"/>
              <a:t> </a:t>
            </a:r>
            <a:r>
              <a:rPr lang="de-DE" sz="1200" dirty="0" err="1" smtClean="0"/>
              <a:t>components</a:t>
            </a:r>
            <a:endParaRPr lang="de-DE" sz="1200" dirty="0" smtClean="0"/>
          </a:p>
        </p:txBody>
      </p:sp>
      <p:sp>
        <p:nvSpPr>
          <p:cNvPr id="11" name="Rechteck 10"/>
          <p:cNvSpPr/>
          <p:nvPr/>
        </p:nvSpPr>
        <p:spPr>
          <a:xfrm>
            <a:off x="6640438" y="3810302"/>
            <a:ext cx="2304256" cy="5040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2" name="Textfeld 11"/>
          <p:cNvSpPr txBox="1"/>
          <p:nvPr/>
        </p:nvSpPr>
        <p:spPr>
          <a:xfrm>
            <a:off x="6606158" y="3783640"/>
            <a:ext cx="214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 smtClean="0"/>
              <a:t>simulate</a:t>
            </a:r>
            <a:endParaRPr lang="de-DE" sz="1200" b="1" dirty="0" smtClean="0"/>
          </a:p>
          <a:p>
            <a:r>
              <a:rPr lang="de-DE" sz="1200" dirty="0" err="1" smtClean="0"/>
              <a:t>optimize</a:t>
            </a:r>
            <a:r>
              <a:rPr lang="de-DE" sz="1200" dirty="0" smtClean="0"/>
              <a:t> </a:t>
            </a:r>
            <a:r>
              <a:rPr lang="de-DE" sz="1200" dirty="0" err="1" smtClean="0"/>
              <a:t>energy</a:t>
            </a:r>
            <a:r>
              <a:rPr lang="de-DE" sz="1200" dirty="0" smtClean="0"/>
              <a:t> </a:t>
            </a:r>
            <a:r>
              <a:rPr lang="de-DE" sz="1200" dirty="0" err="1" smtClean="0"/>
              <a:t>system</a:t>
            </a:r>
            <a:endParaRPr lang="de-DE" sz="1200" dirty="0" smtClean="0"/>
          </a:p>
        </p:txBody>
      </p:sp>
      <p:cxnSp>
        <p:nvCxnSpPr>
          <p:cNvPr id="21" name="Gerade Verbindung mit Pfeil 20"/>
          <p:cNvCxnSpPr/>
          <p:nvPr/>
        </p:nvCxnSpPr>
        <p:spPr>
          <a:xfrm flipV="1">
            <a:off x="6804248" y="2421095"/>
            <a:ext cx="0" cy="282632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>
            <a:off x="6384339" y="2896198"/>
            <a:ext cx="22181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5364088" y="2016422"/>
            <a:ext cx="1152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 err="1"/>
              <a:t>n</a:t>
            </a:r>
            <a:r>
              <a:rPr lang="de-DE" sz="1200" i="1" dirty="0" err="1" smtClean="0"/>
              <a:t>odes</a:t>
            </a:r>
            <a:r>
              <a:rPr lang="de-DE" sz="1200" i="1" dirty="0" smtClean="0"/>
              <a:t>:</a:t>
            </a:r>
            <a:br>
              <a:rPr lang="de-DE" sz="1200" i="1" dirty="0" smtClean="0"/>
            </a:br>
            <a:r>
              <a:rPr lang="de-DE" sz="1200" i="1" dirty="0" err="1" smtClean="0"/>
              <a:t>buses</a:t>
            </a:r>
            <a:r>
              <a:rPr lang="de-DE" sz="1200" i="1" dirty="0" smtClean="0"/>
              <a:t>, </a:t>
            </a:r>
            <a:r>
              <a:rPr lang="de-DE" sz="1200" i="1" dirty="0" err="1" smtClean="0"/>
              <a:t>sources</a:t>
            </a:r>
            <a:endParaRPr lang="de-DE" sz="1200" i="1" dirty="0" smtClean="0"/>
          </a:p>
          <a:p>
            <a:r>
              <a:rPr lang="de-DE" sz="1200" i="1" dirty="0" err="1" smtClean="0"/>
              <a:t>sinks</a:t>
            </a:r>
            <a:r>
              <a:rPr lang="de-DE" sz="1200" i="1" dirty="0" smtClean="0"/>
              <a:t>, </a:t>
            </a:r>
            <a:r>
              <a:rPr lang="de-DE" sz="1200" i="1" dirty="0" err="1" smtClean="0"/>
              <a:t>transformers</a:t>
            </a:r>
            <a:endParaRPr lang="de-DE" sz="1200" i="1" dirty="0" smtClean="0"/>
          </a:p>
        </p:txBody>
      </p:sp>
      <p:sp>
        <p:nvSpPr>
          <p:cNvPr id="39" name="Textfeld 38"/>
          <p:cNvSpPr txBox="1"/>
          <p:nvPr/>
        </p:nvSpPr>
        <p:spPr>
          <a:xfrm>
            <a:off x="5392342" y="3944089"/>
            <a:ext cx="926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 err="1" smtClean="0"/>
              <a:t>results</a:t>
            </a:r>
            <a:endParaRPr lang="de-DE" sz="1200" i="1" dirty="0" smtClean="0"/>
          </a:p>
        </p:txBody>
      </p:sp>
      <p:cxnSp>
        <p:nvCxnSpPr>
          <p:cNvPr id="44" name="Gerade Verbindung 43"/>
          <p:cNvCxnSpPr/>
          <p:nvPr/>
        </p:nvCxnSpPr>
        <p:spPr>
          <a:xfrm flipV="1">
            <a:off x="6372200" y="2240868"/>
            <a:ext cx="0" cy="65533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 flipH="1">
            <a:off x="6361880" y="2240868"/>
            <a:ext cx="226344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5364088" y="306896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 err="1" smtClean="0"/>
              <a:t>esys</a:t>
            </a:r>
            <a:endParaRPr lang="de-DE" sz="1200" i="1" dirty="0" smtClean="0"/>
          </a:p>
        </p:txBody>
      </p:sp>
      <p:sp>
        <p:nvSpPr>
          <p:cNvPr id="49" name="Textfeld 48"/>
          <p:cNvSpPr txBox="1"/>
          <p:nvPr/>
        </p:nvSpPr>
        <p:spPr>
          <a:xfrm>
            <a:off x="4572000" y="2758053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 err="1" smtClean="0"/>
              <a:t>cfg</a:t>
            </a:r>
            <a:endParaRPr lang="de-DE" sz="1200" i="1" dirty="0" smtClean="0"/>
          </a:p>
        </p:txBody>
      </p:sp>
      <p:sp>
        <p:nvSpPr>
          <p:cNvPr id="57" name="Rechteck 56"/>
          <p:cNvSpPr/>
          <p:nvPr/>
        </p:nvSpPr>
        <p:spPr>
          <a:xfrm>
            <a:off x="251520" y="1556792"/>
            <a:ext cx="4147914" cy="32403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58" name="Textfeld 57"/>
          <p:cNvSpPr txBox="1"/>
          <p:nvPr/>
        </p:nvSpPr>
        <p:spPr>
          <a:xfrm>
            <a:off x="592856" y="1559868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u="sng" dirty="0" err="1" smtClean="0"/>
              <a:t>basic</a:t>
            </a:r>
            <a:r>
              <a:rPr lang="de-DE" sz="1200" b="1" u="sng" dirty="0" smtClean="0"/>
              <a:t> </a:t>
            </a:r>
            <a:r>
              <a:rPr lang="de-DE" sz="1200" b="1" u="sng" dirty="0" err="1" smtClean="0"/>
              <a:t>scenario</a:t>
            </a:r>
            <a:r>
              <a:rPr lang="de-DE" sz="1200" dirty="0" smtClean="0"/>
              <a:t> (basic_scenario.py)</a:t>
            </a:r>
            <a:endParaRPr lang="de-DE" sz="1200" b="1" u="sng" dirty="0" smtClean="0"/>
          </a:p>
        </p:txBody>
      </p:sp>
      <p:sp>
        <p:nvSpPr>
          <p:cNvPr id="72" name="Rechteck 71"/>
          <p:cNvSpPr/>
          <p:nvPr/>
        </p:nvSpPr>
        <p:spPr>
          <a:xfrm>
            <a:off x="611560" y="2924944"/>
            <a:ext cx="2376265" cy="7544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73" name="Textfeld 72"/>
          <p:cNvSpPr txBox="1"/>
          <p:nvPr/>
        </p:nvSpPr>
        <p:spPr>
          <a:xfrm>
            <a:off x="660936" y="2926685"/>
            <a:ext cx="2358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 smtClean="0"/>
              <a:t>run_scenario</a:t>
            </a:r>
            <a:endParaRPr lang="de-DE" sz="1200" b="1" dirty="0" smtClean="0"/>
          </a:p>
          <a:p>
            <a:endParaRPr lang="de-DE" sz="1200" dirty="0" smtClean="0"/>
          </a:p>
        </p:txBody>
      </p:sp>
      <p:cxnSp>
        <p:nvCxnSpPr>
          <p:cNvPr id="50" name="Gerade Verbindung mit Pfeil 49"/>
          <p:cNvCxnSpPr/>
          <p:nvPr/>
        </p:nvCxnSpPr>
        <p:spPr>
          <a:xfrm flipV="1">
            <a:off x="2987825" y="2996952"/>
            <a:ext cx="3618332" cy="48897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 flipH="1">
            <a:off x="3005762" y="3105330"/>
            <a:ext cx="3592780" cy="10764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102"/>
          <p:cNvSpPr txBox="1"/>
          <p:nvPr/>
        </p:nvSpPr>
        <p:spPr>
          <a:xfrm>
            <a:off x="4572000" y="3368025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 err="1" smtClean="0"/>
              <a:t>esys</a:t>
            </a:r>
            <a:endParaRPr lang="de-DE" sz="1200" i="1" dirty="0" smtClean="0"/>
          </a:p>
        </p:txBody>
      </p:sp>
      <p:sp>
        <p:nvSpPr>
          <p:cNvPr id="108" name="Textfeld 107"/>
          <p:cNvSpPr txBox="1"/>
          <p:nvPr/>
        </p:nvSpPr>
        <p:spPr>
          <a:xfrm>
            <a:off x="3241973" y="3806929"/>
            <a:ext cx="926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 err="1" smtClean="0"/>
              <a:t>esys</a:t>
            </a:r>
            <a:endParaRPr lang="de-DE" sz="1200" i="1" dirty="0" smtClean="0"/>
          </a:p>
          <a:p>
            <a:r>
              <a:rPr lang="de-DE" sz="1200" i="1" dirty="0" err="1" smtClean="0"/>
              <a:t>results</a:t>
            </a:r>
            <a:endParaRPr lang="de-DE" sz="1200" i="1" dirty="0" smtClean="0"/>
          </a:p>
        </p:txBody>
      </p:sp>
      <p:sp>
        <p:nvSpPr>
          <p:cNvPr id="109" name="Rechteck 108"/>
          <p:cNvSpPr/>
          <p:nvPr/>
        </p:nvSpPr>
        <p:spPr>
          <a:xfrm>
            <a:off x="611560" y="1916832"/>
            <a:ext cx="2376265" cy="7544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10" name="Textfeld 109"/>
          <p:cNvSpPr txBox="1"/>
          <p:nvPr/>
        </p:nvSpPr>
        <p:spPr>
          <a:xfrm>
            <a:off x="660936" y="1918573"/>
            <a:ext cx="2358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__</a:t>
            </a:r>
            <a:r>
              <a:rPr lang="de-DE" sz="1200" b="1" dirty="0" err="1" smtClean="0"/>
              <a:t>main</a:t>
            </a:r>
            <a:r>
              <a:rPr lang="de-DE" sz="1200" b="1" dirty="0" smtClean="0"/>
              <a:t>__</a:t>
            </a:r>
          </a:p>
          <a:p>
            <a:r>
              <a:rPr lang="de-DE" sz="1200" dirty="0" err="1" smtClean="0"/>
              <a:t>configurate</a:t>
            </a:r>
            <a:r>
              <a:rPr lang="de-DE" sz="1200" dirty="0" smtClean="0"/>
              <a:t> </a:t>
            </a:r>
            <a:r>
              <a:rPr lang="de-DE" sz="1200" dirty="0" err="1" smtClean="0"/>
              <a:t>input</a:t>
            </a:r>
            <a:r>
              <a:rPr lang="de-DE" sz="1200" dirty="0" smtClean="0"/>
              <a:t> etc.</a:t>
            </a:r>
          </a:p>
        </p:txBody>
      </p:sp>
      <p:cxnSp>
        <p:nvCxnSpPr>
          <p:cNvPr id="111" name="Gerade Verbindung mit Pfeil 110"/>
          <p:cNvCxnSpPr/>
          <p:nvPr/>
        </p:nvCxnSpPr>
        <p:spPr>
          <a:xfrm flipH="1">
            <a:off x="755576" y="2700042"/>
            <a:ext cx="0" cy="224902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hteck 115"/>
          <p:cNvSpPr/>
          <p:nvPr/>
        </p:nvSpPr>
        <p:spPr>
          <a:xfrm>
            <a:off x="611560" y="3933056"/>
            <a:ext cx="2376265" cy="7544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17" name="Textfeld 116"/>
          <p:cNvSpPr txBox="1"/>
          <p:nvPr/>
        </p:nvSpPr>
        <p:spPr>
          <a:xfrm>
            <a:off x="660936" y="3934797"/>
            <a:ext cx="2358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 smtClean="0"/>
              <a:t>plot_results</a:t>
            </a:r>
            <a:endParaRPr lang="de-DE" sz="1200" b="1" dirty="0" smtClean="0"/>
          </a:p>
          <a:p>
            <a:r>
              <a:rPr lang="de-DE" sz="1200" dirty="0" err="1" smtClean="0"/>
              <a:t>print</a:t>
            </a:r>
            <a:r>
              <a:rPr lang="de-DE" sz="1200" dirty="0" smtClean="0"/>
              <a:t> </a:t>
            </a:r>
            <a:r>
              <a:rPr lang="de-DE" sz="1200" dirty="0" err="1" smtClean="0"/>
              <a:t>results</a:t>
            </a:r>
            <a:r>
              <a:rPr lang="de-DE" sz="1200" dirty="0" smtClean="0"/>
              <a:t> </a:t>
            </a:r>
            <a:r>
              <a:rPr lang="de-DE" sz="1200" dirty="0" err="1" smtClean="0"/>
              <a:t>graphs</a:t>
            </a:r>
            <a:endParaRPr lang="de-DE" sz="1200" dirty="0" smtClean="0"/>
          </a:p>
        </p:txBody>
      </p:sp>
      <p:cxnSp>
        <p:nvCxnSpPr>
          <p:cNvPr id="122" name="Gerade Verbindung mit Pfeil 121"/>
          <p:cNvCxnSpPr>
            <a:endCxn id="116" idx="1"/>
          </p:cNvCxnSpPr>
          <p:nvPr/>
        </p:nvCxnSpPr>
        <p:spPr>
          <a:xfrm>
            <a:off x="395536" y="4245305"/>
            <a:ext cx="216000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125"/>
          <p:cNvCxnSpPr/>
          <p:nvPr/>
        </p:nvCxnSpPr>
        <p:spPr>
          <a:xfrm flipV="1">
            <a:off x="395536" y="2294064"/>
            <a:ext cx="0" cy="1951241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126"/>
          <p:cNvCxnSpPr/>
          <p:nvPr/>
        </p:nvCxnSpPr>
        <p:spPr>
          <a:xfrm flipH="1">
            <a:off x="385216" y="2287032"/>
            <a:ext cx="226344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mit Pfeil 128"/>
          <p:cNvCxnSpPr/>
          <p:nvPr/>
        </p:nvCxnSpPr>
        <p:spPr>
          <a:xfrm>
            <a:off x="3005762" y="3369015"/>
            <a:ext cx="3634676" cy="472143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/>
          <p:cNvCxnSpPr/>
          <p:nvPr/>
        </p:nvCxnSpPr>
        <p:spPr>
          <a:xfrm flipH="1">
            <a:off x="3005762" y="4314358"/>
            <a:ext cx="288799" cy="3205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3294561" y="2308523"/>
            <a:ext cx="0" cy="65533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mit Pfeil 134"/>
          <p:cNvCxnSpPr/>
          <p:nvPr/>
        </p:nvCxnSpPr>
        <p:spPr>
          <a:xfrm flipH="1">
            <a:off x="2987825" y="2953870"/>
            <a:ext cx="306736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/>
          <p:nvPr/>
        </p:nvCxnSpPr>
        <p:spPr>
          <a:xfrm flipH="1">
            <a:off x="3019267" y="2311016"/>
            <a:ext cx="275294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feld 138"/>
          <p:cNvSpPr txBox="1"/>
          <p:nvPr/>
        </p:nvSpPr>
        <p:spPr>
          <a:xfrm>
            <a:off x="3247587" y="245854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 err="1" smtClean="0"/>
              <a:t>cfg</a:t>
            </a:r>
            <a:endParaRPr lang="de-DE" sz="1200" i="1" dirty="0" smtClean="0"/>
          </a:p>
        </p:txBody>
      </p:sp>
      <p:sp>
        <p:nvSpPr>
          <p:cNvPr id="13" name="Freihandform 12"/>
          <p:cNvSpPr/>
          <p:nvPr/>
        </p:nvSpPr>
        <p:spPr>
          <a:xfrm>
            <a:off x="2793241" y="3210344"/>
            <a:ext cx="235709" cy="146648"/>
          </a:xfrm>
          <a:custGeom>
            <a:avLst/>
            <a:gdLst>
              <a:gd name="connsiteX0" fmla="*/ 216659 w 235709"/>
              <a:gd name="connsiteY0" fmla="*/ 0 h 261403"/>
              <a:gd name="connsiteX1" fmla="*/ 111884 w 235709"/>
              <a:gd name="connsiteY1" fmla="*/ 9525 h 261403"/>
              <a:gd name="connsiteX2" fmla="*/ 83309 w 235709"/>
              <a:gd name="connsiteY2" fmla="*/ 19050 h 261403"/>
              <a:gd name="connsiteX3" fmla="*/ 45209 w 235709"/>
              <a:gd name="connsiteY3" fmla="*/ 28575 h 261403"/>
              <a:gd name="connsiteX4" fmla="*/ 7109 w 235709"/>
              <a:gd name="connsiteY4" fmla="*/ 85725 h 261403"/>
              <a:gd name="connsiteX5" fmla="*/ 16634 w 235709"/>
              <a:gd name="connsiteY5" fmla="*/ 180975 h 261403"/>
              <a:gd name="connsiteX6" fmla="*/ 35684 w 235709"/>
              <a:gd name="connsiteY6" fmla="*/ 209550 h 261403"/>
              <a:gd name="connsiteX7" fmla="*/ 111884 w 235709"/>
              <a:gd name="connsiteY7" fmla="*/ 238125 h 261403"/>
              <a:gd name="connsiteX8" fmla="*/ 235709 w 235709"/>
              <a:gd name="connsiteY8" fmla="*/ 257175 h 261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709" h="261403">
                <a:moveTo>
                  <a:pt x="216659" y="0"/>
                </a:moveTo>
                <a:cubicBezTo>
                  <a:pt x="181734" y="3175"/>
                  <a:pt x="146601" y="4565"/>
                  <a:pt x="111884" y="9525"/>
                </a:cubicBezTo>
                <a:cubicBezTo>
                  <a:pt x="101945" y="10945"/>
                  <a:pt x="92963" y="16292"/>
                  <a:pt x="83309" y="19050"/>
                </a:cubicBezTo>
                <a:cubicBezTo>
                  <a:pt x="70722" y="22646"/>
                  <a:pt x="57909" y="25400"/>
                  <a:pt x="45209" y="28575"/>
                </a:cubicBezTo>
                <a:lnTo>
                  <a:pt x="7109" y="85725"/>
                </a:lnTo>
                <a:cubicBezTo>
                  <a:pt x="-10591" y="112274"/>
                  <a:pt x="9459" y="149884"/>
                  <a:pt x="16634" y="180975"/>
                </a:cubicBezTo>
                <a:cubicBezTo>
                  <a:pt x="19208" y="192129"/>
                  <a:pt x="26890" y="202221"/>
                  <a:pt x="35684" y="209550"/>
                </a:cubicBezTo>
                <a:cubicBezTo>
                  <a:pt x="57031" y="227339"/>
                  <a:pt x="86250" y="231716"/>
                  <a:pt x="111884" y="238125"/>
                </a:cubicBezTo>
                <a:cubicBezTo>
                  <a:pt x="166877" y="274787"/>
                  <a:pt x="129011" y="257175"/>
                  <a:pt x="235709" y="257175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0" name="Gerade Verbindung mit Pfeil 99"/>
          <p:cNvCxnSpPr/>
          <p:nvPr/>
        </p:nvCxnSpPr>
        <p:spPr>
          <a:xfrm flipH="1" flipV="1">
            <a:off x="2987825" y="3461348"/>
            <a:ext cx="3652613" cy="647954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 flipH="1" flipV="1">
            <a:off x="3278840" y="3641465"/>
            <a:ext cx="15721" cy="662377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 flipH="1">
            <a:off x="3003546" y="3641465"/>
            <a:ext cx="275294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63488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Bildschirmpräsentation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Britta Zimmermann</dc:creator>
  <cp:lastModifiedBy>Britta Zimmermann</cp:lastModifiedBy>
  <cp:revision>14</cp:revision>
  <dcterms:created xsi:type="dcterms:W3CDTF">2017-12-06T07:35:00Z</dcterms:created>
  <dcterms:modified xsi:type="dcterms:W3CDTF">2017-12-06T13:44:27Z</dcterms:modified>
</cp:coreProperties>
</file>