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115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D0FC0-4188-435B-8DE3-B02EB06A9C44}" type="datetimeFigureOut">
              <a:rPr lang="zh-CN" altLang="en-US" smtClean="0"/>
              <a:t>2020/9/9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C2FDF-BDEE-46BB-BFB4-6738CE5B62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107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D0FC0-4188-435B-8DE3-B02EB06A9C44}" type="datetimeFigureOut">
              <a:rPr lang="zh-CN" altLang="en-US" smtClean="0"/>
              <a:t>2020/9/9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C2FDF-BDEE-46BB-BFB4-6738CE5B62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0316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D0FC0-4188-435B-8DE3-B02EB06A9C44}" type="datetimeFigureOut">
              <a:rPr lang="zh-CN" altLang="en-US" smtClean="0"/>
              <a:t>2020/9/9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C2FDF-BDEE-46BB-BFB4-6738CE5B62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5592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D0FC0-4188-435B-8DE3-B02EB06A9C44}" type="datetimeFigureOut">
              <a:rPr lang="zh-CN" altLang="en-US" smtClean="0"/>
              <a:t>2020/9/9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C2FDF-BDEE-46BB-BFB4-6738CE5B62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851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D0FC0-4188-435B-8DE3-B02EB06A9C44}" type="datetimeFigureOut">
              <a:rPr lang="zh-CN" altLang="en-US" smtClean="0"/>
              <a:t>2020/9/9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C2FDF-BDEE-46BB-BFB4-6738CE5B62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4320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D0FC0-4188-435B-8DE3-B02EB06A9C44}" type="datetimeFigureOut">
              <a:rPr lang="zh-CN" altLang="en-US" smtClean="0"/>
              <a:t>2020/9/9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C2FDF-BDEE-46BB-BFB4-6738CE5B62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1080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D0FC0-4188-435B-8DE3-B02EB06A9C44}" type="datetimeFigureOut">
              <a:rPr lang="zh-CN" altLang="en-US" smtClean="0"/>
              <a:t>2020/9/9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C2FDF-BDEE-46BB-BFB4-6738CE5B62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5158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D0FC0-4188-435B-8DE3-B02EB06A9C44}" type="datetimeFigureOut">
              <a:rPr lang="zh-CN" altLang="en-US" smtClean="0"/>
              <a:t>2020/9/9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C2FDF-BDEE-46BB-BFB4-6738CE5B62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1825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D0FC0-4188-435B-8DE3-B02EB06A9C44}" type="datetimeFigureOut">
              <a:rPr lang="zh-CN" altLang="en-US" smtClean="0"/>
              <a:t>2020/9/9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C2FDF-BDEE-46BB-BFB4-6738CE5B62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4063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D0FC0-4188-435B-8DE3-B02EB06A9C44}" type="datetimeFigureOut">
              <a:rPr lang="zh-CN" altLang="en-US" smtClean="0"/>
              <a:t>2020/9/9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C2FDF-BDEE-46BB-BFB4-6738CE5B62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6423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D0FC0-4188-435B-8DE3-B02EB06A9C44}" type="datetimeFigureOut">
              <a:rPr lang="zh-CN" altLang="en-US" smtClean="0"/>
              <a:t>2020/9/9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C2FDF-BDEE-46BB-BFB4-6738CE5B62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0024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D0FC0-4188-435B-8DE3-B02EB06A9C44}" type="datetimeFigureOut">
              <a:rPr lang="zh-CN" altLang="en-US" smtClean="0"/>
              <a:t>2020/9/9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C2FDF-BDEE-46BB-BFB4-6738CE5B62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238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82700" y="793750"/>
            <a:ext cx="53467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app.use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async</a:t>
            </a:r>
            <a:r>
              <a:rPr lang="en-US" altLang="zh-CN" dirty="0" smtClean="0"/>
              <a:t> (</a:t>
            </a:r>
            <a:r>
              <a:rPr lang="en-US" altLang="zh-CN" dirty="0" err="1" smtClean="0"/>
              <a:t>ctx</a:t>
            </a:r>
            <a:r>
              <a:rPr lang="en-US" altLang="zh-CN" dirty="0" smtClean="0"/>
              <a:t>, next) =&gt; {</a:t>
            </a:r>
          </a:p>
          <a:p>
            <a:r>
              <a:rPr lang="en-US" altLang="zh-CN" dirty="0" smtClean="0"/>
              <a:t>    console.log('01 </a:t>
            </a:r>
            <a:r>
              <a:rPr lang="zh-CN" altLang="en-US" dirty="0" smtClean="0"/>
              <a:t>第一个中间件</a:t>
            </a:r>
            <a:r>
              <a:rPr lang="en-US" altLang="zh-CN" dirty="0" smtClean="0"/>
              <a:t>');</a:t>
            </a:r>
          </a:p>
          <a:p>
            <a:r>
              <a:rPr lang="en-US" altLang="zh-CN" dirty="0" smtClean="0"/>
              <a:t>    await next();</a:t>
            </a:r>
          </a:p>
          <a:p>
            <a:r>
              <a:rPr lang="en-US" altLang="zh-CN" dirty="0" smtClean="0"/>
              <a:t>    console.log('05 </a:t>
            </a:r>
            <a:r>
              <a:rPr lang="zh-CN" altLang="en-US" dirty="0" smtClean="0"/>
              <a:t>第一个中间件执行完毕</a:t>
            </a:r>
            <a:r>
              <a:rPr lang="en-US" altLang="zh-CN" dirty="0" smtClean="0"/>
              <a:t>');</a:t>
            </a:r>
          </a:p>
          <a:p>
            <a:r>
              <a:rPr lang="en-US" altLang="zh-CN" dirty="0" smtClean="0"/>
              <a:t>})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app.use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async</a:t>
            </a:r>
            <a:r>
              <a:rPr lang="en-US" altLang="zh-CN" dirty="0" smtClean="0"/>
              <a:t> (</a:t>
            </a:r>
            <a:r>
              <a:rPr lang="en-US" altLang="zh-CN" dirty="0" err="1" smtClean="0"/>
              <a:t>ctx</a:t>
            </a:r>
            <a:r>
              <a:rPr lang="en-US" altLang="zh-CN" dirty="0" smtClean="0"/>
              <a:t>, next) =&gt; {</a:t>
            </a:r>
          </a:p>
          <a:p>
            <a:r>
              <a:rPr lang="en-US" altLang="zh-CN" dirty="0" smtClean="0"/>
              <a:t>    console.log('02 </a:t>
            </a:r>
            <a:r>
              <a:rPr lang="zh-CN" altLang="en-US" dirty="0" smtClean="0"/>
              <a:t>第二个中间件</a:t>
            </a:r>
            <a:r>
              <a:rPr lang="en-US" altLang="zh-CN" dirty="0" smtClean="0"/>
              <a:t>');</a:t>
            </a:r>
          </a:p>
          <a:p>
            <a:r>
              <a:rPr lang="en-US" altLang="zh-CN" dirty="0" smtClean="0"/>
              <a:t>    await next();</a:t>
            </a:r>
          </a:p>
          <a:p>
            <a:r>
              <a:rPr lang="en-US" altLang="zh-CN" dirty="0" smtClean="0"/>
              <a:t>    console.log('04 </a:t>
            </a:r>
            <a:r>
              <a:rPr lang="zh-CN" altLang="en-US" dirty="0" smtClean="0"/>
              <a:t>第二个中间件执行完毕</a:t>
            </a:r>
            <a:r>
              <a:rPr lang="en-US" altLang="zh-CN" dirty="0" smtClean="0"/>
              <a:t>');</a:t>
            </a:r>
          </a:p>
          <a:p>
            <a:r>
              <a:rPr lang="en-US" altLang="zh-CN" dirty="0" smtClean="0"/>
              <a:t>})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router.get</a:t>
            </a:r>
            <a:r>
              <a:rPr lang="en-US" altLang="zh-CN" dirty="0" smtClean="0"/>
              <a:t>('/news', </a:t>
            </a:r>
            <a:r>
              <a:rPr lang="en-US" altLang="zh-CN" dirty="0" err="1" smtClean="0"/>
              <a:t>async</a:t>
            </a:r>
            <a:r>
              <a:rPr lang="en-US" altLang="zh-CN" dirty="0" smtClean="0"/>
              <a:t> (</a:t>
            </a:r>
            <a:r>
              <a:rPr lang="en-US" altLang="zh-CN" dirty="0" err="1" smtClean="0"/>
              <a:t>ctx</a:t>
            </a:r>
            <a:r>
              <a:rPr lang="en-US" altLang="zh-CN" dirty="0" smtClean="0"/>
              <a:t>, next) =&gt; {</a:t>
            </a:r>
          </a:p>
          <a:p>
            <a:r>
              <a:rPr lang="en-US" altLang="zh-CN" dirty="0" smtClean="0"/>
              <a:t>    console.log('03 </a:t>
            </a:r>
            <a:r>
              <a:rPr lang="zh-CN" altLang="en-US" dirty="0" smtClean="0"/>
              <a:t>执行路由处理函数</a:t>
            </a:r>
            <a:r>
              <a:rPr lang="en-US" altLang="zh-CN" dirty="0" smtClean="0"/>
              <a:t>——news');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ctx.body</a:t>
            </a:r>
            <a:r>
              <a:rPr lang="en-US" altLang="zh-CN" dirty="0" smtClean="0"/>
              <a:t> = '&lt;h1&gt;</a:t>
            </a:r>
            <a:r>
              <a:rPr lang="zh-CN" altLang="en-US" dirty="0" smtClean="0"/>
              <a:t>新闻</a:t>
            </a:r>
            <a:r>
              <a:rPr lang="en-US" altLang="zh-CN" dirty="0" smtClean="0"/>
              <a:t>&lt;/h1&gt;';</a:t>
            </a:r>
          </a:p>
          <a:p>
            <a:r>
              <a:rPr lang="en-US" altLang="zh-CN" dirty="0" smtClean="0"/>
              <a:t>});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7103110" y="612076"/>
            <a:ext cx="3219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Koa2</a:t>
            </a:r>
            <a:r>
              <a:rPr lang="zh-CN" altLang="en-US" sz="1600" dirty="0" smtClean="0"/>
              <a:t>中，中间件按照顺序执行</a:t>
            </a:r>
            <a:endParaRPr lang="zh-CN" altLang="en-US" sz="1600" dirty="0"/>
          </a:p>
        </p:txBody>
      </p:sp>
      <p:sp>
        <p:nvSpPr>
          <p:cNvPr id="8" name="矩形 7"/>
          <p:cNvSpPr/>
          <p:nvPr/>
        </p:nvSpPr>
        <p:spPr>
          <a:xfrm>
            <a:off x="1587500" y="1403350"/>
            <a:ext cx="1263650" cy="2667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1422400" y="1168400"/>
            <a:ext cx="0" cy="501650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2206625" y="1670050"/>
            <a:ext cx="0" cy="86360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1485900" y="2825750"/>
            <a:ext cx="0" cy="501650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1571625" y="3060700"/>
            <a:ext cx="1263650" cy="2667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/>
          <p:cNvCxnSpPr/>
          <p:nvPr/>
        </p:nvCxnSpPr>
        <p:spPr>
          <a:xfrm>
            <a:off x="2200275" y="3327400"/>
            <a:ext cx="0" cy="86360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1517650" y="4419600"/>
            <a:ext cx="0" cy="501650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组合 46"/>
          <p:cNvGrpSpPr/>
          <p:nvPr/>
        </p:nvGrpSpPr>
        <p:grpSpPr>
          <a:xfrm>
            <a:off x="4743450" y="3524250"/>
            <a:ext cx="1946910" cy="1295400"/>
            <a:chOff x="4743450" y="3524250"/>
            <a:chExt cx="2254250" cy="1295400"/>
          </a:xfrm>
        </p:grpSpPr>
        <p:cxnSp>
          <p:nvCxnSpPr>
            <p:cNvPr id="40" name="直接连接符 39"/>
            <p:cNvCxnSpPr/>
            <p:nvPr/>
          </p:nvCxnSpPr>
          <p:spPr>
            <a:xfrm>
              <a:off x="4743450" y="4806950"/>
              <a:ext cx="2254250" cy="12700"/>
            </a:xfrm>
            <a:prstGeom prst="line">
              <a:avLst/>
            </a:prstGeom>
            <a:ln w="1270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V="1">
              <a:off x="6997700" y="3524250"/>
              <a:ext cx="0" cy="1295400"/>
            </a:xfrm>
            <a:prstGeom prst="line">
              <a:avLst/>
            </a:prstGeom>
            <a:ln w="1270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/>
            <p:nvPr/>
          </p:nvCxnSpPr>
          <p:spPr>
            <a:xfrm flipH="1">
              <a:off x="5775960" y="3524250"/>
              <a:ext cx="1221740" cy="0"/>
            </a:xfrm>
            <a:prstGeom prst="straightConnector1">
              <a:avLst/>
            </a:prstGeom>
            <a:ln w="12700">
              <a:solidFill>
                <a:schemeClr val="accent3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组合 58"/>
          <p:cNvGrpSpPr/>
          <p:nvPr/>
        </p:nvGrpSpPr>
        <p:grpSpPr>
          <a:xfrm>
            <a:off x="648269" y="1838325"/>
            <a:ext cx="907482" cy="1652684"/>
            <a:chOff x="419100" y="1838325"/>
            <a:chExt cx="1136651" cy="1652684"/>
          </a:xfrm>
        </p:grpSpPr>
        <p:cxnSp>
          <p:nvCxnSpPr>
            <p:cNvPr id="49" name="直接连接符 48"/>
            <p:cNvCxnSpPr/>
            <p:nvPr/>
          </p:nvCxnSpPr>
          <p:spPr>
            <a:xfrm flipH="1">
              <a:off x="426720" y="3480816"/>
              <a:ext cx="995680" cy="10193"/>
            </a:xfrm>
            <a:prstGeom prst="line">
              <a:avLst/>
            </a:prstGeom>
            <a:ln w="1270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 flipH="1" flipV="1">
              <a:off x="419100" y="1847502"/>
              <a:ext cx="7620" cy="1643507"/>
            </a:xfrm>
            <a:prstGeom prst="line">
              <a:avLst/>
            </a:prstGeom>
            <a:ln w="1270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箭头连接符 55"/>
            <p:cNvCxnSpPr/>
            <p:nvPr/>
          </p:nvCxnSpPr>
          <p:spPr>
            <a:xfrm flipV="1">
              <a:off x="419100" y="1838325"/>
              <a:ext cx="1136651" cy="9177"/>
            </a:xfrm>
            <a:prstGeom prst="straightConnector1">
              <a:avLst/>
            </a:prstGeom>
            <a:ln w="12700">
              <a:solidFill>
                <a:schemeClr val="accent3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文本框 59"/>
          <p:cNvSpPr txBox="1"/>
          <p:nvPr/>
        </p:nvSpPr>
        <p:spPr>
          <a:xfrm>
            <a:off x="548924" y="4347259"/>
            <a:ext cx="833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路由处理函数执行完毕</a:t>
            </a:r>
            <a:endParaRPr lang="zh-CN" altLang="en-US" sz="1200" dirty="0"/>
          </a:p>
        </p:txBody>
      </p:sp>
      <p:sp>
        <p:nvSpPr>
          <p:cNvPr id="61" name="文本框 60"/>
          <p:cNvSpPr txBox="1"/>
          <p:nvPr/>
        </p:nvSpPr>
        <p:spPr>
          <a:xfrm>
            <a:off x="7103110" y="4819650"/>
            <a:ext cx="35001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输出：</a:t>
            </a:r>
            <a:endParaRPr lang="en-US" altLang="zh-CN" sz="1600" dirty="0" smtClean="0"/>
          </a:p>
          <a:p>
            <a:r>
              <a:rPr lang="en-US" altLang="zh-CN" sz="1600" dirty="0" smtClean="0"/>
              <a:t>01 </a:t>
            </a:r>
            <a:r>
              <a:rPr lang="zh-CN" altLang="en-US" sz="1600" dirty="0" smtClean="0"/>
              <a:t>第一个中间件</a:t>
            </a:r>
          </a:p>
          <a:p>
            <a:r>
              <a:rPr lang="en-US" altLang="zh-CN" sz="1600" dirty="0" smtClean="0"/>
              <a:t>02 </a:t>
            </a:r>
            <a:r>
              <a:rPr lang="zh-CN" altLang="en-US" sz="1600" dirty="0" smtClean="0"/>
              <a:t>第二个中间件</a:t>
            </a:r>
          </a:p>
          <a:p>
            <a:r>
              <a:rPr lang="en-US" altLang="zh-CN" sz="1600" dirty="0" smtClean="0"/>
              <a:t>03 </a:t>
            </a:r>
            <a:r>
              <a:rPr lang="zh-CN" altLang="en-US" sz="1600" dirty="0" smtClean="0"/>
              <a:t>执行路由处理函数</a:t>
            </a:r>
            <a:r>
              <a:rPr lang="en-US" altLang="zh-CN" sz="1600" dirty="0" smtClean="0"/>
              <a:t>——news</a:t>
            </a:r>
          </a:p>
          <a:p>
            <a:r>
              <a:rPr lang="en-US" altLang="zh-CN" sz="1600" dirty="0" smtClean="0"/>
              <a:t>04 </a:t>
            </a:r>
            <a:r>
              <a:rPr lang="zh-CN" altLang="en-US" sz="1600" dirty="0" smtClean="0"/>
              <a:t>第二个中间件执行完毕</a:t>
            </a:r>
          </a:p>
          <a:p>
            <a:r>
              <a:rPr lang="en-US" altLang="zh-CN" sz="1600" dirty="0" smtClean="0"/>
              <a:t>05 </a:t>
            </a:r>
            <a:r>
              <a:rPr lang="zh-CN" altLang="en-US" sz="1600" dirty="0" smtClean="0"/>
              <a:t>第一个中间件执行完毕</a:t>
            </a:r>
            <a:endParaRPr lang="zh-CN" altLang="en-US" sz="1600" dirty="0"/>
          </a:p>
        </p:txBody>
      </p:sp>
      <p:sp>
        <p:nvSpPr>
          <p:cNvPr id="62" name="文本框 61"/>
          <p:cNvSpPr txBox="1"/>
          <p:nvPr/>
        </p:nvSpPr>
        <p:spPr>
          <a:xfrm>
            <a:off x="7065645" y="1007328"/>
            <a:ext cx="32194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在中间件执行的过程中，遇到</a:t>
            </a:r>
            <a:r>
              <a:rPr lang="en-US" altLang="zh-CN" sz="1600" dirty="0" smtClean="0"/>
              <a:t>next()</a:t>
            </a:r>
            <a:r>
              <a:rPr lang="zh-CN" altLang="en-US" sz="1600" dirty="0" smtClean="0"/>
              <a:t>，就暂停执行当前的这个中间件，转而去执行下一个中间件。</a:t>
            </a:r>
            <a:endParaRPr lang="zh-CN" altLang="en-US" sz="1600" dirty="0"/>
          </a:p>
        </p:txBody>
      </p:sp>
      <p:sp>
        <p:nvSpPr>
          <p:cNvPr id="63" name="文本框 62"/>
          <p:cNvSpPr txBox="1"/>
          <p:nvPr/>
        </p:nvSpPr>
        <p:spPr>
          <a:xfrm>
            <a:off x="7065645" y="2299504"/>
            <a:ext cx="321945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最后一个中间件或者是路由处理函数执行完成，就会返回上一个中间件，继续执行</a:t>
            </a:r>
            <a:r>
              <a:rPr lang="en-US" altLang="zh-CN" sz="1600" dirty="0" smtClean="0"/>
              <a:t>next()</a:t>
            </a:r>
            <a:r>
              <a:rPr lang="zh-CN" altLang="en-US" sz="1600" dirty="0" smtClean="0"/>
              <a:t>后面的代码。以此类推，只要当前中间件全部执行完成，就返回上一个中间件，执行</a:t>
            </a:r>
            <a:r>
              <a:rPr lang="en-US" altLang="zh-CN" sz="1600" dirty="0" smtClean="0"/>
              <a:t>next()</a:t>
            </a:r>
            <a:r>
              <a:rPr lang="zh-CN" altLang="en-US" sz="1600" dirty="0" smtClean="0"/>
              <a:t>后面的代码。</a:t>
            </a:r>
            <a:endParaRPr lang="en-US" altLang="zh-CN" sz="1600" dirty="0" smtClean="0"/>
          </a:p>
          <a:p>
            <a:r>
              <a:rPr lang="zh-CN" altLang="en-US" sz="1600" dirty="0"/>
              <a:t>如</a:t>
            </a:r>
            <a:r>
              <a:rPr lang="zh-CN" altLang="en-US" sz="1600" dirty="0" smtClean="0"/>
              <a:t>果当前中间件没有</a:t>
            </a:r>
            <a:r>
              <a:rPr lang="en-US" altLang="zh-CN" sz="1600" dirty="0" smtClean="0"/>
              <a:t>next()</a:t>
            </a:r>
            <a:r>
              <a:rPr lang="zh-CN" altLang="en-US" sz="1600" dirty="0" smtClean="0"/>
              <a:t>，则不再继续调用下一个中间件。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8469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340</Words>
  <Application>Microsoft Office PowerPoint</Application>
  <PresentationFormat>宽屏</PresentationFormat>
  <Paragraphs>27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6</cp:revision>
  <dcterms:created xsi:type="dcterms:W3CDTF">2020-09-09T09:07:05Z</dcterms:created>
  <dcterms:modified xsi:type="dcterms:W3CDTF">2020-09-09T11:39:10Z</dcterms:modified>
</cp:coreProperties>
</file>