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AI Prompting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000" b="1" i="1" u="none">
                <a:solidFill>
                  <a:srgbClr val="444444"/>
                </a:solidFill>
                <a:latin typeface="Segoe UI Light"/>
              </a:rPr>
              <a:t>Mastering the Art of Effective AI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Professional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Chapter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Zero-Shot Prompting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Few-Shot Prompting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Chain-of-Thought Prompting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Role-Based Prompting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Chapter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Prompt Components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Data Collection &amp; 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AI-Powered Processing &amp;</a:t>
            </a:r>
          </a:p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Intelligent Delivery &amp;</a:t>
            </a:r>
          </a:p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🎯 Complete automation reduces processing time by 85% ⚡ Real-time optimization delivers instant insights 🔄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Continuous learning improves accuracy over time 📊 Comprehensive analytics provide actionable intelligence 🚀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Scalable architecture grows with your business needs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700" b="1" i="0" u="none">
                <a:solidFill>
                  <a:srgbClr val="0078D7"/>
                </a:solidFill>
                <a:latin typeface="Segoe UI"/>
              </a:rPr>
              <a:t>Choose Your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4480560" cy="5486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63440" y="1371600"/>
            <a:ext cx="4480560" cy="5486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0" u="none">
                <a:solidFill>
                  <a:srgbClr val="FFFFFF"/>
                </a:solidFill>
                <a:latin typeface="Segoe UI Light"/>
              </a:rPr>
              <a:t>Don't 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182880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0" u="none">
                <a:solidFill>
                  <a:srgbClr val="FFFFFF"/>
                </a:solidFill>
                <a:latin typeface="Segoe UI Light"/>
              </a:rPr>
              <a:t>Do Instead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2743200"/>
            <a:ext cx="393192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• Being too vague • Information overload • Assuming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context • No output format • Never iterating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743200"/>
            <a:ext cx="393192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• Be specific and clear • Focus on essentials • Provide all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context • Specify format • Test and refine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6280" y="1371600"/>
            <a:ext cx="91440" cy="54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Best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8u_ltbr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Effective prompting is a learnable skill • Clarity and specificity drive better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results • Different techniques suit different tasks • Practice and iteration lead to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mastery • Great prompts unlock AI's full potential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Chapter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What is Prompt Engineering?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Core Prompting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