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Prompting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Mastering the Art of Effective Communication with AI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Iterative Refinement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Start with a basic prompt and refine based on results</a:t>
            </a:r>
          </a:p>
          <a:p>
            <a:pPr/>
            <a:r>
              <a:t>Ask follow-up questions to clarify or expand</a:t>
            </a:r>
          </a:p>
          <a:p>
            <a:pPr/>
            <a:r>
              <a:t>Build on previous responses in the conversation</a:t>
            </a:r>
          </a:p>
          <a:p>
            <a:pPr/>
            <a:r>
              <a:t>Adjust parameters and constraints as needed</a:t>
            </a:r>
          </a:p>
          <a:p>
            <a:pPr/>
            <a:r>
              <a:t>Learn from what works and what doesn't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Constraint-Based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Set specific limitations or requirements</a:t>
            </a:r>
          </a:p>
          <a:p>
            <a:pPr/>
            <a:r>
              <a:t>Word count, tone, reading level, format</a:t>
            </a:r>
          </a:p>
          <a:p>
            <a:pPr/>
            <a:r>
              <a:t>Include what to avoid or exclude</a:t>
            </a:r>
          </a:p>
          <a:p>
            <a:pPr/>
            <a:r>
              <a:t>Define success criteria explicitly</a:t>
            </a:r>
          </a:p>
          <a:p>
            <a:pPr/>
            <a:r>
              <a:t>Helps focus the AI's response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Template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Create reusable prompt structures</a:t>
            </a:r>
          </a:p>
          <a:p>
            <a:pPr/>
            <a:r>
              <a:t>Fill in variables for different scenarios</a:t>
            </a:r>
          </a:p>
          <a:p>
            <a:pPr/>
            <a:r>
              <a:t>Ensures consistency across similar tasks</a:t>
            </a:r>
          </a:p>
          <a:p>
            <a:pPr/>
            <a:r>
              <a:t>Saves time and improves efficiency</a:t>
            </a:r>
          </a:p>
          <a:p>
            <a:pPr/>
            <a:r>
              <a:t>Example: '[Task] for [Audience] in [Format]'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Tips for Success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Prompting 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Start simple, then add complexity as needed</a:t>
            </a:r>
          </a:p>
          <a:p>
            <a:pPr/>
            <a:r>
              <a:t>Be conversational but precise</a:t>
            </a:r>
          </a:p>
          <a:p>
            <a:pPr/>
            <a:r>
              <a:t>Break complex tasks into smaller steps</a:t>
            </a:r>
          </a:p>
          <a:p>
            <a:pPr/>
            <a:r>
              <a:t>Specify the desired output format</a:t>
            </a:r>
          </a:p>
          <a:p>
            <a:pPr/>
            <a:r>
              <a:t>Review and iterate on your prompts</a:t>
            </a:r>
          </a:p>
          <a:p>
            <a:pPr/>
            <a:r>
              <a:t>Keep a library of effective prompts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 to Avoid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Being too vague or ambiguous</a:t>
            </a:r>
          </a:p>
          <a:p>
            <a:pPr/>
            <a:r>
              <a:t>Assuming the AI has context it doesn't have</a:t>
            </a:r>
          </a:p>
          <a:p>
            <a:pPr/>
            <a:r>
              <a:t>Overcomplicating simple requests</a:t>
            </a:r>
          </a:p>
          <a:p>
            <a:pPr/>
            <a:r>
              <a:t>Not specifying important constraints</a:t>
            </a:r>
          </a:p>
          <a:p>
            <a:pPr/>
            <a:r>
              <a:t>Giving up after one attempt</a:t>
            </a:r>
          </a:p>
          <a:p>
            <a:pPr/>
            <a:r>
              <a:t>Ignoring the conversation history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Effective prompting is a skill that improves with practice</a:t>
            </a:r>
          </a:p>
          <a:p>
            <a:pPr/>
            <a:r>
              <a:t>Clarity and specificity are fundamental</a:t>
            </a:r>
          </a:p>
          <a:p>
            <a:pPr/>
            <a:r>
              <a:t>Different techniques work for different tasks</a:t>
            </a:r>
          </a:p>
          <a:p>
            <a:pPr/>
            <a:r>
              <a:t>Iteration and refinement lead to better results</a:t>
            </a:r>
          </a:p>
          <a:p>
            <a:pPr/>
            <a:r>
              <a:t>Experiment and learn what works for your needs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Understanding AI Prompts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Prompt?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 prompt is an instruction or question given to an AI system</a:t>
            </a:r>
          </a:p>
          <a:p>
            <a:pPr/>
            <a:r>
              <a:t>It guides the AI's response and output</a:t>
            </a:r>
          </a:p>
          <a:p>
            <a:pPr/>
            <a:r>
              <a:t>Quality of prompts directly affects quality of results</a:t>
            </a:r>
          </a:p>
          <a:p>
            <a:pPr/>
            <a:r>
              <a:t>Prompts can range from simple to complex</a:t>
            </a:r>
          </a:p>
          <a:p>
            <a:pPr/>
            <a:r>
              <a:t>Effective prompting is a learnable skill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Essential Prompting Methods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Be Clear and Specific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precise language and avoid ambiguity</a:t>
            </a:r>
          </a:p>
          <a:p>
            <a:pPr/>
            <a:r>
              <a:t>Specify the format you want (list, paragraph, table)</a:t>
            </a:r>
          </a:p>
          <a:p>
            <a:pPr/>
            <a:r>
              <a:t>Include relevant context and background</a:t>
            </a:r>
          </a:p>
          <a:p>
            <a:pPr/>
            <a:r>
              <a:t>Define the scope and boundaries</a:t>
            </a:r>
          </a:p>
          <a:p>
            <a:pPr/>
            <a:r>
              <a:t>State your expectations clearly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Role-Based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Ask the AI to assume a specific role or expertise</a:t>
            </a:r>
          </a:p>
          <a:p>
            <a:pPr/>
            <a:r>
              <a:t>Example: 'Act as a marketing expert...'</a:t>
            </a:r>
          </a:p>
          <a:p>
            <a:pPr/>
            <a:r>
              <a:t>Helps frame the response appropriately</a:t>
            </a:r>
          </a:p>
          <a:p>
            <a:pPr/>
            <a:r>
              <a:t>Provides context for tone and depth</a:t>
            </a:r>
          </a:p>
          <a:p>
            <a:pPr/>
            <a:r>
              <a:t>Improves relevance of the output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Chain-of-Thought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Ask the AI to explain its reasoning step-by-step</a:t>
            </a:r>
          </a:p>
          <a:p>
            <a:pPr/>
            <a:r>
              <a:t>Improves accuracy for complex problems</a:t>
            </a:r>
          </a:p>
          <a:p>
            <a:pPr/>
            <a:r>
              <a:t>Makes the logic transparent and verifiable</a:t>
            </a:r>
          </a:p>
          <a:p>
            <a:pPr/>
            <a:r>
              <a:t>Example: 'Let's think through this step by step...'</a:t>
            </a:r>
          </a:p>
          <a:p>
            <a:pPr/>
            <a:r>
              <a:t>Particularly useful for math and logic tasks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Few-Shot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Provide examples of desired input-output pairs</a:t>
            </a:r>
          </a:p>
          <a:p>
            <a:pPr/>
            <a:r>
              <a:t>Helps AI understand the pattern you want</a:t>
            </a:r>
          </a:p>
          <a:p>
            <a:pPr/>
            <a:r>
              <a:t>More examples generally yield better results</a:t>
            </a:r>
          </a:p>
          <a:p>
            <a:pPr/>
            <a:r>
              <a:t>Useful for formatting and style consistency</a:t>
            </a:r>
          </a:p>
          <a:p>
            <a:pPr/>
            <a:r>
              <a:t>Reduces need for lengthy explanations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Techniques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Taking Your Prompts to the Next Level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Prompting Techniques</dc:title>
  <dc:subject>Artificial Intelligence and Prompt Engineering</dc:subject>
  <dc:creator>AI Assistant</dc:creator>
  <cp:keywords>AI, prompting, techniques, artificial intelligence, prompt engineering</cp:keywords>
  <dc:description>A comprehensive guide to effective AI prompting techniques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