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000" b="1" i="0" u="none">
                <a:solidFill>
                  <a:srgbClr val="0078D7"/>
                </a:solidFill>
                <a:latin typeface="Segoe UI"/>
              </a:rPr>
              <a:t>AI Prompting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000" b="1" i="1" u="none">
                <a:solidFill>
                  <a:srgbClr val="444444"/>
                </a:solidFill>
                <a:latin typeface="Segoe UI Light"/>
              </a:rPr>
              <a:t>Mastering the Art of Effective AI Communication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3035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00B0F0"/>
                </a:solidFill>
                <a:latin typeface="Segoe UI"/>
              </a:rPr>
              <a:t>Professional Guide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6217920"/>
            <a:ext cx="2743200" cy="914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Prompt Chaining: Break complex tasks into sequences</a:t>
            </a:r>
          </a:p>
          <a:p>
            <a:pPr/>
            <a:r>
              <a:t>Self-Consistency: Generate multiple reasoning paths</a:t>
            </a:r>
          </a:p>
          <a:p>
            <a:pPr/>
            <a:r>
              <a:t>Tree of Thoughts: Explore multiple solution branches</a:t>
            </a:r>
          </a:p>
          <a:p>
            <a:pPr/>
            <a:r>
              <a:t>Retrieval Augmented: Combine prompts with knowledge bases</a:t>
            </a:r>
          </a:p>
          <a:p>
            <a:pPr/>
            <a:r>
              <a:t>Meta-Prompting: Create prompts that generate prompts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✓ Clarity and specificity are essential for good prompts</a:t>
            </a:r>
          </a:p>
          <a:p>
            <a:pPr/>
            <a:r>
              <a:t>✓ Providing context significantly improves response quality</a:t>
            </a:r>
          </a:p>
          <a:p>
            <a:pPr/>
            <a:r>
              <a:t>✓ Iteration and refinement lead to better results</a:t>
            </a:r>
          </a:p>
          <a:p>
            <a:pPr/>
            <a:r>
              <a:t>✓ Different techniques work better for different tasks</a:t>
            </a:r>
          </a:p>
          <a:p>
            <a:pPr/>
            <a:r>
              <a:t>✓ Practice and experimentation are key to mastery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486400"/>
            <a:ext cx="6400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 b="1" i="1">
                <a:solidFill>
                  <a:srgbClr val="0066CC"/>
                </a:solidFill>
              </a:rPr>
              <a:t>Start experimenting with these techniques today!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Core Principles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Be Clear and Specific • Provide Context • Set the Right</a:t>
            </a:r>
          </a:p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Tone • Define the Format • Iterate and Refine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Key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1: • Point A • Point B • Point C • Supporting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2: • Point D • Point E • Point F • Additional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Best Practices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Use clear, concise language • Break complex tasks into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steps • Specify output format and length • Include relevant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constraints • Test and iterate your prompts • Use delimiters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for clarity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Prompt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The practice of crafting effective inputs for AI systems</a:t>
            </a:r>
          </a:p>
          <a:p>
            <a:pPr/>
            <a:r>
              <a:t>Combines art and science to get optimal results</a:t>
            </a:r>
          </a:p>
          <a:p>
            <a:pPr/>
            <a:r>
              <a:t>Essential skill for working with modern AI tools</a:t>
            </a:r>
          </a:p>
          <a:p>
            <a:pPr/>
            <a:r>
              <a:t>Involves understanding AI capabilities and limitations</a:t>
            </a:r>
          </a:p>
          <a:p>
            <a:pPr/>
            <a:r>
              <a:t>Improves accuracy, relevance, and usefulness of outputs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Good vs. Poor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/>
              <a:t>Good vs. Poor Prompts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❌ Poor Prompt</a:t>
            </a:r>
          </a:p>
          <a:p/>
          <a:p>
            <a:r>
              <a:rPr sz="1400"/>
              <a:t>"Tell me about AI"</a:t>
            </a:r>
          </a:p>
          <a:p/>
          <a:p>
            <a:r>
              <a:rPr sz="1400"/>
              <a:t>• Too vague</a:t>
            </a:r>
          </a:p>
          <a:p>
            <a:r>
              <a:rPr sz="1400"/>
              <a:t>• No context</a:t>
            </a:r>
          </a:p>
          <a:p>
            <a:r>
              <a:rPr sz="1400"/>
              <a:t>• Unclear 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82880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✅ Good Prompt</a:t>
            </a:r>
          </a:p>
          <a:p/>
          <a:p>
            <a:r>
              <a:rPr sz="1400"/>
              <a:t>"Explain AI machine learning in 3 paragraphs for business executives, focusing on practical applications"</a:t>
            </a:r>
          </a:p>
          <a:p/>
          <a:p>
            <a:r>
              <a:rPr sz="1400"/>
              <a:t>• Specific audience</a:t>
            </a:r>
          </a:p>
          <a:p>
            <a:r>
              <a:rPr sz="1400"/>
              <a:t>• Clear format</a:t>
            </a:r>
          </a:p>
          <a:p>
            <a:r>
              <a:rPr sz="1400"/>
              <a:t>• Defined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