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AI Prompting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000" b="1" i="1" u="none">
                <a:solidFill>
                  <a:srgbClr val="444444"/>
                </a:solidFill>
                <a:latin typeface="Segoe UI Light"/>
              </a:rPr>
              <a:t>Mastering the Art of Effective AI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Professional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3100" b="1" i="0" u="none">
                <a:solidFill>
                  <a:srgbClr val="0078D7"/>
                </a:solidFill>
                <a:latin typeface="Segoe UI"/>
              </a:rPr>
              <a:t>Advanced Strategies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Advanced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Best Practices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Start simple, then add complexity • Be explicit about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format and structure • Use delimiters to separate sections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Specify the desired length • Ask for verification or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self-checking • Test with edge cases • Document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successful prompts for reuse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04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Common Pitfalls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Mistakes to Avoid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Practical 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Content Creation: Articles, social media, marketing copy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Code Development: Programming, debugging,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documentation • Data Analysis: Insights, summaries,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visualizations • Education: Tutoring, explanations, study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guides • Business: Reports, emails, presentations •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Creative Work: Brainstorming, storytelling, design ideas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p0jqc06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100" b="1" i="0" u="none">
                <a:solidFill>
                  <a:srgbClr val="444444"/>
                </a:solidFill>
                <a:latin typeface="Segoe UI"/>
              </a:rPr>
              <a:t>Contact Information: email@company.com phone: (555) 123-4567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2200" b="1" i="0" u="none">
                <a:solidFill>
                  <a:srgbClr val="0078D7"/>
                </a:solidFill>
                <a:latin typeface="Segoe UI"/>
              </a:rPr>
              <a:t>Introduction to AI Prompting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000" b="1" i="0" u="sng">
                <a:solidFill>
                  <a:srgbClr val="0078D7"/>
                </a:solidFill>
                <a:latin typeface="Segoe UI"/>
              </a:rPr>
              <a:t>What is Prompt Engineering?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The practice of crafting effective instructions for AI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systems • Bridges human intent and machine understanding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Critical skill for maximizing AI capabilities • Combines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clarity, context, and creativity • Applicable across various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AI models and platforms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Key Prompting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3800" b="1" i="0" u="none">
                <a:solidFill>
                  <a:srgbClr val="0078D7"/>
                </a:solidFill>
                <a:latin typeface="Segoe UI"/>
              </a:rPr>
              <a:t>Core Techniques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1. Zero-Shot Prompting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Direct instruction without examples • Best for: Simple,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straightforward tasks • Example: 'Translate this text to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Spanish' • Advantages: Quick and efficient • Limitations: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May lack nuance for complex tasks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2. Few-Shot Prompting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Provide examples before the actual task • Best for: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Pattern recognition and consistency • Shows desired format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and style • Improves accuracy significantly • Example: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Show 2-3 input-output pairs first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3. Chain-of-Thought (CoT)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Ask AI to explain its reasoning step-by-step • Best for: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Complex problem-solving • Improves logical reasoning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Makes process transparent • Example: 'Let's think through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this step by step...'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4. Role-Based Prompting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Assign a specific role or persona to the AI • Best for: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Specialized knowledge and tone • Example: 'Act as a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financial advisor...' • Provides context and expertise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framing • Influences response style and depth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Prompting Techniques</dc:title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