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4000" b="1" i="0" u="none">
                <a:solidFill>
                  <a:srgbClr val="0078D7"/>
                </a:solidFill>
                <a:latin typeface="Segoe UI"/>
              </a:rPr>
              <a:t>AI Prompting Techniques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84048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2000" b="1" i="1" u="none">
                <a:solidFill>
                  <a:srgbClr val="444444"/>
                </a:solidFill>
                <a:latin typeface="Segoe UI Light"/>
              </a:rPr>
              <a:t>Mastering the Art of Effective AI Communication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530352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00B0F0"/>
                </a:solidFill>
                <a:latin typeface="Segoe UI"/>
              </a:rPr>
              <a:t>Professional Guide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0400" y="6217920"/>
            <a:ext cx="2743200" cy="9144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Prompt Engineering?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371600" y="27432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000">
                <a:solidFill>
                  <a:srgbClr val="505050"/>
                </a:solidFill>
              </a:rPr>
              <a:t>Master these techniques to unlock AI's full potential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4114800"/>
            <a:ext cx="6400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600" i="1">
                <a:solidFill>
                  <a:srgbClr val="646464"/>
                </a:solidFill>
              </a:rPr>
              <a:t>Practice makes perfect - Keep experimenting!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371600" y="3200400"/>
            <a:ext cx="6400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400" i="1">
                <a:solidFill>
                  <a:srgbClr val="646464"/>
                </a:solidFill>
              </a:rPr>
              <a:t>The foundation of effective AI interaction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36576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4100" b="1" i="0" u="sng">
                <a:solidFill>
                  <a:srgbClr val="0078D7"/>
                </a:solidFill>
                <a:latin typeface="Segoe UI"/>
              </a:rPr>
              <a:t>Understanding Prompts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188720"/>
            <a:ext cx="2743200" cy="7315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1645920"/>
            <a:ext cx="393192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• A prompt is an instruction or query given to an AI • Quality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of output depends on prompt clarity • Well-crafted prompts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yield better results • Prompts can be simple or complex •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Context and specificity matter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754880" y="1463040"/>
            <a:ext cx="3931920" cy="3657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High-Impact Visual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solid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Shape: rectangle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5486400"/>
            <a:ext cx="5486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1" u="none">
                <a:solidFill>
                  <a:srgbClr val="FFC000"/>
                </a:solidFill>
                <a:latin typeface="Segoe UI Semibold"/>
              </a:rPr>
              <a:t>Ready to Transform? Let's Begin!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300" b="1" i="0" u="none">
                <a:solidFill>
                  <a:srgbClr val="0078D7"/>
                </a:solidFill>
                <a:latin typeface="Segoe UI"/>
              </a:rPr>
              <a:t>Key Prompting Principles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Column 1: • Point A • Point B • Point C • Supporting details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Column 2: • Point D • Point E • Point F • Additional details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36576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4100" b="1" i="0" u="sng">
                <a:solidFill>
                  <a:srgbClr val="0078D7"/>
                </a:solidFill>
                <a:latin typeface="Segoe UI"/>
              </a:rPr>
              <a:t>Essential Techniques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188720"/>
            <a:ext cx="2743200" cy="7315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1645920"/>
            <a:ext cx="393192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1. Zero-Shot Prompting Direct instruction without examples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2. Few-Shot Prompting Provide examples to guide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responses 3. Chain-of-Thought Ask AI to explain reasoning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step-by-step 4. Role-Based Prompting Assign AI a specific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role or persona</a:t>
            </a:r>
          </a:p>
        </p:txBody>
      </p:sp>
      <p:sp>
        <p:nvSpPr>
          <p:cNvPr id="7" name="Rectangle 6"/>
          <p:cNvSpPr/>
          <p:nvPr/>
        </p:nvSpPr>
        <p:spPr>
          <a:xfrm>
            <a:off x="4754880" y="1463040"/>
            <a:ext cx="3931920" cy="3657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High-Impact Visual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solid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Shape: rectangle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5486400"/>
            <a:ext cx="5486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1" u="none">
                <a:solidFill>
                  <a:srgbClr val="FFC000"/>
                </a:solidFill>
                <a:latin typeface="Segoe UI Semibold"/>
              </a:rPr>
              <a:t>Ready to Transform? Let's Begin!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36576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4100" b="1" i="0" u="sng">
                <a:solidFill>
                  <a:srgbClr val="0078D7"/>
                </a:solidFill>
                <a:latin typeface="Segoe UI"/>
              </a:rPr>
              <a:t>Advanced Strategies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188720"/>
            <a:ext cx="2743200" cy="7315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1645920"/>
            <a:ext cx="393192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• Prompt Chaining: Break complex tasks into steps •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Temperature Control: Adjust creativity vs consistency •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Constraint Setting: Define boundaries and limitations •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Output Formatting: Specify structure (JSON, tables, etc.) •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Negative Prompting: Specify what to avoid</a:t>
            </a:r>
          </a:p>
        </p:txBody>
      </p:sp>
      <p:sp>
        <p:nvSpPr>
          <p:cNvPr id="7" name="Rectangle 6"/>
          <p:cNvSpPr/>
          <p:nvPr/>
        </p:nvSpPr>
        <p:spPr>
          <a:xfrm>
            <a:off x="4754880" y="1463040"/>
            <a:ext cx="3931920" cy="3657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High-Impact Visual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solid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Shape: rectangle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5486400"/>
            <a:ext cx="5486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1" u="none">
                <a:solidFill>
                  <a:srgbClr val="FFC000"/>
                </a:solidFill>
                <a:latin typeface="Segoe UI Semibold"/>
              </a:rPr>
              <a:t>Ready to Transform? Let's Begin!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300" b="1" i="0" u="none">
                <a:solidFill>
                  <a:srgbClr val="0078D7"/>
                </a:solidFill>
                <a:latin typeface="Segoe UI"/>
              </a:rPr>
              <a:t>Best Practices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Column 1: • Point A • Point B • Point C • Supporting details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Column 2: • Point D • Point E • Point F • Additional details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36576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4100" b="1" i="0" u="sng">
                <a:solidFill>
                  <a:srgbClr val="0078D7"/>
                </a:solidFill>
                <a:latin typeface="Segoe UI"/>
              </a:rPr>
              <a:t>Common Pitfalls to Avoid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188720"/>
            <a:ext cx="2743200" cy="7315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1645920"/>
            <a:ext cx="393192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• Insufficient Context: Not providing enough background •</a:t>
            </a:r>
          </a:p>
          <a:p>
            <a:pPr algn="l">
              <a:lnSpc>
                <a:spcPct val="14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Ambiguous Language: Using unclear or vague terms •</a:t>
            </a:r>
          </a:p>
          <a:p>
            <a:pPr algn="l">
              <a:lnSpc>
                <a:spcPct val="14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Conflicting Instructions: Contradictory requirements •</a:t>
            </a:r>
          </a:p>
          <a:p>
            <a:pPr algn="l">
              <a:lnSpc>
                <a:spcPct val="14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Over-complexity: Trying to do too much at once • Lack of</a:t>
            </a:r>
          </a:p>
          <a:p>
            <a:pPr algn="l">
              <a:lnSpc>
                <a:spcPct val="14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Constraints: Not setting clear boundaries • Ignoring</a:t>
            </a:r>
          </a:p>
          <a:p>
            <a:pPr algn="l">
              <a:lnSpc>
                <a:spcPct val="14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Iteration: Expecting perfect results immediately</a:t>
            </a:r>
          </a:p>
        </p:txBody>
      </p:sp>
      <p:sp>
        <p:nvSpPr>
          <p:cNvPr id="7" name="Rectangle 6"/>
          <p:cNvSpPr/>
          <p:nvPr/>
        </p:nvSpPr>
        <p:spPr>
          <a:xfrm>
            <a:off x="4754880" y="1463040"/>
            <a:ext cx="3931920" cy="3657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High-Impact Visual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solid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Shape: rectangle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5486400"/>
            <a:ext cx="5486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1" u="none">
                <a:solidFill>
                  <a:srgbClr val="FFC000"/>
                </a:solidFill>
                <a:latin typeface="Segoe UI Semibold"/>
              </a:rPr>
              <a:t>Ready to Transform? Let's Begin!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