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AI Prompting Techniques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Mastering the Art of Communicating with AI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Core Principles of Effective Prompting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Be Clear and Specific - Avoid ambiguity in your instructions</a:t>
            </a:r>
          </a:p>
          <a:p>
            <a:pPr/>
            <a:r>
              <a:t>Provide Context - Give relevant background information</a:t>
            </a:r>
          </a:p>
          <a:p>
            <a:pPr/>
            <a:r>
              <a:t>Define the Desired Format - Specify how you want the output structured</a:t>
            </a:r>
          </a:p>
          <a:p>
            <a:pPr/>
            <a:r>
              <a:t>Set Constraints and Guidelines - Include word limits, tone, style requirements</a:t>
            </a:r>
          </a:p>
          <a:p>
            <a:pPr/>
            <a:r>
              <a:t>Iterate and Refine - Test and improve your prompts based on results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Prompting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Zero-Shot Prompting: Direct instructions without examples</a:t>
            </a:r>
          </a:p>
          <a:p>
            <a:pPr/>
            <a:r>
              <a:t>Few-Shot Prompting: Providing examples to guide responses</a:t>
            </a:r>
          </a:p>
          <a:p>
            <a:pPr/>
            <a:r>
              <a:t>Chain-of-Thought: Encouraging step-by-step reasoning</a:t>
            </a:r>
          </a:p>
          <a:p>
            <a:pPr/>
            <a:r>
              <a:t>Role-Based Prompting: Assigning specific personas or expertise</a:t>
            </a:r>
          </a:p>
          <a:p>
            <a:pPr/>
            <a:r>
              <a:t>System Prompting: Setting overall behavior and constraints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Do's and Don'ts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DO: Use clear, concise language</a:t>
            </a:r>
          </a:p>
          <a:p>
            <a:pPr/>
            <a:r>
              <a:t>DO: Break complex tasks into steps</a:t>
            </a:r>
          </a:p>
          <a:p>
            <a:pPr/>
            <a:r>
              <a:t>DO: Specify output format and structure</a:t>
            </a:r>
          </a:p>
          <a:p>
            <a:pPr/>
            <a:r>
              <a:t>DON'T: Be vague or ambiguous</a:t>
            </a:r>
          </a:p>
          <a:p>
            <a:pPr/>
            <a:r>
              <a:t>DON'T: Assume prior knowledge</a:t>
            </a:r>
          </a:p>
          <a:p>
            <a:pPr/>
            <a:r>
              <a:t>DON'T: Overload with conflicting information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Advanced Techniques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Prompt Chaining: Breaking tasks into sequential prompts</a:t>
            </a:r>
          </a:p>
          <a:p>
            <a:pPr/>
            <a:r>
              <a:t>Self-Consistency: Generating multiple responses and selecting best</a:t>
            </a:r>
          </a:p>
          <a:p>
            <a:pPr/>
            <a:r>
              <a:t>Tree of Thoughts: Exploring multiple reasoning paths</a:t>
            </a:r>
          </a:p>
          <a:p>
            <a:pPr/>
            <a:r>
              <a:t>Retrieval-Augmented Generation: Combining prompts with external data</a:t>
            </a:r>
          </a:p>
          <a:p>
            <a:pPr/>
            <a:r>
              <a:t>Meta-Prompting: Using AI to improve prompts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Practical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Poor: 'Write about marketing'</a:t>
            </a:r>
          </a:p>
          <a:p>
            <a:pPr/>
            <a:r>
              <a:t>Better: 'Write a 300-word blog post about digital marketing trends in 2024'</a:t>
            </a:r>
          </a:p>
          <a:p>
            <a:pPr/>
            <a:r>
              <a:t>Best: 'As a digital marketing expert, write a 300-word blog post introduction about 2024 trends. Focus on: 1) AI integration, 2) Personalization. Use an encouraging tone for small business owners. Include one compelling statistic.'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Best Practices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/>
            <a:r>
              <a:t>Start with clear objectives</a:t>
            </a:r>
          </a:p>
          <a:p>
            <a:pPr/>
            <a:r>
              <a:t>Use structured formatting</a:t>
            </a:r>
          </a:p>
          <a:p>
            <a:pPr/>
            <a:r>
              <a:t>Provide examples when possible</a:t>
            </a:r>
          </a:p>
          <a:p>
            <a:pPr/>
            <a:r>
              <a:t>Specify tone, style, and audience</a:t>
            </a:r>
          </a:p>
          <a:p>
            <a:pPr/>
            <a:r>
              <a:t>Include constraints (length, format, etc.)</a:t>
            </a:r>
          </a:p>
          <a:p>
            <a:pPr/>
            <a:r>
              <a:t>Test different approaches</a:t>
            </a:r>
          </a:p>
          <a:p>
            <a:pPr/>
            <a:r>
              <a:t>Learn from results and refine continuously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