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Prompting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Mastering the Art of Effective AI Communication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Prompt Engineering?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Understanding the fundamentals of communicating effectively with AI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 Clear and Specific - Avoid ambiguity in your instructions</a:t>
            </a:r>
          </a:p>
          <a:p>
            <a:pPr/>
            <a:r>
              <a:t>Provide Context - Give the AI relevant background information</a:t>
            </a:r>
          </a:p>
          <a:p>
            <a:pPr/>
            <a:r>
              <a:t>Define the Format - Specify how you want the output structured</a:t>
            </a:r>
          </a:p>
          <a:p>
            <a:pPr/>
            <a:r>
              <a:t>Set the Tone - Indicate the style and voice you prefer</a:t>
            </a:r>
          </a:p>
          <a:p>
            <a:pPr/>
            <a:r>
              <a:t>Iterate and Refine - Test and improve your prompts over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Prompting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Zero-Shot Prompting</a:t>
            </a:r>
          </a:p>
          <a:p>
            <a:pPr/>
            <a:r>
              <a:t>Direct instructions without examples</a:t>
            </a:r>
          </a:p>
          <a:p>
            <a:pPr/>
            <a:r>
              <a:t>Quick results for simple tasks</a:t>
            </a:r>
          </a:p>
          <a:p>
            <a:pPr/>
          </a:p>
          <a:p>
            <a:pPr/>
            <a:r>
              <a:t>Few-Shot Prompting</a:t>
            </a:r>
          </a:p>
          <a:p>
            <a:pPr/>
            <a:r>
              <a:t>Include 2-3 examples</a:t>
            </a:r>
          </a:p>
          <a:p>
            <a:pPr/>
            <a:r>
              <a:t>Better accuracy for patterns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Chain-of-Thought</a:t>
            </a:r>
          </a:p>
          <a:p>
            <a:pPr/>
            <a:r>
              <a:t>Step-by-step reasoning</a:t>
            </a:r>
          </a:p>
          <a:p>
            <a:pPr/>
            <a:r>
              <a:t>Great for complex problems</a:t>
            </a:r>
          </a:p>
          <a:p>
            <a:pPr/>
          </a:p>
          <a:p>
            <a:pPr/>
            <a:r>
              <a:t>Role-Based Prompting</a:t>
            </a:r>
          </a:p>
          <a:p>
            <a:pPr/>
            <a:r>
              <a:t>Assign specific expertise</a:t>
            </a:r>
          </a:p>
          <a:p>
            <a:pPr/>
            <a:r>
              <a:t>Context-specific responses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Start with a clear objective and goal</a:t>
            </a:r>
          </a:p>
          <a:p>
            <a:pPr/>
            <a:r>
              <a:t>Break complex tasks into smaller steps</a:t>
            </a:r>
          </a:p>
          <a:p>
            <a:pPr/>
            <a:r>
              <a:t>Use delimiters (quotes, brackets) for clarity</a:t>
            </a:r>
          </a:p>
          <a:p>
            <a:pPr/>
            <a:r>
              <a:t>Specify the desired output format explicitly</a:t>
            </a:r>
          </a:p>
          <a:p>
            <a:pPr/>
            <a:r>
              <a:t>Request explanations when you need reasoning</a:t>
            </a:r>
          </a:p>
          <a:p>
            <a:pPr/>
            <a:r>
              <a:t>Test and iterate your prompts for better results</a:t>
            </a:r>
          </a:p>
          <a:p>
            <a:pPr/>
            <a:r>
              <a:t>Keep a library of effective prompts for reuse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to Avoid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❌ Poor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Vague or ambiguous instructions</a:t>
            </a:r>
          </a:p>
          <a:p>
            <a:pPr/>
            <a:r>
              <a:t>Too general without specifics</a:t>
            </a:r>
          </a:p>
          <a:p>
            <a:pPr/>
            <a:r>
              <a:t>Missing important context</a:t>
            </a:r>
          </a:p>
          <a:p>
            <a:pPr/>
            <a:r>
              <a:t>Information overload</a:t>
            </a:r>
          </a:p>
          <a:p>
            <a:pPr/>
            <a:r>
              <a:t>Too many requirements at once</a:t>
            </a:r>
          </a:p>
          <a:p>
            <a:pPr/>
            <a:r>
              <a:t>Conflicting instructions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✅ Best Practices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/>
            <a:r>
              <a:t>Clear and specific requests</a:t>
            </a:r>
          </a:p>
          <a:p>
            <a:pPr/>
            <a:r>
              <a:t>Precise language with details</a:t>
            </a:r>
          </a:p>
          <a:p>
            <a:pPr/>
            <a:r>
              <a:t>Adequate context provided</a:t>
            </a:r>
          </a:p>
          <a:p>
            <a:pPr/>
            <a:r>
              <a:t>Focused single-task prompts</a:t>
            </a:r>
          </a:p>
          <a:p>
            <a:pPr/>
            <a:r>
              <a:t>One objective at a time</a:t>
            </a:r>
          </a:p>
          <a:p>
            <a:pPr/>
            <a:r>
              <a:t>Consistent direction and priorities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Prompt Chaining - Link multiple prompts together for complex workflows</a:t>
            </a:r>
          </a:p>
          <a:p>
            <a:pPr/>
            <a:r>
              <a:t>Self-Consistency - Generate multiple responses and choose the best</a:t>
            </a:r>
          </a:p>
          <a:p>
            <a:pPr/>
            <a:r>
              <a:t>Prompt Templates - Create reusable frameworks for common tasks</a:t>
            </a:r>
          </a:p>
          <a:p>
            <a:pPr/>
            <a:r>
              <a:t>Negative Prompting - Specify what to avoid in responses</a:t>
            </a:r>
          </a:p>
          <a:p>
            <a:pPr/>
            <a:r>
              <a:t>Meta-Prompting - Use prompts to help create better prompts</a:t>
            </a:r>
          </a:p>
          <a:p>
            <a:pPr/>
            <a:r>
              <a:t>Constrained Generation - Set specific boundaries and limitations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Master AI Prompting for Better Results</a:t>
            </a:r>
          </a:p>
          <a:p>
            <a:r>
              <a:t>Practice makes perfect - experiment with different techniques!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