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notesMasterIdLst>
    <p:notesMasterId r:id="rId14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notesMaster" Target="notesMasters/notesMaster1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510619" y="1878062"/>
            <a:ext cx="8122613" cy="7810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54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AI Prompting Techniques</a:t>
            </a:r>
            <a:endParaRPr lang="en-US" sz="5400" dirty="0"/>
          </a:p>
        </p:txBody>
      </p:sp>
      <p:sp>
        <p:nvSpPr>
          <p:cNvPr id="3" name="Text 1"/>
          <p:cNvSpPr/>
          <p:nvPr/>
        </p:nvSpPr>
        <p:spPr>
          <a:xfrm>
            <a:off x="510619" y="2913013"/>
            <a:ext cx="8122613" cy="3524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4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Mastering the Art of Effective Communication with AI</a:t>
            </a:r>
            <a:endParaRPr lang="en-US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2526" y="507950"/>
            <a:ext cx="0" cy="523875"/>
          </a:xfrm>
          <a:prstGeom prst="line">
            <a:avLst/>
          </a:prstGeom>
          <a:noFill/>
          <a:ln w="95250">
            <a:solidFill>
              <a:srgbClr val="B165F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84052" y="507950"/>
            <a:ext cx="7675549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Common Pitfalls to Avoid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990451" y="1412825"/>
            <a:ext cx="7518648" cy="2666405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Being Too Vague: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Generic prompts produce generic results</a:t>
            </a:r>
            <a:endParaRPr lang="en-US" sz="1800" dirty="0"/>
          </a:p>
          <a:p>
            <a:pPr algn="l" marL="127000" indent="-1270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Overcomplicating: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Overly complex prompts can confuse the AI</a:t>
            </a:r>
            <a:endParaRPr lang="en-US" sz="1800" dirty="0"/>
          </a:p>
          <a:p>
            <a:pPr algn="l" marL="127000" indent="-1270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Ignoring Context: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Not providing necessary background information</a:t>
            </a:r>
            <a:endParaRPr lang="en-US" sz="1800" dirty="0"/>
          </a:p>
          <a:p>
            <a:pPr algn="l" marL="127000" indent="-1270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Single Attempt: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Expecting perfect results without iteration</a:t>
            </a:r>
            <a:endParaRPr lang="en-US" sz="1800" dirty="0"/>
          </a:p>
          <a:p>
            <a:pPr algn="l" marL="127000" indent="-1270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No Validation: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Accepting outputs without verification</a:t>
            </a:r>
            <a:endParaRPr lang="en-US"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2526" y="0"/>
            <a:ext cx="0" cy="1101626"/>
          </a:xfrm>
          <a:prstGeom prst="line">
            <a:avLst/>
          </a:prstGeom>
          <a:noFill/>
          <a:ln w="95250">
            <a:solidFill>
              <a:srgbClr val="B165F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1365052" y="444401"/>
            <a:ext cx="7286929" cy="46672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2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 Examples: Before &amp; After</a:t>
            </a:r>
            <a:endParaRPr lang="en-US" sz="3200" dirty="0"/>
          </a:p>
        </p:txBody>
      </p:sp>
      <p:sp>
        <p:nvSpPr>
          <p:cNvPr id="4" name="Text 2"/>
          <p:cNvSpPr/>
          <p:nvPr/>
        </p:nvSpPr>
        <p:spPr>
          <a:xfrm>
            <a:off x="990451" y="1101626"/>
            <a:ext cx="342653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❌ Weak Prompt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90451" y="1558826"/>
            <a:ext cx="3359348" cy="698450"/>
          </a:xfrm>
          <a:prstGeom prst="rect">
            <a:avLst/>
          </a:prstGeom>
          <a:solidFill>
            <a:srgbClr val="FFE5E5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6" name="Shape 4"/>
          <p:cNvSpPr/>
          <p:nvPr/>
        </p:nvSpPr>
        <p:spPr>
          <a:xfrm>
            <a:off x="1014264" y="1558826"/>
            <a:ext cx="0" cy="698450"/>
          </a:xfrm>
          <a:prstGeom prst="line">
            <a:avLst/>
          </a:prstGeom>
          <a:noFill/>
          <a:ln w="47625">
            <a:solidFill>
              <a:srgbClr val="E74C3C"/>
            </a:solidFill>
            <a:prstDash val="solid"/>
          </a:ln>
        </p:spPr>
      </p:sp>
      <p:sp>
        <p:nvSpPr>
          <p:cNvPr id="7" name="Text 5"/>
          <p:cNvSpPr/>
          <p:nvPr/>
        </p:nvSpPr>
        <p:spPr>
          <a:xfrm>
            <a:off x="1190476" y="1711226"/>
            <a:ext cx="3067062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1000"/>
              </a:spcAft>
              <a:buNone/>
            </a:pPr>
            <a:r>
              <a:rPr lang="en-US" sz="14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"Tell me about marketing."</a:t>
            </a:r>
            <a:endParaRPr lang="en-US" sz="1400" dirty="0"/>
          </a:p>
        </p:txBody>
      </p:sp>
      <p:sp>
        <p:nvSpPr>
          <p:cNvPr id="8" name="Text 6"/>
          <p:cNvSpPr/>
          <p:nvPr/>
        </p:nvSpPr>
        <p:spPr>
          <a:xfrm>
            <a:off x="990451" y="2409676"/>
            <a:ext cx="3426535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1000"/>
              </a:spcAft>
              <a:buNone/>
            </a:pPr>
            <a:r>
              <a:rPr lang="en-US" sz="14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Issue:</a:t>
            </a:r>
            <a:pPr algn="l" indent="0" marL="0">
              <a:lnSpc>
                <a:spcPts val="2100"/>
              </a:lnSpc>
              <a:spcAft>
                <a:spcPts val="1000"/>
              </a:spcAft>
              <a:buNone/>
            </a:pPr>
            <a:r>
              <a:rPr lang="en-US" sz="14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Too broad, no context or specific goal</a:t>
            </a:r>
            <a:endParaRPr lang="en-US" sz="1400" dirty="0"/>
          </a:p>
        </p:txBody>
      </p:sp>
      <p:sp>
        <p:nvSpPr>
          <p:cNvPr id="9" name="Text 7"/>
          <p:cNvSpPr/>
          <p:nvPr/>
        </p:nvSpPr>
        <p:spPr>
          <a:xfrm>
            <a:off x="5149751" y="1101626"/>
            <a:ext cx="3426535" cy="3048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1200"/>
              </a:spcAft>
              <a:buNone/>
            </a:pPr>
            <a:r>
              <a:rPr lang="en-US" sz="2000" b="1" dirty="0">
                <a:solidFill>
                  <a:srgbClr val="40695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Strong Prompt</a:t>
            </a:r>
            <a:endParaRPr lang="en-US" sz="2000" dirty="0"/>
          </a:p>
        </p:txBody>
      </p:sp>
      <p:sp>
        <p:nvSpPr>
          <p:cNvPr id="10" name="Text 8"/>
          <p:cNvSpPr/>
          <p:nvPr/>
        </p:nvSpPr>
        <p:spPr>
          <a:xfrm>
            <a:off x="5149751" y="1558826"/>
            <a:ext cx="3359348" cy="1765250"/>
          </a:xfrm>
          <a:prstGeom prst="rect">
            <a:avLst/>
          </a:prstGeom>
          <a:solidFill>
            <a:srgbClr val="E8F5E9"/>
          </a:solidFill>
          <a:ln/>
        </p:spPr>
        <p:txBody>
          <a:bodyPr wrap="square" rtlCol="0" anchor="ctr"/>
          <a:lstStyle/>
          <a:p>
            <a:pPr indent="0" marL="0">
              <a:buNone/>
            </a:pPr>
            <a:endParaRPr lang="en-US" dirty="0"/>
          </a:p>
        </p:txBody>
      </p:sp>
      <p:sp>
        <p:nvSpPr>
          <p:cNvPr id="11" name="Shape 9"/>
          <p:cNvSpPr/>
          <p:nvPr/>
        </p:nvSpPr>
        <p:spPr>
          <a:xfrm>
            <a:off x="5173563" y="1558826"/>
            <a:ext cx="0" cy="1765250"/>
          </a:xfrm>
          <a:prstGeom prst="line">
            <a:avLst/>
          </a:prstGeom>
          <a:noFill/>
          <a:ln w="47625">
            <a:solidFill>
              <a:srgbClr val="40695B"/>
            </a:solidFill>
            <a:prstDash val="solid"/>
          </a:ln>
        </p:spPr>
      </p:sp>
      <p:sp>
        <p:nvSpPr>
          <p:cNvPr id="12" name="Text 10"/>
          <p:cNvSpPr/>
          <p:nvPr/>
        </p:nvSpPr>
        <p:spPr>
          <a:xfrm>
            <a:off x="5349776" y="1711226"/>
            <a:ext cx="3067062" cy="1333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1000"/>
              </a:spcAft>
              <a:buNone/>
            </a:pPr>
            <a:r>
              <a:rPr lang="en-US" sz="14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"Explain 3 digital marketing strategies for a small e-commerce business selling handmade jewelry, focusing on budget-friendly options with measurable ROI."</a:t>
            </a:r>
            <a:endParaRPr lang="en-US" sz="1400" dirty="0"/>
          </a:p>
        </p:txBody>
      </p:sp>
      <p:sp>
        <p:nvSpPr>
          <p:cNvPr id="13" name="Text 11"/>
          <p:cNvSpPr/>
          <p:nvPr/>
        </p:nvSpPr>
        <p:spPr>
          <a:xfrm>
            <a:off x="5149751" y="3324076"/>
            <a:ext cx="3426535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spcAft>
                <a:spcPts val="1000"/>
              </a:spcAft>
              <a:buNone/>
            </a:pPr>
            <a:r>
              <a:rPr lang="en-US" sz="14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Why Better:</a:t>
            </a:r>
            <a:pPr algn="l" indent="0" marL="0">
              <a:lnSpc>
                <a:spcPts val="2100"/>
              </a:lnSpc>
              <a:spcAft>
                <a:spcPts val="1000"/>
              </a:spcAft>
              <a:buNone/>
            </a:pPr>
            <a:r>
              <a:rPr lang="en-US" sz="14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Specific audience, clear constraints, defined outcome</a:t>
            </a:r>
            <a:endParaRPr lang="en-US" sz="1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1182505" y="1930450"/>
            <a:ext cx="6778990" cy="704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spcAft>
                <a:spcPts val="2000"/>
              </a:spcAft>
              <a:buNone/>
            </a:pPr>
            <a:r>
              <a:rPr lang="en-US" sz="4800" b="1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Start Experimenting!</a:t>
            </a:r>
            <a:endParaRPr lang="en-US" sz="4800" dirty="0"/>
          </a:p>
        </p:txBody>
      </p:sp>
      <p:sp>
        <p:nvSpPr>
          <p:cNvPr id="3" name="Text 1"/>
          <p:cNvSpPr/>
          <p:nvPr/>
        </p:nvSpPr>
        <p:spPr>
          <a:xfrm>
            <a:off x="1182505" y="2889200"/>
            <a:ext cx="6778990" cy="3238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buNone/>
            </a:pPr>
            <a:r>
              <a:rPr lang="en-US" sz="2200" dirty="0">
                <a:solidFill>
                  <a:srgbClr val="FFFFFF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 best way to learn is through practice and iteration</a:t>
            </a:r>
            <a:endParaRPr lang="en-US" sz="22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2526" y="507950"/>
            <a:ext cx="0" cy="523875"/>
          </a:xfrm>
          <a:prstGeom prst="line">
            <a:avLst/>
          </a:prstGeom>
          <a:noFill/>
          <a:ln w="95250">
            <a:solidFill>
              <a:srgbClr val="B165F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84052" y="507950"/>
            <a:ext cx="7675549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is Prompt Engineering?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990451" y="1412825"/>
            <a:ext cx="7669021" cy="10970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80"/>
              </a:lnSpc>
              <a:spcAft>
                <a:spcPts val="1500"/>
              </a:spcAft>
              <a:buNone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Prompt engineering is the practice of designing and refining inputs to AI systems to achieve desired outputs. It combines clear communication, strategic thinking, and iterative refinement.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990451" y="2700338"/>
            <a:ext cx="7669021" cy="109701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880"/>
              </a:lnSpc>
              <a:spcAft>
                <a:spcPts val="1500"/>
              </a:spcAft>
              <a:buNone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Effective prompts can dramatically improve AI performance, making the difference between generic responses and highly valuable, contextual insights.</a:t>
            </a:r>
            <a:endParaRPr lang="en-US" sz="18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2526" y="507950"/>
            <a:ext cx="0" cy="523875"/>
          </a:xfrm>
          <a:prstGeom prst="line">
            <a:avLst/>
          </a:prstGeom>
          <a:noFill/>
          <a:ln w="95250">
            <a:solidFill>
              <a:srgbClr val="B165F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84052" y="507950"/>
            <a:ext cx="7675549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Core Principles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990451" y="1412825"/>
            <a:ext cx="7518648" cy="3077766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 Specific: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Clear, detailed instructions yield better results</a:t>
            </a:r>
            <a:endParaRPr lang="en-US" sz="1800" dirty="0"/>
          </a:p>
          <a:p>
            <a:pPr algn="l" marL="127000" indent="-1270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Provide Context: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Background information helps AI understand your needs</a:t>
            </a:r>
            <a:endParaRPr lang="en-US" sz="1800" dirty="0"/>
          </a:p>
          <a:p>
            <a:pPr algn="l" marL="127000" indent="-1270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Set Constraints: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Define format, length, tone, and style expectations</a:t>
            </a:r>
            <a:endParaRPr lang="en-US" sz="1800" dirty="0"/>
          </a:p>
          <a:p>
            <a:pPr algn="l" marL="127000" indent="-1270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Iterate: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Refine prompts based on outputs to improve quality</a:t>
            </a:r>
            <a:endParaRPr lang="en-US" sz="1800" dirty="0"/>
          </a:p>
          <a:p>
            <a:pPr algn="l" marL="127000" indent="-1270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Examples: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Show the AI what you want through demonstrations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2526" y="507950"/>
            <a:ext cx="0" cy="523875"/>
          </a:xfrm>
          <a:prstGeom prst="line">
            <a:avLst/>
          </a:prstGeom>
          <a:noFill/>
          <a:ln w="95250">
            <a:solidFill>
              <a:srgbClr val="40695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84052" y="507950"/>
            <a:ext cx="7675549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Technique 1: Zero-Shot Prompting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990451" y="1349276"/>
            <a:ext cx="766902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It Is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90451" y="1746052"/>
            <a:ext cx="7669021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Asking the AI to perform a task without providing examples, relying on its pre-trained knowledge.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990451" y="2596902"/>
            <a:ext cx="766902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When to Use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990451" y="2993678"/>
            <a:ext cx="7669021" cy="5715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straightforward tasks, general knowledge questions, or when examples aren't available.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990451" y="3844528"/>
            <a:ext cx="766902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990451" y="4241304"/>
            <a:ext cx="7669021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5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"Translate the following text to French: 'Hello, how are you today?'"</a:t>
            </a:r>
            <a:endParaRPr lang="en-US" sz="1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2526" y="507950"/>
            <a:ext cx="0" cy="523875"/>
          </a:xfrm>
          <a:prstGeom prst="line">
            <a:avLst/>
          </a:prstGeom>
          <a:noFill/>
          <a:ln w="95250">
            <a:solidFill>
              <a:srgbClr val="40695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84052" y="507950"/>
            <a:ext cx="7675549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Technique 2: Few-Shot Prompting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990451" y="1349276"/>
            <a:ext cx="766902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It Is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90451" y="1746052"/>
            <a:ext cx="7669021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Providing 2-5 examples of the desired input-output pattern before asking the AI to perform the task.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990451" y="2533352"/>
            <a:ext cx="766902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When to Use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990451" y="2930128"/>
            <a:ext cx="7669021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tasks requiring specific formatting, style, or when the desired output pattern is complex.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990451" y="3717429"/>
            <a:ext cx="766902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990451" y="4114205"/>
            <a:ext cx="7669021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"Review: Amazing product! → Positive | Review: Terrible quality. → Negative | Review: It's okay. → ?"</a:t>
            </a:r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2526" y="507950"/>
            <a:ext cx="0" cy="523875"/>
          </a:xfrm>
          <a:prstGeom prst="line">
            <a:avLst/>
          </a:prstGeom>
          <a:noFill/>
          <a:ln w="95250">
            <a:solidFill>
              <a:srgbClr val="40695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84052" y="507950"/>
            <a:ext cx="7675549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Technique 3: Chain-of-Thought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990451" y="1349276"/>
            <a:ext cx="766902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It Is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90451" y="1746052"/>
            <a:ext cx="7669021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Encouraging the AI to show its reasoning process step-by-step before reaching a conclusion.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990451" y="2533352"/>
            <a:ext cx="766902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When to Use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990451" y="2930128"/>
            <a:ext cx="766902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complex reasoning, mathematical problems, or when you need to verify the logic.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990451" y="3450729"/>
            <a:ext cx="766902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990451" y="3847505"/>
            <a:ext cx="7669021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"Solve this problem step by step: If a store has 15 apples and sells 40% of them, how many are left? Show your work."</a:t>
            </a:r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2526" y="507950"/>
            <a:ext cx="0" cy="523875"/>
          </a:xfrm>
          <a:prstGeom prst="line">
            <a:avLst/>
          </a:prstGeom>
          <a:noFill/>
          <a:ln w="95250">
            <a:solidFill>
              <a:srgbClr val="40695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84052" y="507950"/>
            <a:ext cx="7675549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Technique 4: Role Prompting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990451" y="1349276"/>
            <a:ext cx="766902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It Is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90451" y="1746052"/>
            <a:ext cx="7669021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Assigning the AI a specific role, persona, or expertise to frame its responses appropriately.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990451" y="2533352"/>
            <a:ext cx="766902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When to Use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990451" y="2930128"/>
            <a:ext cx="766902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When you need domain-specific expertise, particular tone, or specialized perspective.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990451" y="3450729"/>
            <a:ext cx="766902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990451" y="3847505"/>
            <a:ext cx="7669021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"You are a senior financial advisor. Explain the concept of compound interest to a beginner investor."</a:t>
            </a:r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2526" y="507950"/>
            <a:ext cx="0" cy="523875"/>
          </a:xfrm>
          <a:prstGeom prst="line">
            <a:avLst/>
          </a:prstGeom>
          <a:noFill/>
          <a:ln w="95250">
            <a:solidFill>
              <a:srgbClr val="40695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84052" y="507950"/>
            <a:ext cx="7675549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Technique 5: Constraint-Based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990451" y="1349276"/>
            <a:ext cx="766902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It Is</a:t>
            </a:r>
            <a:endParaRPr lang="en-US" sz="2000" dirty="0"/>
          </a:p>
        </p:txBody>
      </p:sp>
      <p:sp>
        <p:nvSpPr>
          <p:cNvPr id="5" name="Text 3"/>
          <p:cNvSpPr/>
          <p:nvPr/>
        </p:nvSpPr>
        <p:spPr>
          <a:xfrm>
            <a:off x="990451" y="1746052"/>
            <a:ext cx="7669021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Setting explicit boundaries and requirements for the output format, length, style, or content.</a:t>
            </a:r>
            <a:endParaRPr lang="en-US" sz="1500" dirty="0"/>
          </a:p>
        </p:txBody>
      </p:sp>
      <p:sp>
        <p:nvSpPr>
          <p:cNvPr id="6" name="Text 4"/>
          <p:cNvSpPr/>
          <p:nvPr/>
        </p:nvSpPr>
        <p:spPr>
          <a:xfrm>
            <a:off x="990451" y="2533352"/>
            <a:ext cx="766902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When to Use</a:t>
            </a:r>
            <a:endParaRPr lang="en-US" sz="2000" dirty="0"/>
          </a:p>
        </p:txBody>
      </p:sp>
      <p:sp>
        <p:nvSpPr>
          <p:cNvPr id="7" name="Text 5"/>
          <p:cNvSpPr/>
          <p:nvPr/>
        </p:nvSpPr>
        <p:spPr>
          <a:xfrm>
            <a:off x="990451" y="2930128"/>
            <a:ext cx="7669021" cy="2667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When you need outputs that fit specific requirements or integrate with existing workflows.</a:t>
            </a:r>
            <a:endParaRPr lang="en-US" sz="1500" dirty="0"/>
          </a:p>
        </p:txBody>
      </p:sp>
      <p:sp>
        <p:nvSpPr>
          <p:cNvPr id="8" name="Text 6"/>
          <p:cNvSpPr/>
          <p:nvPr/>
        </p:nvSpPr>
        <p:spPr>
          <a:xfrm>
            <a:off x="990451" y="3450729"/>
            <a:ext cx="7669021" cy="2952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spcAft>
                <a:spcPts val="800"/>
              </a:spcAft>
              <a:buNone/>
            </a:pPr>
            <a:r>
              <a:rPr lang="en-US" sz="2000" b="1" dirty="0">
                <a:solidFill>
                  <a:srgbClr val="B165FB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Example</a:t>
            </a:r>
            <a:endParaRPr lang="en-US" sz="2000" dirty="0"/>
          </a:p>
        </p:txBody>
      </p:sp>
      <p:sp>
        <p:nvSpPr>
          <p:cNvPr id="9" name="Text 7"/>
          <p:cNvSpPr/>
          <p:nvPr/>
        </p:nvSpPr>
        <p:spPr>
          <a:xfrm>
            <a:off x="990451" y="3847505"/>
            <a:ext cx="7669021" cy="53340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100"/>
              </a:lnSpc>
              <a:buNone/>
            </a:pPr>
            <a:r>
              <a:rPr lang="en-US" sz="15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"Write a product description in exactly 50 words, using enthusiastic tone, highlighting 3 key benefits, and ending with a call-to-action."</a:t>
            </a:r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682526" y="507950"/>
            <a:ext cx="0" cy="523875"/>
          </a:xfrm>
          <a:prstGeom prst="line">
            <a:avLst/>
          </a:prstGeom>
          <a:noFill/>
          <a:ln w="95250">
            <a:solidFill>
              <a:srgbClr val="B165FB"/>
            </a:solidFill>
            <a:prstDash val="solid"/>
          </a:ln>
        </p:spPr>
      </p:sp>
      <p:sp>
        <p:nvSpPr>
          <p:cNvPr id="3" name="Text 1"/>
          <p:cNvSpPr/>
          <p:nvPr/>
        </p:nvSpPr>
        <p:spPr>
          <a:xfrm>
            <a:off x="984052" y="507950"/>
            <a:ext cx="7675549" cy="523875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buNone/>
            </a:pPr>
            <a:r>
              <a:rPr lang="en-US" sz="3600" b="1" dirty="0">
                <a:solidFill>
                  <a:srgbClr val="181B24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Best Practices</a:t>
            </a:r>
            <a:endParaRPr lang="en-US" sz="3600" dirty="0"/>
          </a:p>
        </p:txBody>
      </p:sp>
      <p:sp>
        <p:nvSpPr>
          <p:cNvPr id="4" name="Text 2"/>
          <p:cNvSpPr/>
          <p:nvPr/>
        </p:nvSpPr>
        <p:spPr>
          <a:xfrm>
            <a:off x="990451" y="1412825"/>
            <a:ext cx="7518648" cy="2666405"/>
          </a:xfrm>
          <a:prstGeom prst="rect">
            <a:avLst/>
          </a:prstGeom>
          <a:noFill/>
          <a:ln/>
        </p:spPr>
        <p:txBody>
          <a:bodyPr wrap="square" lIns="127000" tIns="0" rIns="0" bIns="0" rtlCol="0" anchor="t"/>
          <a:lstStyle/>
          <a:p>
            <a:pPr algn="l" marL="127000" indent="-1270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Start Simple: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Begin with basic prompts and add complexity as needed</a:t>
            </a:r>
            <a:endParaRPr lang="en-US" sz="1800" dirty="0"/>
          </a:p>
          <a:p>
            <a:pPr algn="l" marL="127000" indent="-1270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Be Clear: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Avoid ambiguity and vague language</a:t>
            </a:r>
            <a:endParaRPr lang="en-US" sz="1800" dirty="0"/>
          </a:p>
          <a:p>
            <a:pPr algn="l" marL="127000" indent="-1270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Test Variations: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Try different phrasings to find what works best</a:t>
            </a:r>
            <a:endParaRPr lang="en-US" sz="1800" dirty="0"/>
          </a:p>
          <a:p>
            <a:pPr algn="l" marL="127000" indent="-1270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Use Delimiters: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Separate instructions from content with clear markers</a:t>
            </a:r>
            <a:endParaRPr lang="en-US" sz="1800" dirty="0"/>
          </a:p>
          <a:p>
            <a:pPr algn="l" marL="127000" indent="-127000">
              <a:lnSpc>
                <a:spcPts val="3240"/>
              </a:lnSpc>
              <a:spcAft>
                <a:spcPts val="1200"/>
              </a:spcAft>
              <a:buSzPct val="100000"/>
              <a:buChar char="•"/>
            </a:pPr>
            <a:r>
              <a:rPr lang="en-US" sz="1800" b="1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Request Verification:</a:t>
            </a:r>
            <a:pPr algn="l" indent="0" marL="0">
              <a:lnSpc>
                <a:spcPts val="3240"/>
              </a:lnSpc>
              <a:spcAft>
                <a:spcPts val="1200"/>
              </a:spcAft>
              <a:buNone/>
            </a:pPr>
            <a:r>
              <a:rPr lang="en-US" sz="1800" dirty="0">
                <a:solidFill>
                  <a:srgbClr val="2C2C2C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 Ask AI to check its work or explain reasoning</a:t>
            </a:r>
            <a:endParaRPr lang="en-US" sz="18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12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 Prompting Techniques</dc:title>
  <dc:subject>PptxGenJS Presentation</dc:subject>
  <dc:creator>AI Prompting Expert</dc:creator>
  <cp:lastModifiedBy>AI Prompting Expert</cp:lastModifiedBy>
  <cp:revision>1</cp:revision>
  <dcterms:created xsi:type="dcterms:W3CDTF">2025-10-29T06:36:36Z</dcterms:created>
  <dcterms:modified xsi:type="dcterms:W3CDTF">2025-10-29T06:36:36Z</dcterms:modified>
</cp:coreProperties>
</file>