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Prompt Quality Impact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 Quality</c:v>
                </c:pt>
              </c:strCache>
            </c:strRef>
          </c:tx>
          <c:spPr>
            <a:solidFill>
              <a:srgbClr val="764BA2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Vague</c:v>
                  </c:pt>
                  <c:pt idx="1">
                    <c:v>Basic</c:v>
                  </c:pt>
                  <c:pt idx="2">
                    <c:v>Specific</c:v>
                  </c:pt>
                  <c:pt idx="3">
                    <c:v>Detailed</c:v>
                  </c:pt>
                  <c:pt idx="4">
                    <c:v>Optimized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</c:v>
                </c:pt>
                <c:pt idx="1">
                  <c:v>60</c:v>
                </c:pt>
                <c:pt idx="2">
                  <c:v>75</c:v>
                </c:pt>
                <c:pt idx="3">
                  <c:v>85</c:v>
                </c:pt>
                <c:pt idx="4">
                  <c:v>95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Prompt Type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Quality Score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6401" y="1859012"/>
            <a:ext cx="8731198" cy="819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5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Prompting Techniques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206401" y="2932063"/>
            <a:ext cx="8731198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Mastering the Art of Effective Communication with AI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5469523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Practices Summary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3951021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0"/>
              </a:spcAft>
              <a:buNone/>
            </a:pPr>
            <a:r>
              <a:rPr lang="en-US" sz="24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Keys to Success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07950" y="1876276"/>
            <a:ext cx="3873550" cy="2741563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240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 with clear objectives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 relevant context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specific language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Include examples when helpful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Specify desired format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Iterate and refine</a:t>
            </a:r>
            <a:endParaRPr lang="en-US" sz="1600" dirty="0"/>
          </a:p>
          <a:p>
            <a:pPr algn="l" marL="190500" indent="-190500">
              <a:lnSpc>
                <a:spcPts val="240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different approaches</a:t>
            </a:r>
            <a:endParaRPr lang="en-US" sz="1600" dirty="0"/>
          </a:p>
        </p:txBody>
      </p:sp>
      <p:graphicFrame>
        <p:nvGraphicFramePr>
          <p:cNvPr id="6" name="Chart 0" descr=""/>
          <p:cNvGraphicFramePr/>
          <p:nvPr/>
        </p:nvGraphicFramePr>
        <p:xfrm>
          <a:off x="4921300" y="1619250"/>
          <a:ext cx="3555950" cy="25399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45240" y="1930450"/>
            <a:ext cx="6453521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345240" y="2889200"/>
            <a:ext cx="6453521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Master these techniques to unlock AI's full potential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498268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AI Prompting?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661" cy="731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80"/>
              </a:lnSpc>
              <a:spcAft>
                <a:spcPts val="20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prompting is the practice of crafting effective instructions and queries to communicate with artificial intelligence systems.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07950" y="2255193"/>
            <a:ext cx="8290661" cy="365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80"/>
              </a:lnSpc>
              <a:spcAft>
                <a:spcPts val="20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quality of your prompt directly influences the quality of the AI's response.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507950" y="2874764"/>
            <a:ext cx="8128099" cy="832842"/>
          </a:xfrm>
          <a:prstGeom prst="roundRect">
            <a:avLst>
              <a:gd name="adj" fmla="val 12199"/>
            </a:avLst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61851" y="3128665"/>
            <a:ext cx="7772704" cy="325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6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Principle:</a:t>
            </a:r>
            <a:pPr algn="l" indent="0" marL="0">
              <a:lnSpc>
                <a:spcPts val="256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Clear, specific prompts lead to better, more accurate results.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6209874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Prompting Techniques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661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0"/>
              </a:spcAft>
              <a:buNone/>
            </a:pPr>
            <a:r>
              <a:rPr lang="en-US" sz="24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Essential Methods for Better Results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07950" y="1876276"/>
            <a:ext cx="8128099" cy="2666405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 Specific: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Provide clear, detailed instructions</a:t>
            </a:r>
            <a:endParaRPr lang="en-US" sz="1800" dirty="0"/>
          </a:p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 Context: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Give background information and constraints</a:t>
            </a:r>
            <a:endParaRPr lang="en-US" sz="1800" dirty="0"/>
          </a:p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Define Format: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Specify how you want the output structured</a:t>
            </a:r>
            <a:endParaRPr lang="en-US" sz="1800" dirty="0"/>
          </a:p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Examples: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Show what you're looking for</a:t>
            </a:r>
            <a:endParaRPr lang="en-US" sz="1800" dirty="0"/>
          </a:p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Iterate: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Refine your prompts based on results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71003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 Examples: Bad vs Good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3951021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2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Vague Prompts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07950" y="1784300"/>
            <a:ext cx="3873550" cy="1161752"/>
          </a:xfrm>
          <a:prstGeom prst="roundRect">
            <a:avLst>
              <a:gd name="adj" fmla="val 8745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46050" y="1784300"/>
            <a:ext cx="0" cy="1161752"/>
          </a:xfrm>
          <a:prstGeom prst="line">
            <a:avLst/>
          </a:prstGeom>
          <a:noFill/>
          <a:ln w="76200">
            <a:solidFill>
              <a:srgbClr val="EF444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38051" y="2038201"/>
            <a:ext cx="335533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800"/>
              </a:spcAft>
              <a:buNone/>
            </a:pPr>
            <a:r>
              <a:rPr lang="en-US" sz="1400" b="1" dirty="0">
                <a:solidFill>
                  <a:srgbClr val="EF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Bad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838051" y="2406402"/>
            <a:ext cx="335533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"Write about dogs."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507950" y="3199954"/>
            <a:ext cx="3873550" cy="1733252"/>
          </a:xfrm>
          <a:prstGeom prst="roundRect">
            <a:avLst>
              <a:gd name="adj" fmla="val 586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546050" y="3199954"/>
            <a:ext cx="0" cy="1733252"/>
          </a:xfrm>
          <a:prstGeom prst="line">
            <a:avLst/>
          </a:prstGeom>
          <a:noFill/>
          <a:ln w="76200">
            <a:solidFill>
              <a:srgbClr val="10B98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38051" y="3453854"/>
            <a:ext cx="335533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800"/>
              </a:spcAft>
              <a:buNone/>
            </a:pPr>
            <a:r>
              <a:rPr lang="en-US" sz="1400" b="1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Good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838051" y="3822055"/>
            <a:ext cx="335533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"Write a 300-word article about the top 5 dog breeds for families with young children, including care requirements."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762500" y="1269950"/>
            <a:ext cx="3951021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2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Missing Context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4762500" y="1784300"/>
            <a:ext cx="3873550" cy="1161752"/>
          </a:xfrm>
          <a:prstGeom prst="roundRect">
            <a:avLst>
              <a:gd name="adj" fmla="val 8745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4800600" y="1784300"/>
            <a:ext cx="0" cy="1161752"/>
          </a:xfrm>
          <a:prstGeom prst="line">
            <a:avLst/>
          </a:prstGeom>
          <a:noFill/>
          <a:ln w="76200">
            <a:solidFill>
              <a:srgbClr val="EF4444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5092601" y="2038201"/>
            <a:ext cx="335533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800"/>
              </a:spcAft>
              <a:buNone/>
            </a:pPr>
            <a:r>
              <a:rPr lang="en-US" sz="1400" b="1" dirty="0">
                <a:solidFill>
                  <a:srgbClr val="EF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Bad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5092601" y="2406402"/>
            <a:ext cx="335533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"Explain quantum computing."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4762500" y="3199954"/>
            <a:ext cx="3873550" cy="1733252"/>
          </a:xfrm>
          <a:prstGeom prst="roundRect">
            <a:avLst>
              <a:gd name="adj" fmla="val 586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4800600" y="3199954"/>
            <a:ext cx="0" cy="1733252"/>
          </a:xfrm>
          <a:prstGeom prst="line">
            <a:avLst/>
          </a:prstGeom>
          <a:noFill/>
          <a:ln w="76200">
            <a:solidFill>
              <a:srgbClr val="10B981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5092601" y="3453854"/>
            <a:ext cx="335533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800"/>
              </a:spcAft>
              <a:buNone/>
            </a:pPr>
            <a:r>
              <a:rPr lang="en-US" sz="1400" b="1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Good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5092601" y="3822055"/>
            <a:ext cx="335533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"Explain quantum computing to a high school student with basic physics knowledge, using everyday analogies."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6371698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Chain-of-Thought Prompting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661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Encourage the AI to break down complex problems into logical steps.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07950" y="1727002"/>
            <a:ext cx="8128099" cy="1257300"/>
          </a:xfrm>
          <a:prstGeom prst="roundRect">
            <a:avLst>
              <a:gd name="adj" fmla="val 8081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46050" y="1727002"/>
            <a:ext cx="0" cy="1257300"/>
          </a:xfrm>
          <a:prstGeom prst="line">
            <a:avLst/>
          </a:prstGeom>
          <a:noFill/>
          <a:ln w="76200">
            <a:solidFill>
              <a:srgbClr val="764BA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74650" y="1917502"/>
            <a:ext cx="782431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764BA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 Prompt: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74650" y="2260402"/>
            <a:ext cx="7824317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"Solve this problem step by step: If a train travels 120 miles in 2 hours, then slows down and travels 80 miles in 2 hours, what is its average speed for the entire journey?"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507950" y="3136702"/>
            <a:ext cx="8128099" cy="1257300"/>
          </a:xfrm>
          <a:prstGeom prst="roundRect">
            <a:avLst>
              <a:gd name="adj" fmla="val 8081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546050" y="3136702"/>
            <a:ext cx="0" cy="1257300"/>
          </a:xfrm>
          <a:prstGeom prst="line">
            <a:avLst/>
          </a:prstGeom>
          <a:noFill/>
          <a:ln w="76200">
            <a:solidFill>
              <a:srgbClr val="764BA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74650" y="3327202"/>
            <a:ext cx="782431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764BA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It Works: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774650" y="3670102"/>
            <a:ext cx="7824317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Breaking down reasoning into steps improves accuracy and makes the AI's logic transparent and verifiable.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4197096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Few-Shot Learning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661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spcAft>
                <a:spcPts val="1000"/>
              </a:spcAft>
              <a:buNone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 examples of the desired input-output pattern to guide the AI.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07950" y="1682651"/>
            <a:ext cx="8128099" cy="1904851"/>
          </a:xfrm>
          <a:prstGeom prst="roundRect">
            <a:avLst>
              <a:gd name="adj" fmla="val 5334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46050" y="1682651"/>
            <a:ext cx="0" cy="1904851"/>
          </a:xfrm>
          <a:prstGeom prst="line">
            <a:avLst/>
          </a:prstGeom>
          <a:noFill/>
          <a:ln w="76200">
            <a:solidFill>
              <a:srgbClr val="764BA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74650" y="1873151"/>
            <a:ext cx="782431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764BA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 Prompt: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74650" y="2216051"/>
            <a:ext cx="782431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"Classify the sentiment of these reviews: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74650" y="2452241"/>
            <a:ext cx="782431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Review: 'Amazing product!' → Positive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774650" y="2688431"/>
            <a:ext cx="782431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Review: 'Terrible quality.' → Negative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774650" y="2924621"/>
            <a:ext cx="782431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Review: 'It's okay, nothing special.' → Neutral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774650" y="3160812"/>
            <a:ext cx="782431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Review: 'Best purchase ever!' → ?"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07950" y="3739902"/>
            <a:ext cx="8128099" cy="960090"/>
          </a:xfrm>
          <a:prstGeom prst="roundRect">
            <a:avLst>
              <a:gd name="adj" fmla="val 1058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546050" y="3739902"/>
            <a:ext cx="0" cy="960090"/>
          </a:xfrm>
          <a:prstGeom prst="line">
            <a:avLst/>
          </a:prstGeom>
          <a:noFill/>
          <a:ln w="76200">
            <a:solidFill>
              <a:srgbClr val="764BA2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74650" y="3930402"/>
            <a:ext cx="782431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764BA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Benefit: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774650" y="4273302"/>
            <a:ext cx="782431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 help the AI understand the exact format and style you want.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5026709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Role-Based Prompting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661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Assign the AI a specific role or persona to shape its responses.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07950" y="1727002"/>
            <a:ext cx="8128099" cy="1257300"/>
          </a:xfrm>
          <a:prstGeom prst="roundRect">
            <a:avLst>
              <a:gd name="adj" fmla="val 8081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46050" y="1727002"/>
            <a:ext cx="0" cy="1257300"/>
          </a:xfrm>
          <a:prstGeom prst="line">
            <a:avLst/>
          </a:prstGeom>
          <a:noFill/>
          <a:ln w="76200">
            <a:solidFill>
              <a:srgbClr val="764BA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74650" y="1917502"/>
            <a:ext cx="782431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764BA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 Prompt: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74650" y="2260402"/>
            <a:ext cx="7824317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"You are an experienced financial advisor. Explain the difference between stocks and bonds to a beginner investor in simple terms."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507950" y="3136702"/>
            <a:ext cx="8128099" cy="990600"/>
          </a:xfrm>
          <a:prstGeom prst="roundRect">
            <a:avLst>
              <a:gd name="adj" fmla="val 10256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546050" y="3136702"/>
            <a:ext cx="0" cy="990600"/>
          </a:xfrm>
          <a:prstGeom prst="line">
            <a:avLst/>
          </a:prstGeom>
          <a:noFill/>
          <a:ln w="76200">
            <a:solidFill>
              <a:srgbClr val="764BA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74650" y="3327202"/>
            <a:ext cx="782431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764BA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Use Roles: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774650" y="3670102"/>
            <a:ext cx="782431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Roles help the AI adopt appropriate tone, expertise level, and perspective for your specific needs.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4915132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Advanced Techniques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661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0"/>
              </a:spcAft>
              <a:buNone/>
            </a:pPr>
            <a:r>
              <a:rPr lang="en-US" sz="24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Take Your Prompts to the Next Level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07950" y="1876276"/>
            <a:ext cx="8128099" cy="2666405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Constraint Setting: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Define what to avoid or exclude</a:t>
            </a:r>
            <a:endParaRPr lang="en-US" sz="1800" dirty="0"/>
          </a:p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Temperature Control: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Request creative vs. factual responses</a:t>
            </a:r>
            <a:endParaRPr lang="en-US" sz="1800" dirty="0"/>
          </a:p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Iterative Refinement: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Build on previous responses</a:t>
            </a:r>
            <a:endParaRPr lang="en-US" sz="1800" dirty="0"/>
          </a:p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Meta-Prompting: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Ask the AI to improve your prompt</a:t>
            </a:r>
            <a:endParaRPr lang="en-US" sz="1800" dirty="0"/>
          </a:p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Output Formatting: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Specify JSON, tables, or structured data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667EE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5639392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 Pitfalls to Avoid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8290661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0"/>
              </a:spcAft>
              <a:buNone/>
            </a:pPr>
            <a:r>
              <a:rPr lang="en-US" sz="2400" b="1" dirty="0">
                <a:solidFill>
                  <a:srgbClr val="667EE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Mistakes That Lead to Poor Results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07950" y="1876276"/>
            <a:ext cx="8128099" cy="2666405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Being Too Vague: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Unclear instructions yield unclear results</a:t>
            </a:r>
            <a:endParaRPr lang="en-US" sz="1800" dirty="0"/>
          </a:p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Overloading: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Too many requests in one prompt</a:t>
            </a:r>
            <a:endParaRPr lang="en-US" sz="1800" dirty="0"/>
          </a:p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Assuming Knowledge: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Not providing necessary context</a:t>
            </a:r>
            <a:endParaRPr lang="en-US" sz="1800" dirty="0"/>
          </a:p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Ignoring Format: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Not specifying output structure</a:t>
            </a:r>
            <a:endParaRPr lang="en-US" sz="1800" dirty="0"/>
          </a:p>
          <a:p>
            <a:pPr algn="l" marL="190500" indent="-1905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Iteration: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Expecting perfection on the first try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Prompting Techniques</dc:title>
  <dc:subject>PptxGenJS Presentation</dc:subject>
  <dc:creator>AI Assistant</dc:creator>
  <cp:lastModifiedBy>AI Assistant</cp:lastModifiedBy>
  <cp:revision>1</cp:revision>
  <dcterms:created xsi:type="dcterms:W3CDTF">2025-10-29T07:07:33Z</dcterms:created>
  <dcterms:modified xsi:type="dcterms:W3CDTF">2025-10-29T07:07:33Z</dcterms:modified>
</cp:coreProperties>
</file>