
<file path=[Content_Types].xml><?xml version="1.0" encoding="utf-8"?>
<Types xmlns="http://schemas.openxmlformats.org/package/2006/content-types">
  <Default Extension="1AccountSignIn" ContentType="image/jpeg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70724-2736-4D2B-BB36-8207E4283D26}" type="datetimeFigureOut">
              <a:rPr lang="en-KE" smtClean="0"/>
              <a:t>29/06/2024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04548-2D85-433D-84D0-4413FA438B19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82461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04548-2D85-433D-84D0-4413FA438B19}" type="slidenum">
              <a:rPr lang="en-KE" smtClean="0"/>
              <a:t>84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1503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04548-2D85-433D-84D0-4413FA438B19}" type="slidenum">
              <a:rPr lang="en-KE" smtClean="0"/>
              <a:t>85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0313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04548-2D85-433D-84D0-4413FA438B19}" type="slidenum">
              <a:rPr lang="en-KE" smtClean="0"/>
              <a:t>86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6709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04548-2D85-433D-84D0-4413FA438B19}" type="slidenum">
              <a:rPr lang="en-KE" smtClean="0"/>
              <a:t>95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9227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2DEB-3E5F-3F6D-BDDC-20DC54C00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61475-33F2-8510-2538-047AEB44F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7DE7-4EE9-3655-5DB5-171698BF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67E7B-6053-65FB-20D5-B24AC69F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94DEA-B8AA-5843-A736-0F22D00A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9507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BDCF6-4C06-21BE-0660-020DA73A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F910E-69C1-D35E-5BFB-A9C2BECB2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2C419-AC01-7B29-2B00-136AAE41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839F-273A-EBC3-CD29-AF7EC765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419E-C035-6963-D0CA-ADB0E5D5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9183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61F5A-D589-ADD8-0F77-60F6C9412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F28BF-A137-321B-8A1D-D80ACD398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B4372-B630-F8C8-F38F-DDC266EF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11BA7-DCCB-4AC2-30C8-4368E7D6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28418-08B2-673A-1F6F-4FED1108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4685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8D0C-4278-4341-3A14-68D54FB5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3327-4988-DFDC-8431-497A26A8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C5E51-F27D-7283-1F34-2841D594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609B0-0CB3-A2A0-3330-1CF1E1DF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9AAC5-E952-867C-4691-33ED1A9D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5589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DAAD-19AF-D8C6-9D43-790898E4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C8654-1A66-8BAD-7953-763A5364F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A85A8-7F04-D06E-EFE9-A207995D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281C-8091-0064-7AFD-A6B4975E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64CC-5BBF-C012-973C-61506755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3598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A421-C5AE-FFC9-24DE-C3D8163B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347D-6464-C886-5580-5F627FEB7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4BDEF-175A-853C-6A04-E76B213C3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10669-A5E4-3AD7-6004-FBD0B439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2A28D-8961-A98A-B53B-AAEE1410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B955C-BFB9-5956-C65B-11F1A438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8740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44FE-0F3B-3830-89EE-495F9D15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13691-5965-6F7E-B435-58BB829E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E71D1-E5F9-61CD-49FA-1B885845B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0B4A8-9A23-3C1E-E635-F9D7CCD31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B2530-9038-2E81-D75D-120B6DD9F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3B8DB-9E80-6A06-5827-05F4DCA2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22CB7-02DD-70AA-92C0-3AAD2AE0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3BF18-7976-1E0B-3C83-987D9964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753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8D34-FAB3-632C-4671-30D58066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4A3C6-1B65-7275-4707-B72C63F8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1EE78-8E49-7594-81E5-FFD0EEE3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6FA77-C465-2FAE-6988-F9DCB53B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4075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FFD3F-6937-A0A5-A36E-0708939F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4ACE1-B679-D147-7075-D92F1E94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301D2-F80B-E699-BAA6-AC8C8C58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5862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8DA3-9EDC-66BB-D738-7AEF194A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FFBD8-624A-3906-59BB-B3677532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8E45F-E127-1B9E-FCBA-E760927B2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7D7E5-D966-F9CF-9165-5F5ED6C2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2EADF-54B2-644B-BF81-F7B76987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50E7-A6CA-0CC3-6257-BE26D3F5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9161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185D-9284-D90F-DE21-536FE2D2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1108B-9524-7132-70B3-7FC3C8027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69D45-6933-AF08-E71F-A52859CE7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A6D9-1D98-A3B6-D32B-6CBFD62B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F82BF-485D-A9C3-8011-A9A9B381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692E5-27E5-D3A1-FE1D-57412BC1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9935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FF99F-C6E6-69CF-A483-8165816C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F9005-665E-FA11-9116-316CFFE38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7DEAE-9A57-750F-47CF-805457857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1EE3-EEC3-4F60-9420-CAC1D89D117B}" type="datetimeFigureOut">
              <a:rPr lang="en-KE" smtClean="0"/>
              <a:t>29/06/2024</a:t>
            </a:fld>
            <a:endParaRPr lang="en-K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7C6BC-23C9-36DF-8033-90AA44BC3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1547-B825-CF74-34ED-E5121D332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18EF-6FDD-4C77-B4A4-4E0BD6879F85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0245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3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3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3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1AccountSignIn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3C6CB4-160B-EDD5-6159-6D20F6A49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7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858949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54A7FF-D2E7-7338-F119-A265768B0F50}"/>
              </a:ext>
            </a:extLst>
          </p:cNvPr>
          <p:cNvSpPr/>
          <p:nvPr/>
        </p:nvSpPr>
        <p:spPr>
          <a:xfrm>
            <a:off x="-363557" y="0"/>
            <a:ext cx="12555557" cy="81965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9268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7470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4275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6944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906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65706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6331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813411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5218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6192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850C3A-898B-3CA8-F40D-F1558C94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944" y="-97971"/>
            <a:ext cx="12387943" cy="70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8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82206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1706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61556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12506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79782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42%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54170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43%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20140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44%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35310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22547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46%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1069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0E4569-A7DF-4B7C-19BA-D594B66062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0371"/>
            <a:ext cx="12192000" cy="71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92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47%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07851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59959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64480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86351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829941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53%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60036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54%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33341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55%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8973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56%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92011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57%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9632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26982-3F9C-B339-585E-F6EDD10E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571" y="0"/>
            <a:ext cx="12638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637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58%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48112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59%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60598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177211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61%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35621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62%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383755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63%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39632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96036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65%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779007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66%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578546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67%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7566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68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68%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157075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69%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43809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79188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71%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524550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73%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267074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74%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651147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078558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76%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141712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77%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85330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9765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51365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79%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74172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404124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81%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82228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82%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236284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83%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696517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84%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663818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85%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339945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86%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087829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14115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9714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615082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88%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429602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89%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843565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370918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91%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486939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92%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075724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93%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057535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94%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105727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04278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96%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682077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1406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9423305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94368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858242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EB766-CF15-C0F7-53DE-BE168AB52637}"/>
              </a:ext>
            </a:extLst>
          </p:cNvPr>
          <p:cNvSpPr txBox="1"/>
          <p:nvPr/>
        </p:nvSpPr>
        <p:spPr>
          <a:xfrm>
            <a:off x="2296886" y="5856514"/>
            <a:ext cx="16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Idk my pc is fast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176066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EA385B-EA18-5AC4-B2FC-1C9D547057DC}"/>
              </a:ext>
            </a:extLst>
          </p:cNvPr>
          <p:cNvSpPr/>
          <p:nvPr/>
        </p:nvSpPr>
        <p:spPr>
          <a:xfrm>
            <a:off x="-370114" y="0"/>
            <a:ext cx="12562114" cy="76853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D82A2-AED8-27D9-89EF-86A315598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-2492829"/>
            <a:ext cx="9753600" cy="9350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80FAC-3D70-B9B8-5F25-3952A106F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022" y="5453062"/>
            <a:ext cx="2095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77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EA385B-EA18-5AC4-B2FC-1C9D547057DC}"/>
              </a:ext>
            </a:extLst>
          </p:cNvPr>
          <p:cNvSpPr/>
          <p:nvPr/>
        </p:nvSpPr>
        <p:spPr>
          <a:xfrm>
            <a:off x="-370114" y="0"/>
            <a:ext cx="12562114" cy="76853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D82A2-AED8-27D9-89EF-86A315598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6394" y="-946009"/>
            <a:ext cx="14097000" cy="9720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80FAC-3D70-B9B8-5F25-3952A106F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022" y="5453062"/>
            <a:ext cx="2095500" cy="981075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1615C89-99A5-D958-77CF-6DD3DC2A46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5018604"/>
                  </p:ext>
                </p:extLst>
              </p:nvPr>
            </p:nvGraphicFramePr>
            <p:xfrm flipV="1">
              <a:off x="1581821" y="7946418"/>
              <a:ext cx="3048000" cy="789957"/>
            </p:xfrm>
            <a:graphic>
              <a:graphicData uri="http://schemas.microsoft.com/office/powerpoint/2016/slidezoom">
                <pslz:sldZm>
                  <pslz:sldZmObj sldId="342" cId="56347730">
                    <pslz:zmPr id="{02AE9510-3567-49A7-B3FC-AF62B075D336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048000" cy="7899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1615C89-99A5-D958-77CF-6DD3DC2A46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1581821" y="7946418"/>
                <a:ext cx="3048000" cy="7899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98DEBB7-09CE-1CE2-CC60-E5E772289AB9}"/>
              </a:ext>
            </a:extLst>
          </p:cNvPr>
          <p:cNvSpPr txBox="1"/>
          <p:nvPr/>
        </p:nvSpPr>
        <p:spPr>
          <a:xfrm>
            <a:off x="3756752" y="4957590"/>
            <a:ext cx="65920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Setting up devices </a:t>
            </a:r>
            <a:endParaRPr lang="en-KE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580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EA385B-EA18-5AC4-B2FC-1C9D547057DC}"/>
              </a:ext>
            </a:extLst>
          </p:cNvPr>
          <p:cNvSpPr/>
          <p:nvPr/>
        </p:nvSpPr>
        <p:spPr>
          <a:xfrm>
            <a:off x="-370114" y="0"/>
            <a:ext cx="12562114" cy="76853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D82A2-AED8-27D9-89EF-86A315598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6394" y="-946009"/>
            <a:ext cx="14097000" cy="9720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80FAC-3D70-B9B8-5F25-3952A106F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022" y="5453062"/>
            <a:ext cx="2095500" cy="981075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1615C89-99A5-D958-77CF-6DD3DC2A46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V="1">
              <a:off x="1581821" y="7946418"/>
              <a:ext cx="3048000" cy="789957"/>
            </p:xfrm>
            <a:graphic>
              <a:graphicData uri="http://schemas.microsoft.com/office/powerpoint/2016/slidezoom">
                <pslz:sldZm>
                  <pslz:sldZmObj sldId="342" cId="56347730">
                    <pslz:zmPr id="{02AE9510-3567-49A7-B3FC-AF62B075D336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048000" cy="7899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1615C89-99A5-D958-77CF-6DD3DC2A46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1581821" y="7946418"/>
                <a:ext cx="3048000" cy="7899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98DEBB7-09CE-1CE2-CC60-E5E772289AB9}"/>
              </a:ext>
            </a:extLst>
          </p:cNvPr>
          <p:cNvSpPr txBox="1"/>
          <p:nvPr/>
        </p:nvSpPr>
        <p:spPr>
          <a:xfrm>
            <a:off x="3756752" y="4957590"/>
            <a:ext cx="82463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Setting up devices  50%</a:t>
            </a:r>
            <a:endParaRPr lang="en-KE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8357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EA385B-EA18-5AC4-B2FC-1C9D547057DC}"/>
              </a:ext>
            </a:extLst>
          </p:cNvPr>
          <p:cNvSpPr/>
          <p:nvPr/>
        </p:nvSpPr>
        <p:spPr>
          <a:xfrm>
            <a:off x="-370114" y="0"/>
            <a:ext cx="12562114" cy="76853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D82A2-AED8-27D9-89EF-86A315598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6394" y="-946009"/>
            <a:ext cx="14097000" cy="9720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80FAC-3D70-B9B8-5F25-3952A106F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022" y="5453062"/>
            <a:ext cx="2095500" cy="981075"/>
          </a:xfrm>
          <a:prstGeom prst="rect">
            <a:avLst/>
          </a:prstGeom>
        </p:spPr>
      </p:pic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1615C89-99A5-D958-77CF-6DD3DC2A46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V="1">
              <a:off x="1581821" y="7946418"/>
              <a:ext cx="3048000" cy="789957"/>
            </p:xfrm>
            <a:graphic>
              <a:graphicData uri="http://schemas.microsoft.com/office/powerpoint/2016/slidezoom">
                <pslz:sldZm>
                  <pslz:sldZmObj sldId="342" cId="56347730">
                    <pslz:zmPr id="{02AE9510-3567-49A7-B3FC-AF62B075D336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048000" cy="78995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31615C89-99A5-D958-77CF-6DD3DC2A46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1581821" y="7946418"/>
                <a:ext cx="3048000" cy="78995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98DEBB7-09CE-1CE2-CC60-E5E772289AB9}"/>
              </a:ext>
            </a:extLst>
          </p:cNvPr>
          <p:cNvSpPr txBox="1"/>
          <p:nvPr/>
        </p:nvSpPr>
        <p:spPr>
          <a:xfrm>
            <a:off x="3756752" y="4957590"/>
            <a:ext cx="86759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Setting up devices  100%</a:t>
            </a:r>
            <a:endParaRPr lang="en-KE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12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81B01-D02E-6EDC-F492-32B5A9BBB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8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363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B7607-E5E4-6BF0-FBA7-C5B206A68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405" y="-231354"/>
            <a:ext cx="12658381" cy="708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207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05F284-F285-A617-D33C-22F234B1D133}"/>
              </a:ext>
            </a:extLst>
          </p:cNvPr>
          <p:cNvSpPr/>
          <p:nvPr/>
        </p:nvSpPr>
        <p:spPr>
          <a:xfrm>
            <a:off x="-859316" y="0"/>
            <a:ext cx="13051316" cy="828468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7362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67149-ADCD-6DFD-D4BF-E965A05CB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3657" y="0"/>
            <a:ext cx="1260565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EC2DE-EECF-8F17-FA73-3C12991C3CD8}"/>
              </a:ext>
            </a:extLst>
          </p:cNvPr>
          <p:cNvSpPr txBox="1"/>
          <p:nvPr/>
        </p:nvSpPr>
        <p:spPr>
          <a:xfrm>
            <a:off x="5181600" y="2688771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2825066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2AB37-4462-E18A-F6A3-D398968960FC}"/>
              </a:ext>
            </a:extLst>
          </p:cNvPr>
          <p:cNvSpPr/>
          <p:nvPr/>
        </p:nvSpPr>
        <p:spPr>
          <a:xfrm>
            <a:off x="-5629619" y="0"/>
            <a:ext cx="17821619" cy="86262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This wont take long</a:t>
            </a:r>
          </a:p>
          <a:p>
            <a:pPr algn="ctr"/>
            <a:r>
              <a:rPr lang="en-US" sz="4000" dirty="0"/>
              <a:t>Setting up your apps</a:t>
            </a:r>
            <a:endParaRPr lang="en-KE" sz="4000" dirty="0"/>
          </a:p>
        </p:txBody>
      </p:sp>
    </p:spTree>
    <p:extLst>
      <p:ext uri="{BB962C8B-B14F-4D97-AF65-F5344CB8AC3E}">
        <p14:creationId xmlns:p14="http://schemas.microsoft.com/office/powerpoint/2010/main" val="25535192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5944F-4B00-95D8-4C5E-D8895C8BE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658" y="-110169"/>
            <a:ext cx="12621657" cy="69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863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10B18-0F5D-649D-B82E-99241067C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16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198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FF6420-E9C9-F42D-4885-DA0F9D56B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4236"/>
            <a:ext cx="12192000" cy="701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2144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C6D761-685B-2660-B24D-40257106A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4698"/>
            <a:ext cx="12192000" cy="489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724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C6D761-685B-2660-B24D-40257106A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9108" y="-2170323"/>
            <a:ext cx="18141108" cy="902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486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E3D55-BE19-DC36-515C-2938F3650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2871" y="121185"/>
            <a:ext cx="13792742" cy="736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673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Fireworks">
            <a:extLst>
              <a:ext uri="{FF2B5EF4-FFF2-40B4-BE49-F238E27FC236}">
                <a16:creationId xmlns:a16="http://schemas.microsoft.com/office/drawing/2014/main" id="{42C8AFE3-DF2F-0E45-B7A3-C0AD341A6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47" y="0"/>
            <a:ext cx="9992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926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5944F-4B00-95D8-4C5E-D8895C8BE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658" y="-110169"/>
            <a:ext cx="12621657" cy="696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4536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5DBCF4-2332-DC87-0EFA-D353500874F5}"/>
              </a:ext>
            </a:extLst>
          </p:cNvPr>
          <p:cNvSpPr/>
          <p:nvPr/>
        </p:nvSpPr>
        <p:spPr>
          <a:xfrm>
            <a:off x="-154236" y="0"/>
            <a:ext cx="12346236" cy="72490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0A575-1460-598E-C507-79E5C5BA7E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729" y="2795242"/>
            <a:ext cx="2095500" cy="981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E2A92B-8FC1-21B2-6EEF-92E948F4DB07}"/>
              </a:ext>
            </a:extLst>
          </p:cNvPr>
          <p:cNvSpPr txBox="1"/>
          <p:nvPr/>
        </p:nvSpPr>
        <p:spPr>
          <a:xfrm>
            <a:off x="3756752" y="3429000"/>
            <a:ext cx="4729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Shutting down</a:t>
            </a:r>
            <a:endParaRPr lang="en-K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2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527</Words>
  <Application>Microsoft Office PowerPoint</Application>
  <PresentationFormat>Widescreen</PresentationFormat>
  <Paragraphs>157</Paragraphs>
  <Slides>100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60</cp:revision>
  <dcterms:created xsi:type="dcterms:W3CDTF">2024-06-29T05:09:58Z</dcterms:created>
  <dcterms:modified xsi:type="dcterms:W3CDTF">2024-06-29T06:43:45Z</dcterms:modified>
</cp:coreProperties>
</file>