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8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16104-A1FE-4727-BCD0-ADFAEFD311C6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7DC06-6F7D-45D5-BC00-35CC0297CDE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08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13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9330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57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14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26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15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796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16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2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29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268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30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80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7603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342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7DC06-6F7D-45D5-BC00-35CC0297CDEB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82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0EF4-5038-DE41-0F87-7FF2095E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43BAC-3D66-E242-AEE2-DED1A0A36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B86A-D186-8ABD-472D-346EA886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A98-27B9-76AD-6428-9DFC52E7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5D54-F69A-B728-6D5D-60D768E9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633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3E52-3CE9-9A7F-14A5-4B95FD4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8F5DB-00E5-D44C-2AB5-9ECF58EC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F222-3154-4D20-2ADB-0302353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C3BC-E14A-038E-28E8-4E8D01B9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1088-67BF-BF4D-5DA3-ACC9489D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13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FFAC4-C137-7D50-021D-A5C33F266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E391-9784-C8A3-D103-02A76776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ABBB-9FDC-67F6-40AB-2D43DC7A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B387-8922-D90E-5A68-CED230E3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6DBE-C36D-A09E-7A45-8110011A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410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B22-9141-A449-B750-9EBEF71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6F20-1FD7-A3FA-AF00-84F989A7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68AA-981E-75B7-18F9-CF6F5B4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AF78-F6B6-C320-3AEA-B82D427E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D06C-9560-BA99-FFB7-EBEDE3B0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187E-51CC-26B2-C0E0-77F18689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D7C3-6D28-3EC3-EA26-5A02FA8C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A1F8-B9D5-5C3F-6437-7E4DBA95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10A7-1C97-A76F-A236-63D71008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E04E-5F37-CFCC-C1FC-570C3C31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277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6611-E72E-2081-F732-2C69980A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944C-122E-155B-DB33-42F2969A6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D0E0-5C98-ABBE-1993-1D9EA9EF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F9D4-3820-0435-5CFB-037E2C1F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CE79-0DFD-585D-BA03-F4962A09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F5EEC-3C6D-89DD-905A-A80DB83F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87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28DE-FEED-D937-3D73-D75950E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DA46-6054-BD45-1891-C51EC1DE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C555F-96E1-490C-B9DA-93E64E12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9059-E1E9-7144-491E-3F31A300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22E5-706C-C7CD-471C-B4019D50A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2A83D-A866-5C35-CBA1-25162B1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9A80-0911-A7A7-0FD7-E4AB717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A8EB8-B42E-DFF7-7F42-F4007A31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27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F059-2E56-ACE5-D9BC-8CA60DC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FD4F-B970-DF37-7580-F95CF925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803F-360A-EAC7-B787-332548B6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42F59-AB87-C2FC-822A-8BF4605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12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19A47-5C40-75A9-8561-62EDB5D1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CF58-C44D-EE2D-7FC9-4B4AF1D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28E6-5576-E1B1-FBDF-31068E20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78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17C-E65A-EDBF-EC88-95183E7A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FA55-0CC4-C4B2-EC9A-F9D45C11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973CD-5D8D-11FA-6F04-FEEC9E08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1356-9395-8992-18DE-7B03C82B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6530E-2198-4A19-9ABD-0E8B79FD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1222-63BC-A44D-D539-ECC4854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22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4956-3348-0463-6E63-58EC8344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1CE31-74CC-F366-52B3-96A52EE4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1F37-3BCB-63C6-1350-5A6CB928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D3C2-C131-B925-7997-FC983801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E496B-6EEB-D028-4E59-B363ED7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6FC3-9356-AAE9-C171-D3E4E19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96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F22F1-B626-A680-50FA-1CCEB576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7078-AD29-CE53-E1BF-11774F6C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54A1-25FB-390C-FEE8-E914E9EB2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0924-0834-4BC2-891F-0EE90C78D2E8}" type="datetimeFigureOut">
              <a:rPr lang="en-KE" smtClean="0"/>
              <a:t>27/06/2024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4DF5-1043-0B33-7E44-8DD419B1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F523-7CE9-DEB1-30B8-B30BAAE1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D26A-8A8D-4B37-A833-492D29F327B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83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566057"/>
            <a:ext cx="9753600" cy="548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64" y="5071382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0"/>
            <a:ext cx="12616543" cy="8055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74CAF-5F68-9088-ABFA-905831251B4A}"/>
              </a:ext>
            </a:extLst>
          </p:cNvPr>
          <p:cNvSpPr txBox="1"/>
          <p:nvPr/>
        </p:nvSpPr>
        <p:spPr>
          <a:xfrm>
            <a:off x="5595257" y="29391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CF335-B82B-9CC9-2B77-A51C23D4B511}"/>
              </a:ext>
            </a:extLst>
          </p:cNvPr>
          <p:cNvSpPr txBox="1"/>
          <p:nvPr/>
        </p:nvSpPr>
        <p:spPr>
          <a:xfrm>
            <a:off x="4604657" y="34290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100%</a:t>
            </a:r>
            <a:endParaRPr lang="en-K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9CD15-55DF-9CD8-A046-693C71344D9F}"/>
              </a:ext>
            </a:extLst>
          </p:cNvPr>
          <p:cNvSpPr txBox="1"/>
          <p:nvPr/>
        </p:nvSpPr>
        <p:spPr>
          <a:xfrm>
            <a:off x="4604657" y="3178630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3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0"/>
            <a:ext cx="12616543" cy="8055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74CAF-5F68-9088-ABFA-905831251B4A}"/>
              </a:ext>
            </a:extLst>
          </p:cNvPr>
          <p:cNvSpPr txBox="1"/>
          <p:nvPr/>
        </p:nvSpPr>
        <p:spPr>
          <a:xfrm>
            <a:off x="5595257" y="29391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CF335-B82B-9CC9-2B77-A51C23D4B511}"/>
              </a:ext>
            </a:extLst>
          </p:cNvPr>
          <p:cNvSpPr txBox="1"/>
          <p:nvPr/>
        </p:nvSpPr>
        <p:spPr>
          <a:xfrm>
            <a:off x="4604657" y="34290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100%</a:t>
            </a:r>
            <a:endParaRPr lang="en-K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9CD15-55DF-9CD8-A046-693C71344D9F}"/>
              </a:ext>
            </a:extLst>
          </p:cNvPr>
          <p:cNvSpPr txBox="1"/>
          <p:nvPr/>
        </p:nvSpPr>
        <p:spPr>
          <a:xfrm>
            <a:off x="4604657" y="3178630"/>
            <a:ext cx="64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2309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566057"/>
            <a:ext cx="9753600" cy="548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64" y="5071382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936" y="-2582779"/>
            <a:ext cx="16333536" cy="11020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5368"/>
            <a:ext cx="8903368" cy="28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C912-1413-C836-4832-228872E9CDD6}"/>
              </a:ext>
            </a:extLst>
          </p:cNvPr>
          <p:cNvSpPr txBox="1"/>
          <p:nvPr/>
        </p:nvSpPr>
        <p:spPr>
          <a:xfrm>
            <a:off x="4099005" y="4000500"/>
            <a:ext cx="474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GETTING THINGS READY</a:t>
            </a:r>
            <a:endParaRPr lang="en-KE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4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936" y="-2582779"/>
            <a:ext cx="16333536" cy="11020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5368"/>
            <a:ext cx="8903368" cy="28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C912-1413-C836-4832-228872E9CDD6}"/>
              </a:ext>
            </a:extLst>
          </p:cNvPr>
          <p:cNvSpPr txBox="1"/>
          <p:nvPr/>
        </p:nvSpPr>
        <p:spPr>
          <a:xfrm>
            <a:off x="4099005" y="4000500"/>
            <a:ext cx="49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SETTING UP DEVICES 50%</a:t>
            </a:r>
            <a:endParaRPr lang="en-KE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1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936" y="-2582779"/>
            <a:ext cx="16333536" cy="11020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5368"/>
            <a:ext cx="8903368" cy="28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C912-1413-C836-4832-228872E9CDD6}"/>
              </a:ext>
            </a:extLst>
          </p:cNvPr>
          <p:cNvSpPr txBox="1"/>
          <p:nvPr/>
        </p:nvSpPr>
        <p:spPr>
          <a:xfrm>
            <a:off x="4099005" y="4000500"/>
            <a:ext cx="523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SETTING UP DEVICES 100%</a:t>
            </a:r>
            <a:endParaRPr lang="en-KE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D5CC-3378-8D77-3D85-6414748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FE846-ACDC-4DCF-76D6-E572DDF7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EFEAF-05FF-A156-CEDE-E6A0D8AF8090}"/>
              </a:ext>
            </a:extLst>
          </p:cNvPr>
          <p:cNvSpPr/>
          <p:nvPr/>
        </p:nvSpPr>
        <p:spPr>
          <a:xfrm>
            <a:off x="-1796142" y="0"/>
            <a:ext cx="14271171" cy="8001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71EFE-1524-7EE8-8E14-9F14932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936" y="-2582779"/>
            <a:ext cx="16333536" cy="11020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468E7-4362-A8F6-351B-D0CBBFC7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5368"/>
            <a:ext cx="8903368" cy="28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C912-1413-C836-4832-228872E9CDD6}"/>
              </a:ext>
            </a:extLst>
          </p:cNvPr>
          <p:cNvSpPr txBox="1"/>
          <p:nvPr/>
        </p:nvSpPr>
        <p:spPr>
          <a:xfrm>
            <a:off x="4099005" y="4000500"/>
            <a:ext cx="284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RESTARTING…</a:t>
            </a:r>
            <a:endParaRPr lang="en-KE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5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FFD4-E8C5-554A-89FE-A4CD5DC4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37A33-D156-67AB-ED8B-599F1D20C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8548"/>
            <a:ext cx="12336379" cy="7267073"/>
          </a:xfrm>
        </p:spPr>
      </p:pic>
    </p:spTree>
    <p:extLst>
      <p:ext uri="{BB962C8B-B14F-4D97-AF65-F5344CB8AC3E}">
        <p14:creationId xmlns:p14="http://schemas.microsoft.com/office/powerpoint/2010/main" val="131819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8F4F-891C-AD44-02B3-9FC84654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BF11B-C53B-E7F0-DABC-552CBD4F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37" y="-112296"/>
            <a:ext cx="12448675" cy="6970295"/>
          </a:xfrm>
        </p:spPr>
      </p:pic>
    </p:spTree>
    <p:extLst>
      <p:ext uri="{BB962C8B-B14F-4D97-AF65-F5344CB8AC3E}">
        <p14:creationId xmlns:p14="http://schemas.microsoft.com/office/powerpoint/2010/main" val="199212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FF85-7D16-03C7-A723-8685B1D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07432-751A-EA3B-2641-7BE65D2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47" y="0"/>
            <a:ext cx="12528884" cy="6858000"/>
          </a:xfrm>
        </p:spPr>
      </p:pic>
    </p:spTree>
    <p:extLst>
      <p:ext uri="{BB962C8B-B14F-4D97-AF65-F5344CB8AC3E}">
        <p14:creationId xmlns:p14="http://schemas.microsoft.com/office/powerpoint/2010/main" val="170135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4383-8C01-E47E-2AA4-241E3F113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5E3AE-94C8-87AA-D3D1-66EC28B4C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739B-FFB0-3004-FB24-F8E9AFE9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E47-A110-6CF7-454B-03E935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3B45-1B42-892E-97E4-493CE3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57980-9873-7E94-64C7-242F725C099D}"/>
              </a:ext>
            </a:extLst>
          </p:cNvPr>
          <p:cNvSpPr/>
          <p:nvPr/>
        </p:nvSpPr>
        <p:spPr>
          <a:xfrm>
            <a:off x="-1656080" y="-2225040"/>
            <a:ext cx="13848080" cy="10566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9533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E47-A110-6CF7-454B-03E935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3B45-1B42-892E-97E4-493CE3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57980-9873-7E94-64C7-242F725C099D}"/>
              </a:ext>
            </a:extLst>
          </p:cNvPr>
          <p:cNvSpPr/>
          <p:nvPr/>
        </p:nvSpPr>
        <p:spPr>
          <a:xfrm>
            <a:off x="-1656080" y="-2225040"/>
            <a:ext cx="13848080" cy="1056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GETTING EVREYTHING READY FOR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236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E47-A110-6CF7-454B-03E935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3B45-1B42-892E-97E4-493CE3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57980-9873-7E94-64C7-242F725C099D}"/>
              </a:ext>
            </a:extLst>
          </p:cNvPr>
          <p:cNvSpPr/>
          <p:nvPr/>
        </p:nvSpPr>
        <p:spPr>
          <a:xfrm>
            <a:off x="-1656080" y="-2225040"/>
            <a:ext cx="13848080" cy="10566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WONT TAKE LONG</a:t>
            </a:r>
          </a:p>
          <a:p>
            <a:pPr algn="ctr"/>
            <a:r>
              <a:rPr lang="en-US" sz="1200" dirty="0"/>
              <a:t>SETTING UP YOUR APPS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2982138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E47-A110-6CF7-454B-03E935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3B45-1B42-892E-97E4-493CE3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57980-9873-7E94-64C7-242F725C099D}"/>
              </a:ext>
            </a:extLst>
          </p:cNvPr>
          <p:cNvSpPr/>
          <p:nvPr/>
        </p:nvSpPr>
        <p:spPr>
          <a:xfrm>
            <a:off x="-1656080" y="-2225040"/>
            <a:ext cx="13848080" cy="1056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GET APPS FROM THE STORE</a:t>
            </a:r>
          </a:p>
          <a:p>
            <a:pPr algn="ctr"/>
            <a:r>
              <a:rPr lang="en-US" sz="1200" dirty="0"/>
              <a:t>INSTALLING YOUR APPS…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173643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E47-A110-6CF7-454B-03E935F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3B45-1B42-892E-97E4-493CE3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57980-9873-7E94-64C7-242F725C099D}"/>
              </a:ext>
            </a:extLst>
          </p:cNvPr>
          <p:cNvSpPr/>
          <p:nvPr/>
        </p:nvSpPr>
        <p:spPr>
          <a:xfrm>
            <a:off x="-1656080" y="-2225040"/>
            <a:ext cx="13848080" cy="1056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THRHE</a:t>
            </a:r>
          </a:p>
          <a:p>
            <a:pPr algn="ctr"/>
            <a:r>
              <a:rPr lang="en-US" sz="1200" dirty="0"/>
              <a:t>I</a:t>
            </a:r>
            <a:endParaRPr lang="en-KE" sz="1200" dirty="0"/>
          </a:p>
        </p:txBody>
      </p:sp>
    </p:spTree>
    <p:extLst>
      <p:ext uri="{BB962C8B-B14F-4D97-AF65-F5344CB8AC3E}">
        <p14:creationId xmlns:p14="http://schemas.microsoft.com/office/powerpoint/2010/main" val="214146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AECA-2794-C0C2-EAB8-17CBD138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AFED6-5EE6-5D02-FCAA-937A07BD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120"/>
            <a:ext cx="12192000" cy="7183120"/>
          </a:xfrm>
        </p:spPr>
      </p:pic>
    </p:spTree>
    <p:extLst>
      <p:ext uri="{BB962C8B-B14F-4D97-AF65-F5344CB8AC3E}">
        <p14:creationId xmlns:p14="http://schemas.microsoft.com/office/powerpoint/2010/main" val="139217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AECA-2794-C0C2-EAB8-17CBD138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AFED6-5EE6-5D02-FCAA-937A07BD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120"/>
            <a:ext cx="12192000" cy="7183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4BF56-7CFA-1191-1780-3BAF1101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320"/>
            <a:ext cx="9296400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797E-C2EC-85BF-E441-377C6DD0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9891E-1B05-B37B-1BE0-DDD1B938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395200" cy="6858000"/>
          </a:xfrm>
        </p:spPr>
      </p:pic>
    </p:spTree>
    <p:extLst>
      <p:ext uri="{BB962C8B-B14F-4D97-AF65-F5344CB8AC3E}">
        <p14:creationId xmlns:p14="http://schemas.microsoft.com/office/powerpoint/2010/main" val="3360409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46A-738F-732F-1ADA-4B6EF3D6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B31CA-5826-B86A-D4C8-8EB75E29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133032"/>
            <a:ext cx="15351760" cy="6724968"/>
          </a:xfrm>
        </p:spPr>
      </p:pic>
    </p:spTree>
    <p:extLst>
      <p:ext uri="{BB962C8B-B14F-4D97-AF65-F5344CB8AC3E}">
        <p14:creationId xmlns:p14="http://schemas.microsoft.com/office/powerpoint/2010/main" val="1122237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B875-EAE3-89C5-CE61-4B93FC01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C08B3-36FB-DD6E-D613-259C8E21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320" y="-193040"/>
            <a:ext cx="14874240" cy="7051040"/>
          </a:xfrm>
        </p:spPr>
      </p:pic>
    </p:spTree>
    <p:extLst>
      <p:ext uri="{BB962C8B-B14F-4D97-AF65-F5344CB8AC3E}">
        <p14:creationId xmlns:p14="http://schemas.microsoft.com/office/powerpoint/2010/main" val="178484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D26B-44B1-70A5-A964-B3D5D505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6983D-42EA-C4A8-8C62-3B9FBF3DA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87" y="-1"/>
            <a:ext cx="12475029" cy="7053943"/>
          </a:xfrm>
        </p:spPr>
      </p:pic>
    </p:spTree>
    <p:extLst>
      <p:ext uri="{BB962C8B-B14F-4D97-AF65-F5344CB8AC3E}">
        <p14:creationId xmlns:p14="http://schemas.microsoft.com/office/powerpoint/2010/main" val="1072372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59-8FE6-3665-9990-9F21DD7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6C67-BA0C-0259-1EC8-BA3DCE2A4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870"/>
            <a:ext cx="10515600" cy="5479650"/>
          </a:xfrm>
        </p:spPr>
      </p:pic>
    </p:spTree>
    <p:extLst>
      <p:ext uri="{BB962C8B-B14F-4D97-AF65-F5344CB8AC3E}">
        <p14:creationId xmlns:p14="http://schemas.microsoft.com/office/powerpoint/2010/main" val="148859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59-8FE6-3665-9990-9F21DD7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6C67-BA0C-0259-1EC8-BA3DCE2A4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13629640" cy="7091680"/>
          </a:xfrm>
        </p:spPr>
      </p:pic>
    </p:spTree>
    <p:extLst>
      <p:ext uri="{BB962C8B-B14F-4D97-AF65-F5344CB8AC3E}">
        <p14:creationId xmlns:p14="http://schemas.microsoft.com/office/powerpoint/2010/main" val="107514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59-8FE6-3665-9990-9F21DD7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6C67-BA0C-0259-1EC8-BA3DCE2A4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-426720"/>
            <a:ext cx="13629640" cy="7091680"/>
          </a:xfrm>
        </p:spPr>
      </p:pic>
    </p:spTree>
    <p:extLst>
      <p:ext uri="{BB962C8B-B14F-4D97-AF65-F5344CB8AC3E}">
        <p14:creationId xmlns:p14="http://schemas.microsoft.com/office/powerpoint/2010/main" val="2604386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59-8FE6-3665-9990-9F21DD7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6C67-BA0C-0259-1EC8-BA3DCE2A4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3352" y="2127294"/>
            <a:ext cx="19060160" cy="7091680"/>
          </a:xfrm>
        </p:spPr>
      </p:pic>
    </p:spTree>
    <p:extLst>
      <p:ext uri="{BB962C8B-B14F-4D97-AF65-F5344CB8AC3E}">
        <p14:creationId xmlns:p14="http://schemas.microsoft.com/office/powerpoint/2010/main" val="293040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AECA-2794-C0C2-EAB8-17CBD138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AFED6-5EE6-5D02-FCAA-937A07BD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120"/>
            <a:ext cx="12192000" cy="7183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4BF56-7CFA-1191-1780-3BAF1101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320"/>
            <a:ext cx="9296400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0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5A06-0E8A-A94A-65A9-1B781B06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462BC-B575-A655-B9B9-8511C19F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320" y="-172720"/>
            <a:ext cx="15473679" cy="7030720"/>
          </a:xfrm>
        </p:spPr>
      </p:pic>
    </p:spTree>
    <p:extLst>
      <p:ext uri="{BB962C8B-B14F-4D97-AF65-F5344CB8AC3E}">
        <p14:creationId xmlns:p14="http://schemas.microsoft.com/office/powerpoint/2010/main" val="66872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9B0A-1B38-F4E4-65CF-9199E6FA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16B3-E5CD-BEB3-0480-FC231BEA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FFF0E-3B1E-F0EF-DDB4-C1F10EDEE993}"/>
              </a:ext>
            </a:extLst>
          </p:cNvPr>
          <p:cNvSpPr/>
          <p:nvPr/>
        </p:nvSpPr>
        <p:spPr>
          <a:xfrm>
            <a:off x="-4744720" y="0"/>
            <a:ext cx="16936720" cy="8453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78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6C24-E783-8A2D-0585-9EF313C6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3F806-D611-3985-B997-7B79E464B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-268628"/>
            <a:ext cx="12268200" cy="7126628"/>
          </a:xfrm>
        </p:spPr>
      </p:pic>
    </p:spTree>
    <p:extLst>
      <p:ext uri="{BB962C8B-B14F-4D97-AF65-F5344CB8AC3E}">
        <p14:creationId xmlns:p14="http://schemas.microsoft.com/office/powerpoint/2010/main" val="30951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4E4-D4AF-BD56-FFCB-F3A4CF2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93D90-1A24-CE93-ED14-1E4A33B93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5" y="0"/>
            <a:ext cx="12398828" cy="6858000"/>
          </a:xfrm>
        </p:spPr>
      </p:pic>
    </p:spTree>
    <p:extLst>
      <p:ext uri="{BB962C8B-B14F-4D97-AF65-F5344CB8AC3E}">
        <p14:creationId xmlns:p14="http://schemas.microsoft.com/office/powerpoint/2010/main" val="27432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970"/>
            <a:ext cx="12616543" cy="6977743"/>
          </a:xfrm>
        </p:spPr>
      </p:pic>
    </p:spTree>
    <p:extLst>
      <p:ext uri="{BB962C8B-B14F-4D97-AF65-F5344CB8AC3E}">
        <p14:creationId xmlns:p14="http://schemas.microsoft.com/office/powerpoint/2010/main" val="8041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0"/>
            <a:ext cx="12616543" cy="8055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74CAF-5F68-9088-ABFA-905831251B4A}"/>
              </a:ext>
            </a:extLst>
          </p:cNvPr>
          <p:cNvSpPr txBox="1"/>
          <p:nvPr/>
        </p:nvSpPr>
        <p:spPr>
          <a:xfrm>
            <a:off x="5595257" y="29391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870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0"/>
            <a:ext cx="12616543" cy="8055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74CAF-5F68-9088-ABFA-905831251B4A}"/>
              </a:ext>
            </a:extLst>
          </p:cNvPr>
          <p:cNvSpPr txBox="1"/>
          <p:nvPr/>
        </p:nvSpPr>
        <p:spPr>
          <a:xfrm>
            <a:off x="5595257" y="29391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CF335-B82B-9CC9-2B77-A51C23D4B511}"/>
              </a:ext>
            </a:extLst>
          </p:cNvPr>
          <p:cNvSpPr txBox="1"/>
          <p:nvPr/>
        </p:nvSpPr>
        <p:spPr>
          <a:xfrm>
            <a:off x="4604657" y="34290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100%</a:t>
            </a:r>
            <a:endParaRPr lang="en-KE" sz="1600" dirty="0"/>
          </a:p>
        </p:txBody>
      </p:sp>
    </p:spTree>
    <p:extLst>
      <p:ext uri="{BB962C8B-B14F-4D97-AF65-F5344CB8AC3E}">
        <p14:creationId xmlns:p14="http://schemas.microsoft.com/office/powerpoint/2010/main" val="13632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14-C77B-6875-8F66-650FFF75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04A4-CF30-5DBC-B57F-A8C3CC68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0"/>
            <a:ext cx="12616543" cy="8055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74CAF-5F68-9088-ABFA-905831251B4A}"/>
              </a:ext>
            </a:extLst>
          </p:cNvPr>
          <p:cNvSpPr txBox="1"/>
          <p:nvPr/>
        </p:nvSpPr>
        <p:spPr>
          <a:xfrm>
            <a:off x="5595257" y="293914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CF335-B82B-9CC9-2B77-A51C23D4B511}"/>
              </a:ext>
            </a:extLst>
          </p:cNvPr>
          <p:cNvSpPr txBox="1"/>
          <p:nvPr/>
        </p:nvSpPr>
        <p:spPr>
          <a:xfrm>
            <a:off x="4604657" y="34290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100%</a:t>
            </a:r>
            <a:endParaRPr lang="en-K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9CD15-55DF-9CD8-A046-693C71344D9F}"/>
              </a:ext>
            </a:extLst>
          </p:cNvPr>
          <p:cNvSpPr txBox="1"/>
          <p:nvPr/>
        </p:nvSpPr>
        <p:spPr>
          <a:xfrm>
            <a:off x="4604657" y="3178630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8592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</Words>
  <Application>Microsoft Office PowerPoint</Application>
  <PresentationFormat>Widescreen</PresentationFormat>
  <Paragraphs>34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2024-06-27T16:22:10Z</dcterms:created>
  <dcterms:modified xsi:type="dcterms:W3CDTF">2024-06-27T17:28:05Z</dcterms:modified>
</cp:coreProperties>
</file>