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333" r:id="rId2"/>
    <p:sldId id="256" r:id="rId3"/>
    <p:sldId id="283" r:id="rId4"/>
    <p:sldId id="284" r:id="rId5"/>
    <p:sldId id="33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257" r:id="rId51"/>
    <p:sldId id="269" r:id="rId52"/>
    <p:sldId id="270" r:id="rId53"/>
    <p:sldId id="271" r:id="rId54"/>
    <p:sldId id="281" r:id="rId55"/>
    <p:sldId id="335" r:id="rId56"/>
    <p:sldId id="336" r:id="rId57"/>
    <p:sldId id="282" r:id="rId58"/>
    <p:sldId id="260" r:id="rId59"/>
    <p:sldId id="337" r:id="rId60"/>
    <p:sldId id="261" r:id="rId61"/>
    <p:sldId id="262" r:id="rId62"/>
    <p:sldId id="263" r:id="rId63"/>
    <p:sldId id="264" r:id="rId64"/>
    <p:sldId id="265" r:id="rId65"/>
    <p:sldId id="266" r:id="rId66"/>
    <p:sldId id="267" r:id="rId67"/>
    <p:sldId id="268" r:id="rId68"/>
    <p:sldId id="272" r:id="rId69"/>
    <p:sldId id="273" r:id="rId70"/>
    <p:sldId id="274" r:id="rId71"/>
    <p:sldId id="275" r:id="rId72"/>
    <p:sldId id="276" r:id="rId73"/>
    <p:sldId id="277" r:id="rId74"/>
    <p:sldId id="278" r:id="rId75"/>
    <p:sldId id="279" r:id="rId76"/>
    <p:sldId id="280" r:id="rId77"/>
    <p:sldId id="329" r:id="rId78"/>
    <p:sldId id="330" r:id="rId79"/>
    <p:sldId id="331" r:id="rId80"/>
    <p:sldId id="332" r:id="rId81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8" autoAdjust="0"/>
    <p:restoredTop sz="89106" autoAdjust="0"/>
  </p:normalViewPr>
  <p:slideViewPr>
    <p:cSldViewPr snapToGrid="0">
      <p:cViewPr varScale="1">
        <p:scale>
          <a:sx n="57" d="100"/>
          <a:sy n="57" d="100"/>
        </p:scale>
        <p:origin x="25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9743A-BF81-4843-A402-AD4050BCE6BB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EFC11-55D3-46B4-8044-88A55BAD376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49625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93279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37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66021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38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75695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39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37983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40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79198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41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54232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42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98663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46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3421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47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65186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48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16962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49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5410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4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16228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50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35176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59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51929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5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85999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31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16395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32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44712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33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14204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34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0277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35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94634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36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18315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06FA-BDC4-EF52-4ACA-3AA75C021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37D88-55FE-DA3C-28CB-D9C07E719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9C43B-89EC-218E-6666-95D87DF7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23E4F-CF8B-4D86-8D26-9F3340FA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F6E36-47D2-48E7-0FDE-C6D46275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3306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1124-714A-EF54-D0B0-74189BA4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C0D0D-ECB7-323F-8E64-506CB5C2F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A244E-3B30-FA10-A3F7-7303C89FC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965B5-BCD5-44A6-1F85-80F3F03D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E74EC-F06B-1FB0-BF61-DBFB1382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3284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E50DE8-0CF6-9B32-A439-53DA9609B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E91E6-41B7-9294-4297-E5AFE3C32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B7C7B-3358-C68F-07AC-7BAA7602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FFB40-FBE9-28CB-D211-1FC2787E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CBE61-5C16-81E5-FD2B-7B0C06A8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7298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1310-492C-03DE-EE13-FF6B4552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643DA-D767-9B13-8C8D-0DA7E9A33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6E102-CD33-50E7-2ABE-815402C6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4E4BA-CDBF-FB65-3CCA-9187743F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1168A-CCEB-50C8-31C1-E5BE2837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0549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CCA5-A17B-E216-B433-C36AB5FDA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A362F-63A0-645A-9811-E4562898E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1F4D-395E-0A97-C1E0-680328F5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7BC4-89F7-6A6C-8165-8675BE7C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5FA00-47B6-1119-8D0C-B3598E09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3487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0616-77F7-0E9E-BBB9-1B78A327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4B2D1-622E-1431-46F2-7978CD533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2544B-2DAF-B897-0607-E65A56B4E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02C9C-F13E-F1C8-C378-5D26C57D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5033-61E1-7F94-A860-3F014FD8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CEB90-7905-7AA6-B173-77796745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151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129C-E53E-715B-82A1-189546F2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0EF64-8DE0-FC26-8A63-374F1BC6D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DED88-D3FC-41D7-EB2B-8FF600050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E02936-F2CD-8D06-61D3-6B98BA313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C7325-48C6-FAAC-24BC-884B125D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763FA8-F16A-732B-C667-6ACD4ED40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52205-4E92-3862-293F-D3F4A6D9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A6B13-5F5B-0A98-00DB-6EF02052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0985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51AD-E833-4872-E4FE-5BA39B23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44039-831D-C903-C8AC-704C9326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CCDA6-1950-DA75-65DB-2D17CFFA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D5F98-6038-10AC-47FF-CD499BAF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4208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BCB35-E5F2-A728-A361-05960677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64EF7-01D0-5E4D-6112-231276C4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565CD-8250-9923-8ED8-EC3AE5F6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5753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73E8-B8ED-FEAB-9DAD-58673A1C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820D-4E86-B909-BB5D-968A1372F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691E7-103F-F310-45DF-0DAB3E985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6A0C2-DCC3-3B64-C528-0BA0EBC8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A727A-6778-EA05-7F77-1F39A2D3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D0111-7987-28B8-8141-A085ACBB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0940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3D35-EEE7-7CFE-52B6-1FD51B6F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1A519-8F48-E604-4026-809A3AA94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DADF3-02C7-82D0-9FC0-64DE4B589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C9C07-9411-A162-F253-EC200AD49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6ACAD-CA44-33DC-6F56-F66602FF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BA5C9-09F8-CB74-E654-1B142CE8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9637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B26D2-5E95-ADF9-7EF9-5F635B100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2899-F408-5165-27EC-30CA09018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8109A-CC18-17F4-8A02-3F36A0C8A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5F53E-3230-4F3F-8CEB-2E32ECD7DECD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DD198-0E26-4BF7-01AB-647CB10E2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4B3EB-45B9-498E-B8EF-A27B45F71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9157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rben.info/install-windows-11-arm-vmware-fusion-apple-silicon.html" TargetMode="External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hyperlink" Target="https://creativecommons.org/licenses/by-nc-nd/3.0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vgsilh.com/4caf50/image/304167.html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vgsilh.com/4caf50/image/304167.html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vgsilh.com/4caf50/image/304167.html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vgsilh.com/4caf50/image/304167.html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logowik.com/windows-11-vector-logo-7402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hyperlink" Target="https://logospng.org/logo-windows-11/" TargetMode="Externa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h2xpert.blogspot.com/2021/06/how-to-download-and-install-windows-11.htm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ogowik.com/windows-11-vector-logo-7402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hyperlink" Target="https://logospng.org/logo-windows-11/" TargetMode="Externa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meramaz.weebly.com/blog/windows-11-setup-download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wiki.net/wiki/File:Windows11-21996.1-OOBE-Work&amp;SchoolAccount.p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wiki.net/wiki/File:Windows11-10.0.23506.1000-OOBE.webp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wiki.net/wiki/File:Windows11-21996.1-OOBE-LicenseAgreement.p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meramaz.weebly.com/blog/windows-11-setup-download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htnovo.net/2021/06/questo-e-windows-11-video.html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amogus.fandom.com/f/t/Sus%20Amogus" TargetMode="External"/><Relationship Id="rId7" Type="http://schemas.openxmlformats.org/officeDocument/2006/relationships/hyperlink" Target="https://creativecommons.org/licenses/by-nc/3.0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ngall.com/roblox-avatar-png/download/117724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Qy8T0bDSXU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ketchfab.com/3d-models/among-us-character-937487dca59c480383c97ec81c5b1c30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creativecommons.org/licenses/by/3.0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ketchfab.com/3d-models/amogus-02eda942ce934fe6a2ba8ed3a1f6264b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creativecommons.org/licenses/by-sa/3.0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roblox-avatar-png/download/117724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roblox-avatar-png/download/117724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1/08/come-installare-windows-11-qualsiasi-pc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creativecommons.org/licenses/by-sa/3.0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htnovo.net/2021/08/come-installare-windows-11-qualsiasi-pc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aseus.com/backup-recovery/install-windows-11-on-another-drive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ws.tech/2021/06/how-to-install-windows-11-in-usb-drive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1/06/questo-e-windows-11-video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2EC4-AE59-FE8B-EC8F-F25D3C45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B70ED1-531A-9867-BA2D-39A97FA90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916" y="0"/>
            <a:ext cx="12695273" cy="6858000"/>
          </a:xfrm>
        </p:spPr>
      </p:pic>
    </p:spTree>
    <p:extLst>
      <p:ext uri="{BB962C8B-B14F-4D97-AF65-F5344CB8AC3E}">
        <p14:creationId xmlns:p14="http://schemas.microsoft.com/office/powerpoint/2010/main" val="4007506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212477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592192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20562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45312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3788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943413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54488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44636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01222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5709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32F5-D10F-CE88-7225-A594BBF1E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441DB-BB1F-E83A-E294-9126B4D483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B2CF26-BCE9-B4AE-ABA4-8A9583DB1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757031" y="-1503725"/>
            <a:ext cx="13706061" cy="9095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63FD6F-C7D4-4CD5-6EDA-B38EF2532F90}"/>
              </a:ext>
            </a:extLst>
          </p:cNvPr>
          <p:cNvSpPr txBox="1"/>
          <p:nvPr/>
        </p:nvSpPr>
        <p:spPr>
          <a:xfrm>
            <a:off x="-636104" y="7265505"/>
            <a:ext cx="13706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korben.info/install-windows-11-arm-vmware-fusion-apple-silicon.html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nc-nd/3.0/"/>
              </a:rPr>
              <a:t>CC BY-NC-ND</a:t>
            </a:r>
            <a:endParaRPr lang="en-KE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3AEED8-319B-8E22-3CE7-45CEC23E40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176" y="4429919"/>
            <a:ext cx="20955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40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133154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02608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637986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362494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10228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-149087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  <a:endParaRPr lang="en-K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CC593D8-2EC7-1525-405B-D7A70B01B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312858" y="2850946"/>
            <a:ext cx="618471" cy="28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91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-149087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endParaRPr lang="en-K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CC593D8-2EC7-1525-405B-D7A70B01B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312858" y="2850946"/>
            <a:ext cx="618471" cy="28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2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-149087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</a:t>
            </a:r>
            <a:endParaRPr lang="en-K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CC593D8-2EC7-1525-405B-D7A70B01B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312858" y="2850946"/>
            <a:ext cx="618471" cy="28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72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-149087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  <a:endParaRPr lang="en-K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CC593D8-2EC7-1525-405B-D7A70B01B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312858" y="2850946"/>
            <a:ext cx="618471" cy="28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96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24100" y="0"/>
            <a:ext cx="6858000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7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C9C4-941A-3B42-3417-5B9FF52D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5C7F94-0424-CCE8-98C6-9D5C2F132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228600" y="-159026"/>
            <a:ext cx="12420599" cy="7156174"/>
          </a:xfrm>
        </p:spPr>
      </p:pic>
    </p:spTree>
    <p:extLst>
      <p:ext uri="{BB962C8B-B14F-4D97-AF65-F5344CB8AC3E}">
        <p14:creationId xmlns:p14="http://schemas.microsoft.com/office/powerpoint/2010/main" val="3002346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0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Getting things ready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825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188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98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10%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888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20%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28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30%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16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40%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913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50%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88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60%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798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70%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651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80%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74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324E-6C47-38E0-6B6C-0654CD17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15D7F-1A59-6C4F-66C6-074B6AD11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496956" y="-228600"/>
            <a:ext cx="13338314" cy="7245626"/>
          </a:xfrm>
        </p:spPr>
      </p:pic>
    </p:spTree>
    <p:extLst>
      <p:ext uri="{BB962C8B-B14F-4D97-AF65-F5344CB8AC3E}">
        <p14:creationId xmlns:p14="http://schemas.microsoft.com/office/powerpoint/2010/main" val="314959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90%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9613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45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100%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802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134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Restrating</a:t>
            </a:r>
            <a:r>
              <a:rPr lang="en-US" dirty="0">
                <a:solidFill>
                  <a:schemeClr val="bg1"/>
                </a:solidFill>
              </a:rPr>
              <a:t>….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187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BF58-958C-022F-D299-A7CB0C1B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D47D43-9875-5358-1DB0-16257B442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78905" y="-562022"/>
            <a:ext cx="12473609" cy="74200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56EB92-24E3-D154-0008-3429A9D4495D}"/>
              </a:ext>
            </a:extLst>
          </p:cNvPr>
          <p:cNvSpPr txBox="1"/>
          <p:nvPr/>
        </p:nvSpPr>
        <p:spPr>
          <a:xfrm>
            <a:off x="-178905" y="6857999"/>
            <a:ext cx="124736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betawiki.net/wiki/File:Windows11-21996.1-OOBE-Work&amp;SchoolAccount.png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33977125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8AE8-B03B-7127-6D3D-7F4E7A7D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CED85E-13D9-5195-2D42-E6B5B04EF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78904" y="-1249917"/>
            <a:ext cx="12543182" cy="88084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5FF182-E624-FF63-FDFD-8B88FC477E09}"/>
              </a:ext>
            </a:extLst>
          </p:cNvPr>
          <p:cNvSpPr txBox="1"/>
          <p:nvPr/>
        </p:nvSpPr>
        <p:spPr>
          <a:xfrm>
            <a:off x="-178904" y="7558502"/>
            <a:ext cx="125431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betawiki.net/wiki/File:Windows11-10.0.23506.1000-OOBE.webp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17156360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4D24-4481-1452-3F64-72D9BD37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D6323C-71DD-DC4F-DE04-10582439D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88843"/>
            <a:ext cx="12413974" cy="70468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0BAF1D-8DAC-F7A2-6634-6876FFDCC370}"/>
              </a:ext>
            </a:extLst>
          </p:cNvPr>
          <p:cNvSpPr txBox="1"/>
          <p:nvPr/>
        </p:nvSpPr>
        <p:spPr>
          <a:xfrm>
            <a:off x="0" y="6857999"/>
            <a:ext cx="124139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betawiki.net/wiki/File:Windows11-21996.1-OOBE-LicenseAgreement.png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27962789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23FD-C808-0A90-4419-341D6985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F1ABD-6681-BEC6-4A04-9CB9FDE55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7CABBA-B610-79D9-644E-AE665F99FACA}"/>
              </a:ext>
            </a:extLst>
          </p:cNvPr>
          <p:cNvSpPr/>
          <p:nvPr/>
        </p:nvSpPr>
        <p:spPr>
          <a:xfrm>
            <a:off x="-1869897" y="0"/>
            <a:ext cx="16127001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3636385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23FD-C808-0A90-4419-341D6985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F1ABD-6681-BEC6-4A04-9CB9FDE55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7CABBA-B610-79D9-644E-AE665F99FACA}"/>
              </a:ext>
            </a:extLst>
          </p:cNvPr>
          <p:cNvSpPr/>
          <p:nvPr/>
        </p:nvSpPr>
        <p:spPr>
          <a:xfrm>
            <a:off x="-1869897" y="0"/>
            <a:ext cx="16127001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This wont take long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Setting up your apps</a:t>
            </a:r>
            <a:endParaRPr lang="en-KE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6941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23FD-C808-0A90-4419-341D6985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F1ABD-6681-BEC6-4A04-9CB9FDE55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7CABBA-B610-79D9-644E-AE665F99FACA}"/>
              </a:ext>
            </a:extLst>
          </p:cNvPr>
          <p:cNvSpPr/>
          <p:nvPr/>
        </p:nvSpPr>
        <p:spPr>
          <a:xfrm>
            <a:off x="-1869897" y="0"/>
            <a:ext cx="16127001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This might take a while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Installing the apps</a:t>
            </a:r>
            <a:endParaRPr lang="en-KE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7585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23FD-C808-0A90-4419-341D6985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F1ABD-6681-BEC6-4A04-9CB9FDE55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7CABBA-B610-79D9-644E-AE665F99FACA}"/>
              </a:ext>
            </a:extLst>
          </p:cNvPr>
          <p:cNvSpPr/>
          <p:nvPr/>
        </p:nvSpPr>
        <p:spPr>
          <a:xfrm>
            <a:off x="-1869897" y="0"/>
            <a:ext cx="16127001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Alomost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thre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KE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24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324E-6C47-38E0-6B6C-0654CD17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15D7F-1A59-6C4F-66C6-074B6AD11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496956" y="-228600"/>
            <a:ext cx="13338314" cy="7245626"/>
          </a:xfrm>
        </p:spPr>
      </p:pic>
    </p:spTree>
    <p:extLst>
      <p:ext uri="{BB962C8B-B14F-4D97-AF65-F5344CB8AC3E}">
        <p14:creationId xmlns:p14="http://schemas.microsoft.com/office/powerpoint/2010/main" val="11241969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D409-08DB-3B57-E365-348A95D1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CE4E85-8159-ADE6-6BC7-27237A951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-955584"/>
            <a:ext cx="12192000" cy="78135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D53A3A-6323-ABEC-37AA-802A38585D4F}"/>
              </a:ext>
            </a:extLst>
          </p:cNvPr>
          <p:cNvSpPr txBox="1"/>
          <p:nvPr/>
        </p:nvSpPr>
        <p:spPr>
          <a:xfrm>
            <a:off x="0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4" tooltip="https://www.htnovo.net/2021/06/questo-e-windows-11-video.html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5" tooltip="https://creativecommons.org/licenses/by-sa/3.0/"/>
              </a:rPr>
              <a:t>CC BY-SA</a:t>
            </a:r>
            <a:endParaRPr lang="en-KE" sz="9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EC8BB3-0537-AEA0-2158-B704D095B1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2663"/>
            <a:ext cx="12192000" cy="66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456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0AC4-AE84-F215-59D6-2C35453F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3D5E7F-D3A2-36E7-FB1E-F60E6DCCB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B5A5AC-3AA3-13B3-D782-CA21A3F4A6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060" y="6538057"/>
            <a:ext cx="12552123" cy="393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F88110-46B2-7C8F-4F66-A442F54155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444127" y="-836341"/>
            <a:ext cx="4893792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AF949E-082B-2A76-2E2E-40E23C766775}"/>
              </a:ext>
            </a:extLst>
          </p:cNvPr>
          <p:cNvSpPr txBox="1"/>
          <p:nvPr/>
        </p:nvSpPr>
        <p:spPr>
          <a:xfrm>
            <a:off x="8444127" y="6021659"/>
            <a:ext cx="4893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6" tooltip="https://www.pngall.com/roblox-avatar-png/download/117724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7" tooltip="https://creativecommons.org/licenses/by-nc/3.0/"/>
              </a:rPr>
              <a:t>CC BY-NC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30292287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AE1A-0F3D-FA68-0CA1-D66F70E5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926921-FEB8-B14C-4477-0B66DD4D5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69574" y="-69574"/>
            <a:ext cx="12751904" cy="684806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517F56-C9C6-A777-737A-961F81C1B2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839" y="6492876"/>
            <a:ext cx="12879659" cy="49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372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A48C-47C9-E0FE-A388-BB46AD1F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BEE17C-7B44-7A92-10CC-25FBB0AB4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19271" y="109330"/>
            <a:ext cx="12543183" cy="60676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8244F7-2636-6155-EB45-D84C8B760F57}"/>
              </a:ext>
            </a:extLst>
          </p:cNvPr>
          <p:cNvSpPr txBox="1"/>
          <p:nvPr/>
        </p:nvSpPr>
        <p:spPr>
          <a:xfrm>
            <a:off x="-119271" y="6176963"/>
            <a:ext cx="125431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sketchfab.com/3d-models/among-us-character-937487dca59c480383c97ec81c5b1c30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/3.0/"/>
              </a:rPr>
              <a:t>CC BY</a:t>
            </a:r>
            <a:endParaRPr lang="en-KE" sz="9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C90932-8831-A177-2109-4FB025732C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0" y="6563639"/>
            <a:ext cx="12323551" cy="3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003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4495-3841-221D-8848-08715EFA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472802-0181-23CF-C66A-A73765967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073362-FDBD-18E9-DCBF-1A0BD06B148C}"/>
              </a:ext>
            </a:extLst>
          </p:cNvPr>
          <p:cNvSpPr txBox="1"/>
          <p:nvPr/>
        </p:nvSpPr>
        <p:spPr>
          <a:xfrm>
            <a:off x="2228144" y="6176963"/>
            <a:ext cx="7735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sketchfab.com/3d-models/amogus-02eda942ce934fe6a2ba8ed3a1f6264b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6126F-0446-CF0D-2DBF-AD8BA456F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0990" y="6455628"/>
            <a:ext cx="12819995" cy="40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223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B4AA-0E7C-9937-103B-47C9C712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90526C-0A9D-B3C5-83A3-5D0C2DF46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43467" y="156117"/>
            <a:ext cx="3105066" cy="60208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9FB98C-A322-8898-D747-4F7844009B3A}"/>
              </a:ext>
            </a:extLst>
          </p:cNvPr>
          <p:cNvSpPr txBox="1"/>
          <p:nvPr/>
        </p:nvSpPr>
        <p:spPr>
          <a:xfrm>
            <a:off x="4543467" y="6176963"/>
            <a:ext cx="31050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www.pngall.com/roblox-avatar-png/download/117724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nc/3.0/"/>
              </a:rPr>
              <a:t>CC BY-NC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4756137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B4AA-0E7C-9937-103B-47C9C712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90526C-0A9D-B3C5-83A3-5D0C2DF46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1346182" y="928979"/>
            <a:ext cx="6394569" cy="60208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9FB98C-A322-8898-D747-4F7844009B3A}"/>
              </a:ext>
            </a:extLst>
          </p:cNvPr>
          <p:cNvSpPr txBox="1"/>
          <p:nvPr/>
        </p:nvSpPr>
        <p:spPr>
          <a:xfrm>
            <a:off x="4543467" y="6176963"/>
            <a:ext cx="31050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www.pngall.com/roblox-avatar-png/download/117724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nc/3.0/"/>
              </a:rPr>
              <a:t>CC BY-NC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24773766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265D-20BF-5543-E328-0B01AC87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 win!</a:t>
            </a:r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919865-8AD4-61CB-8168-7EAF1A955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25344" y="6492875"/>
            <a:ext cx="17017343" cy="465486"/>
          </a:xfrm>
        </p:spPr>
      </p:pic>
    </p:spTree>
    <p:extLst>
      <p:ext uri="{BB962C8B-B14F-4D97-AF65-F5344CB8AC3E}">
        <p14:creationId xmlns:p14="http://schemas.microsoft.com/office/powerpoint/2010/main" val="24726106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FC17-A480-FA64-E655-7DB0B78E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7907E9-DF2D-4B3A-0663-7D6E3E536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494334"/>
            <a:ext cx="12311270" cy="73523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92BA15-2BD9-B4E1-0E63-243D85B03629}"/>
              </a:ext>
            </a:extLst>
          </p:cNvPr>
          <p:cNvSpPr txBox="1"/>
          <p:nvPr/>
        </p:nvSpPr>
        <p:spPr>
          <a:xfrm>
            <a:off x="-119269" y="6176963"/>
            <a:ext cx="12311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www.htnovo.net/2021/08/come-installare-windows-11-qualsiasi-pc.html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61405-FAB8-363E-BB2C-86E5683332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94334"/>
            <a:ext cx="12192000" cy="699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422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FC17-A480-FA64-E655-7DB0B78E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7907E9-DF2D-4B3A-0663-7D6E3E536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-494334"/>
            <a:ext cx="12311270" cy="73523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92BA15-2BD9-B4E1-0E63-243D85B03629}"/>
              </a:ext>
            </a:extLst>
          </p:cNvPr>
          <p:cNvSpPr txBox="1"/>
          <p:nvPr/>
        </p:nvSpPr>
        <p:spPr>
          <a:xfrm>
            <a:off x="-119269" y="6176963"/>
            <a:ext cx="12311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4" tooltip="https://www.htnovo.net/2021/08/come-installare-windows-11-qualsiasi-pc.html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5" tooltip="https://creativecommons.org/licenses/by-sa/3.0/"/>
              </a:rPr>
              <a:t>CC BY-SA</a:t>
            </a:r>
            <a:endParaRPr lang="en-KE" sz="9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6432FD-A5E7-2B8B-01AF-D6E82E20AAC5}"/>
              </a:ext>
            </a:extLst>
          </p:cNvPr>
          <p:cNvSpPr/>
          <p:nvPr/>
        </p:nvSpPr>
        <p:spPr>
          <a:xfrm>
            <a:off x="-2988527" y="-100361"/>
            <a:ext cx="15098751" cy="88429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Misson: type in 10 seconds</a:t>
            </a:r>
            <a:endParaRPr lang="en-K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C8481B-C1C3-1330-2CA1-1910E246A5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2779" y="7627716"/>
            <a:ext cx="14575925" cy="51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7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3ECD-5FE5-0233-DD97-0DEEE544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D1485C-14F0-0CDF-C214-8533693BF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58417" y="-119270"/>
            <a:ext cx="12642574" cy="7225748"/>
          </a:xfrm>
        </p:spPr>
      </p:pic>
    </p:spTree>
    <p:extLst>
      <p:ext uri="{BB962C8B-B14F-4D97-AF65-F5344CB8AC3E}">
        <p14:creationId xmlns:p14="http://schemas.microsoft.com/office/powerpoint/2010/main" val="13659282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3BB110-6BE2-BA6A-7989-B572287C7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893" y="6378499"/>
            <a:ext cx="12907894" cy="479502"/>
          </a:xfrm>
        </p:spPr>
      </p:pic>
    </p:spTree>
    <p:extLst>
      <p:ext uri="{BB962C8B-B14F-4D97-AF65-F5344CB8AC3E}">
        <p14:creationId xmlns:p14="http://schemas.microsoft.com/office/powerpoint/2010/main" val="36988382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DFCA38-4F22-7073-6264-FD4866B69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757" y="6419940"/>
            <a:ext cx="12366757" cy="438060"/>
          </a:xfrm>
        </p:spPr>
      </p:pic>
    </p:spTree>
    <p:extLst>
      <p:ext uri="{BB962C8B-B14F-4D97-AF65-F5344CB8AC3E}">
        <p14:creationId xmlns:p14="http://schemas.microsoft.com/office/powerpoint/2010/main" val="24204193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AA865-DAB1-F91F-3E1E-B62551EFE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909" y="6176963"/>
            <a:ext cx="12430910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321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7FDDB-67B5-3B0E-23A4-19110FBB6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38604"/>
            <a:ext cx="12192000" cy="43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694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4AAB7-7913-6124-C1A7-240EFF09C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11694" y="6492875"/>
            <a:ext cx="15303693" cy="45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599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76D837-D6AD-9E70-A1A9-015C8A6CD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059" y="6423365"/>
            <a:ext cx="12270059" cy="43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26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 err="1"/>
              <a:t>i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2EB97-F86F-5A8F-DC71-FC81849FD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130"/>
            <a:ext cx="12192000" cy="43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471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71405-1A83-6290-76DA-5AC76EE87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131"/>
            <a:ext cx="12192000" cy="43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484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5BCDC-1CA1-4977-5ADF-3615A2C56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8455" y="6537854"/>
            <a:ext cx="13130455" cy="46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761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dirty="0" err="1"/>
              <a:t>wi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DE324-0291-67D5-BA9A-8BE91F4B8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272" y="6411951"/>
            <a:ext cx="12304272" cy="44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2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09CF-6441-A17D-1D7C-CFF9F2E0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2500AE-1145-39B4-6ACD-C782F0F79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19270" y="0"/>
            <a:ext cx="12602817" cy="6858000"/>
          </a:xfrm>
        </p:spPr>
      </p:pic>
    </p:spTree>
    <p:extLst>
      <p:ext uri="{BB962C8B-B14F-4D97-AF65-F5344CB8AC3E}">
        <p14:creationId xmlns:p14="http://schemas.microsoft.com/office/powerpoint/2010/main" val="346332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win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AF2B17-7469-D91E-EB29-3A01E0338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1901"/>
            <a:ext cx="12335054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21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wind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0938B-EF94-633A-D177-9F00397B9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6303" y="6311901"/>
            <a:ext cx="15416805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328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dirty="0" err="1"/>
              <a:t>windo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859E9-0826-24B8-CD9E-B1D40F434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117" y="6492875"/>
            <a:ext cx="12348118" cy="43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551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window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C3026-ECCB-96F6-1C88-D56351559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0793" y="6311900"/>
            <a:ext cx="15102004" cy="53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490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windows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4ADBC-F224-7B4B-251B-F6A1BF561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1901"/>
            <a:ext cx="12192000" cy="56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725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windows1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A6508-4972-1063-7E43-6774D3C55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9448" y="6219824"/>
            <a:ext cx="1541680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696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windows11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1FDC1-88BE-090D-418B-BB1EFD6D9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11900"/>
            <a:ext cx="12192000" cy="73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634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D409-08DB-3B57-E365-348A95D1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CE4E85-8159-ADE6-6BC7-27237A951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955584"/>
            <a:ext cx="12192000" cy="78135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D53A3A-6323-ABEC-37AA-802A38585D4F}"/>
              </a:ext>
            </a:extLst>
          </p:cNvPr>
          <p:cNvSpPr txBox="1"/>
          <p:nvPr/>
        </p:nvSpPr>
        <p:spPr>
          <a:xfrm>
            <a:off x="0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www.htnovo.net/2021/06/questo-e-windows-11-video.html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28975711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07A4-4574-D71E-8F2A-859C7FC9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6926D2-1DB6-DACA-F460-A97750301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2" y="2891631"/>
            <a:ext cx="3076575" cy="221932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59B134-0A8E-2DA2-D7CF-5B82FDC63929}"/>
              </a:ext>
            </a:extLst>
          </p:cNvPr>
          <p:cNvSpPr/>
          <p:nvPr/>
        </p:nvSpPr>
        <p:spPr>
          <a:xfrm>
            <a:off x="-255181" y="-74428"/>
            <a:ext cx="12447181" cy="84422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Shutingg</a:t>
            </a:r>
            <a:r>
              <a:rPr lang="en-US" dirty="0"/>
              <a:t> down</a:t>
            </a:r>
            <a:endParaRPr lang="en-K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0D865-CA5A-5ABB-2A48-53DA138DBF3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1209674"/>
            <a:ext cx="30765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607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07A4-4574-D71E-8F2A-859C7FC9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6926D2-1DB6-DACA-F460-A97750301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2" y="2891631"/>
            <a:ext cx="3076575" cy="221932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59B134-0A8E-2DA2-D7CF-5B82FDC63929}"/>
              </a:ext>
            </a:extLst>
          </p:cNvPr>
          <p:cNvSpPr/>
          <p:nvPr/>
        </p:nvSpPr>
        <p:spPr>
          <a:xfrm>
            <a:off x="-255181" y="-74428"/>
            <a:ext cx="12447181" cy="84422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Shutingg</a:t>
            </a:r>
            <a:r>
              <a:rPr lang="en-US" dirty="0"/>
              <a:t> down</a:t>
            </a:r>
            <a:endParaRPr lang="en-K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0D865-CA5A-5ABB-2A48-53DA138DBF3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1209674"/>
            <a:ext cx="30765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5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746487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07A4-4574-D71E-8F2A-859C7FC9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6926D2-1DB6-DACA-F460-A97750301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2" y="2891631"/>
            <a:ext cx="3076575" cy="221932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59B134-0A8E-2DA2-D7CF-5B82FDC63929}"/>
              </a:ext>
            </a:extLst>
          </p:cNvPr>
          <p:cNvSpPr/>
          <p:nvPr/>
        </p:nvSpPr>
        <p:spPr>
          <a:xfrm>
            <a:off x="-255181" y="-74428"/>
            <a:ext cx="12447181" cy="84422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Shutingg</a:t>
            </a:r>
            <a:r>
              <a:rPr lang="en-US" dirty="0"/>
              <a:t> down</a:t>
            </a:r>
            <a:endParaRPr lang="en-K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0D865-CA5A-5ABB-2A48-53DA138DBF3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1209674"/>
            <a:ext cx="30765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5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73500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335</Words>
  <Application>Microsoft Office PowerPoint</Application>
  <PresentationFormat>Widescreen</PresentationFormat>
  <Paragraphs>112</Paragraphs>
  <Slides>80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4" baseType="lpstr">
      <vt:lpstr>Arial</vt:lpstr>
      <vt:lpstr>Calibri</vt:lpstr>
      <vt:lpstr>Calibri Light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 win!</vt:lpstr>
      <vt:lpstr>PowerPoint Presentation</vt:lpstr>
      <vt:lpstr>PowerPoint Presentation</vt:lpstr>
      <vt:lpstr>h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50</cp:revision>
  <dcterms:created xsi:type="dcterms:W3CDTF">2024-06-23T08:13:51Z</dcterms:created>
  <dcterms:modified xsi:type="dcterms:W3CDTF">2024-07-02T05:29:43Z</dcterms:modified>
</cp:coreProperties>
</file>