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33" r:id="rId2"/>
    <p:sldId id="256" r:id="rId3"/>
    <p:sldId id="283" r:id="rId4"/>
    <p:sldId id="284" r:id="rId5"/>
    <p:sldId id="33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257" r:id="rId51"/>
    <p:sldId id="269" r:id="rId52"/>
    <p:sldId id="270" r:id="rId53"/>
    <p:sldId id="271" r:id="rId54"/>
    <p:sldId id="281" r:id="rId55"/>
    <p:sldId id="282" r:id="rId56"/>
    <p:sldId id="260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268" r:id="rId65"/>
    <p:sldId id="272" r:id="rId66"/>
    <p:sldId id="273" r:id="rId67"/>
    <p:sldId id="274" r:id="rId68"/>
    <p:sldId id="275" r:id="rId69"/>
    <p:sldId id="276" r:id="rId70"/>
    <p:sldId id="277" r:id="rId71"/>
    <p:sldId id="278" r:id="rId72"/>
    <p:sldId id="279" r:id="rId73"/>
    <p:sldId id="280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9106" autoAdjust="0"/>
  </p:normalViewPr>
  <p:slideViewPr>
    <p:cSldViewPr snapToGrid="0">
      <p:cViewPr varScale="1">
        <p:scale>
          <a:sx n="57" d="100"/>
          <a:sy n="57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743A-BF81-4843-A402-AD4050BCE6BB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FC11-55D3-46B4-8044-88A55BAD37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6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327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02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569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798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919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423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6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42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18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6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410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622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599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39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471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420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27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463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2xpert.blogspot.com/2021/06/how-to-download-and-install-windows-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Work&amp;SchoolAccount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10.0.23506.1000-OOBE.web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LicenseAgreemen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y8T0bDSXU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/3.0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recovery/install-windows-11-on-another-driv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s.tech/2021/06/how-to-install-windows-11-in-usb-dr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EC4-AE59-FE8B-EC8F-F25D3C4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ED1-531A-9867-BA2D-39A97FA9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16" y="0"/>
            <a:ext cx="12695273" cy="6858000"/>
          </a:xfrm>
        </p:spPr>
      </p:pic>
    </p:spTree>
    <p:extLst>
      <p:ext uri="{BB962C8B-B14F-4D97-AF65-F5344CB8AC3E}">
        <p14:creationId xmlns:p14="http://schemas.microsoft.com/office/powerpoint/2010/main" val="40075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247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21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5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31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78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34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448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463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22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70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031" y="-1503725"/>
            <a:ext cx="13706061" cy="909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15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26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3798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249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22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4100" y="0"/>
            <a:ext cx="6858000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9C4-941A-3B42-3417-5B9FF52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C7F94-0424-CCE8-98C6-9D5C2F13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8600" y="-159026"/>
            <a:ext cx="12420599" cy="7156174"/>
          </a:xfrm>
        </p:spPr>
      </p:pic>
    </p:spTree>
    <p:extLst>
      <p:ext uri="{BB962C8B-B14F-4D97-AF65-F5344CB8AC3E}">
        <p14:creationId xmlns:p14="http://schemas.microsoft.com/office/powerpoint/2010/main" val="300234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Getting things ready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8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20%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30%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40%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50%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60%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9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70%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80%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31495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90%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Restrating</a:t>
            </a:r>
            <a:r>
              <a:rPr lang="en-US" dirty="0">
                <a:solidFill>
                  <a:schemeClr val="bg1"/>
                </a:solidFill>
              </a:rPr>
              <a:t>….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F58-958C-022F-D299-A7CB0C1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47D43-9875-5358-1DB0-16257B4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5" y="-562022"/>
            <a:ext cx="12473609" cy="7420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EB92-24E3-D154-0008-3429A9D4495D}"/>
              </a:ext>
            </a:extLst>
          </p:cNvPr>
          <p:cNvSpPr txBox="1"/>
          <p:nvPr/>
        </p:nvSpPr>
        <p:spPr>
          <a:xfrm>
            <a:off x="-178905" y="6857999"/>
            <a:ext cx="1247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Work&amp;SchoolAccou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39771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AE8-B03B-7127-6D3D-7F4E7A7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ED85E-13D9-5195-2D42-E6B5B04E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4" y="-1249917"/>
            <a:ext cx="12543182" cy="8808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F182-E624-FF63-FDFD-8B88FC477E09}"/>
              </a:ext>
            </a:extLst>
          </p:cNvPr>
          <p:cNvSpPr txBox="1"/>
          <p:nvPr/>
        </p:nvSpPr>
        <p:spPr>
          <a:xfrm>
            <a:off x="-178904" y="7558502"/>
            <a:ext cx="1254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10.0.23506.1000-OOBE.web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5636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24-4481-1452-3F64-72D9BD3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6323C-71DD-DC4F-DE04-10582439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8843"/>
            <a:ext cx="12413974" cy="7046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AF1D-8DAC-F7A2-6634-6876FFDCC370}"/>
              </a:ext>
            </a:extLst>
          </p:cNvPr>
          <p:cNvSpPr txBox="1"/>
          <p:nvPr/>
        </p:nvSpPr>
        <p:spPr>
          <a:xfrm>
            <a:off x="0" y="6857999"/>
            <a:ext cx="1241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LicenseAgreeme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9627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3638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wont take long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Setting up your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9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might take a while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Installing the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58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Alomost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thre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1124196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5A5AC-3AA3-13B3-D782-CA21A3F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0" y="6538057"/>
            <a:ext cx="12552123" cy="3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17F56-C9C6-A777-737A-961F81C1B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839" y="6492876"/>
            <a:ext cx="12879659" cy="4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0932-8831-A177-2109-4FB025732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6563639"/>
            <a:ext cx="12323551" cy="3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126F-0446-CF0D-2DBF-AD8BA456F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90" y="6455628"/>
            <a:ext cx="12819995" cy="4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19865-8AD4-61CB-8168-7EAF1A95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344" y="6492875"/>
            <a:ext cx="17017343" cy="465486"/>
          </a:xfrm>
        </p:spPr>
      </p:pic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B110-6BE2-BA6A-7989-B572287C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893" y="6378499"/>
            <a:ext cx="12907894" cy="479502"/>
          </a:xfrm>
        </p:spPr>
      </p:pic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FCA38-4F22-7073-6264-FD4866B6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57" y="6419940"/>
            <a:ext cx="12366757" cy="438060"/>
          </a:xfrm>
        </p:spPr>
      </p:pic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AA865-DAB1-F91F-3E1E-B62551EF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09" y="6176963"/>
            <a:ext cx="1243091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ECD-5FE5-0233-DD97-0DEEE54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485C-14F0-0CDF-C214-8533693B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417" y="-119270"/>
            <a:ext cx="12642574" cy="7225748"/>
          </a:xfrm>
        </p:spPr>
      </p:pic>
    </p:spTree>
    <p:extLst>
      <p:ext uri="{BB962C8B-B14F-4D97-AF65-F5344CB8AC3E}">
        <p14:creationId xmlns:p14="http://schemas.microsoft.com/office/powerpoint/2010/main" val="1365928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7FDDB-67B5-3B0E-23A4-19110FB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8604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4AAB7-7913-6124-C1A7-240EFF0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694" y="6492875"/>
            <a:ext cx="15303693" cy="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6D837-D6AD-9E70-A1A9-015C8A6C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6423365"/>
            <a:ext cx="12270059" cy="4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EB97-F86F-5A8F-DC71-FC81849F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0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1405-1A83-6290-76DA-5AC76EE8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1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5BCDC-1CA1-4977-5ADF-3615A2C5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455" y="6537854"/>
            <a:ext cx="13130455" cy="4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DE324-0291-67D5-BA9A-8BE91F4B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2" y="6411951"/>
            <a:ext cx="12304272" cy="4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2B17-7469-D91E-EB29-3A01E033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335054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938B-EF94-633A-D177-9F00397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303" y="6311901"/>
            <a:ext cx="15416805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59E9-0826-24B8-CD9E-B1D40F43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17" y="6492875"/>
            <a:ext cx="12348118" cy="4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9CF-6441-A17D-1D7C-CFF9F2E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00AE-1145-39B4-6ACD-C782F0F7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0" y="0"/>
            <a:ext cx="12602817" cy="6858000"/>
          </a:xfrm>
        </p:spPr>
      </p:pic>
    </p:spTree>
    <p:extLst>
      <p:ext uri="{BB962C8B-B14F-4D97-AF65-F5344CB8AC3E}">
        <p14:creationId xmlns:p14="http://schemas.microsoft.com/office/powerpoint/2010/main" val="34633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3026-ECCB-96F6-1C88-D5635155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793" y="6311900"/>
            <a:ext cx="15102004" cy="5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ADBC-F224-7B4B-251B-F6A1BF56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192000" cy="5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6508-4972-1063-7E43-6774D3C5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448" y="6219824"/>
            <a:ext cx="1541680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FDC1-88BE-090D-418B-BB1EFD6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11900"/>
            <a:ext cx="12192000" cy="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897571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97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464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0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287</Words>
  <Application>Microsoft Office PowerPoint</Application>
  <PresentationFormat>Widescreen</PresentationFormat>
  <Paragraphs>105</Paragraphs>
  <Slides>77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46</cp:revision>
  <dcterms:created xsi:type="dcterms:W3CDTF">2024-06-23T08:13:51Z</dcterms:created>
  <dcterms:modified xsi:type="dcterms:W3CDTF">2024-07-02T04:15:44Z</dcterms:modified>
</cp:coreProperties>
</file>