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k3QlXn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8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812" autoAdjust="0"/>
    <p:restoredTop sz="94660"/>
  </p:normalViewPr>
  <p:slideViewPr>
    <p:cSldViewPr snapToGrid="0">
      <p:cViewPr varScale="1">
        <p:scale>
          <a:sx n="57" d="100"/>
          <a:sy n="57" d="100"/>
        </p:scale>
        <p:origin x="1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9E04B-2FE9-4620-AA13-348BE5191C34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893A1-613F-466E-A561-2CE4DCC7C67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3700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893A1-613F-466E-A561-2CE4DCC7C67F}" type="slidenum">
              <a:rPr lang="en-KE" smtClean="0"/>
              <a:t>54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22012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893A1-613F-466E-A561-2CE4DCC7C67F}" type="slidenum">
              <a:rPr lang="en-KE" smtClean="0"/>
              <a:t>70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52749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893A1-613F-466E-A561-2CE4DCC7C67F}" type="slidenum">
              <a:rPr lang="en-KE" smtClean="0"/>
              <a:t>71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74265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893A1-613F-466E-A561-2CE4DCC7C67F}" type="slidenum">
              <a:rPr lang="en-KE" smtClean="0"/>
              <a:t>72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60449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893A1-613F-466E-A561-2CE4DCC7C67F}" type="slidenum">
              <a:rPr lang="en-KE" smtClean="0"/>
              <a:t>73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23735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893A1-613F-466E-A561-2CE4DCC7C67F}" type="slidenum">
              <a:rPr lang="en-KE" smtClean="0"/>
              <a:t>55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92401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893A1-613F-466E-A561-2CE4DCC7C67F}" type="slidenum">
              <a:rPr lang="en-KE" smtClean="0"/>
              <a:t>56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0329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893A1-613F-466E-A561-2CE4DCC7C67F}" type="slidenum">
              <a:rPr lang="en-KE" smtClean="0"/>
              <a:t>57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19429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893A1-613F-466E-A561-2CE4DCC7C67F}" type="slidenum">
              <a:rPr lang="en-KE" smtClean="0"/>
              <a:t>58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7177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893A1-613F-466E-A561-2CE4DCC7C67F}" type="slidenum">
              <a:rPr lang="en-KE" smtClean="0"/>
              <a:t>59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51352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893A1-613F-466E-A561-2CE4DCC7C67F}" type="slidenum">
              <a:rPr lang="en-KE" smtClean="0"/>
              <a:t>67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38318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893A1-613F-466E-A561-2CE4DCC7C67F}" type="slidenum">
              <a:rPr lang="en-KE" smtClean="0"/>
              <a:t>68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67916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893A1-613F-466E-A561-2CE4DCC7C67F}" type="slidenum">
              <a:rPr lang="en-KE" smtClean="0"/>
              <a:t>69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33866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DBED-4BF7-5D7F-CD07-FF575696D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D95BC-289B-9CAC-F9D2-7D1E09F76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539B6-DBDB-9CFA-E691-0CCEE4F3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6E62-4827-4519-B0D9-D8B2AF567A49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4E67-61C2-A499-A0BA-1F59260F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A2946-F542-82EF-60B5-B27CC648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3BA-50AE-4E11-A924-4801C7AEC03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6195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0480-1560-4FC2-AF08-BE0715F2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FF010-77A8-F501-0812-9B2408C10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9008-05CB-2FFE-BC32-1CF61AD4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6E62-4827-4519-B0D9-D8B2AF567A49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1185D-EA7A-224F-8FFD-7D9AF73B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D73F9-72D8-418F-A505-E5685D41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3BA-50AE-4E11-A924-4801C7AEC03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4721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CCA93-9964-3812-9E72-8E04B0CAB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189E1-21DE-54C6-530B-65CBC14EE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D5C3B-39B0-CB9D-1426-3536C1A3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6E62-4827-4519-B0D9-D8B2AF567A49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F8655-661B-2303-6169-DEDD4D47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0AC75-1794-7DA0-82A8-25C5F864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3BA-50AE-4E11-A924-4801C7AEC03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4467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4CA1-4AE6-4537-7385-F5205885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208F-9D94-6D2B-92F0-150FD4B6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EB752-98C2-3E54-9D79-F93B26D4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6E62-4827-4519-B0D9-D8B2AF567A49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3EF72-8111-E9AF-2E6C-34F671EF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81FEC-4903-05D9-9E42-035C66F7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3BA-50AE-4E11-A924-4801C7AEC03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1335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80D2-518A-8CC3-DB2A-9040A372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6AE0B-16A9-F235-C0EB-0A69FB36F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A0294-6468-2E32-C0DA-9A53A55A7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6E62-4827-4519-B0D9-D8B2AF567A49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C548-1A9D-20C7-6AD4-E07B2C24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1E57E-45F0-1457-72D9-B4086446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3BA-50AE-4E11-A924-4801C7AEC03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9988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3FE9-021F-D2EC-30F7-7F939AE3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CE5F1-E2E7-5A3E-69D9-EFE66298E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CB1B5-D6E2-57F1-4CDC-214FFD1AC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DC4EE-8C1A-D910-74F9-F2246886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6E62-4827-4519-B0D9-D8B2AF567A49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EE13B-09F5-545E-A6BF-52408148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21418-2C28-01DD-CEE1-3A65FFC1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3BA-50AE-4E11-A924-4801C7AEC03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8621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32CF-8347-0A38-6E2E-6BE305A4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4937A-45E6-750B-CCAB-E6AA62ED5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D79DB-7822-6909-7DB7-1AEF4E17A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8E393-67D6-1F33-8F95-493ED1222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E7C4D-F23E-A8B3-BBE1-CA21C0007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84A8A-CEC1-7B26-7C07-9000C84E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6E62-4827-4519-B0D9-D8B2AF567A49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45A33-866D-16F9-FACD-C4FE681B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A5268-4AC6-A86B-D6F8-4A443B6E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3BA-50AE-4E11-A924-4801C7AEC03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7097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46C0-8EA3-C7F4-DEF7-280C44ED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0AE42-05BE-2978-8D70-90523A99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6E62-4827-4519-B0D9-D8B2AF567A49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BBFB0-0F0F-DFC5-70F2-637CF078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229F3-F29C-2E2B-DEA6-3789F46E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3BA-50AE-4E11-A924-4801C7AEC03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8634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013AA-D556-1BF3-ABAA-A254E664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6E62-4827-4519-B0D9-D8B2AF567A49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0A3E7-05A4-CD48-3C29-59657B50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9F2F0-8FEE-E965-122D-BB60C69D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3BA-50AE-4E11-A924-4801C7AEC03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2475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D1EA-9BE3-E16F-3A04-72AFD52A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0D651-F42D-A578-47D3-763E8C4A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1433D-5454-7C1A-58EE-E746156D0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0BDBA-AF5B-5DB6-BFE3-970C8016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6E62-4827-4519-B0D9-D8B2AF567A49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83DB9-8F2B-6EC5-EA16-9BA8104D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85E2B-6778-1EE8-2966-4ED620A9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3BA-50AE-4E11-A924-4801C7AEC03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7835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44F1-7C0D-123A-7ED8-30AD4BCC7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05BEE-706C-5277-A2E7-C0294C3A5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2DD46-3E7E-F1D3-6017-09B580339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8FABA-B2D1-8F2E-77A2-9DF7865D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6E62-4827-4519-B0D9-D8B2AF567A49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94689-03F0-827C-CF30-6E15C49A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A1F87-C3D6-9978-4606-827963A2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3BA-50AE-4E11-A924-4801C7AEC03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0939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9A244-86C9-C8D5-7FBC-3C284CD30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F9940-B681-BFB6-6E95-8C78488DF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E75E5-E0AE-94D4-999D-3418A6E47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E6E62-4827-4519-B0D9-D8B2AF567A49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1DD0D-087B-F624-BD8F-2C8F0AEFE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4F1E0-C942-556B-0B0B-7BCA28F54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4E3BA-50AE-4E11-A924-4801C7AEC03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8776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Windows_8_Consumer_Previe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etawiki.net/wiki/Windows_8_build_8140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Windows_8_build_814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Windows_8_build_814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owin.net/news/windows-8-beta-installation-screenshots-show-minor-changes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Windows_8_build_8305_(fbl_grfx_dev1)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Windows_8_build_7997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ksgeek.com/2011/04/windows-8-m3-new-oobe-screenshots.html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betawiki.net/wiki/Windows_8_build_8102.101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betawiki.net/wiki/Windows_8_build_8102.101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betawiki.net/wiki/Windows_8_build_8102.101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betawiki.net/wiki/Windows_8_build_8102.101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betawiki.net/wiki/Windows_8_build_8102.10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stechnica.com/gadgets/2015/02/save-yourself-from-your-oems-bad-decisions-with-a-clean-install-of-windows-8-1/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Windows_8_build_8176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Windows_8_build_8176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Windows_8_build_8176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htnovo.net/2017/04/windows-store-aggiornato-barra-download-condividi-notifiche.html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creativecommons.org/licenses/by-sa/3.0/" TargetMode="Externa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fridaynightfunking.fandom.com/wiki/Amogus" TargetMode="External"/><Relationship Id="rId13" Type="http://schemas.openxmlformats.org/officeDocument/2006/relationships/hyperlink" Target="https://ikkepedia.org/wiki/Among_Us" TargetMode="External"/><Relationship Id="rId3" Type="http://schemas.openxmlformats.org/officeDocument/2006/relationships/hyperlink" Target="https://betawiki.net/wiki/Windows_8_build_8176" TargetMode="External"/><Relationship Id="rId7" Type="http://schemas.openxmlformats.org/officeDocument/2006/relationships/image" Target="../media/image15.jpeg"/><Relationship Id="rId12" Type="http://schemas.openxmlformats.org/officeDocument/2006/relationships/image" Target="../media/image1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htnovo.net/2017/04/windows-store-aggiornato-barra-download-condividi-notifiche.html" TargetMode="External"/><Relationship Id="rId11" Type="http://schemas.openxmlformats.org/officeDocument/2006/relationships/hyperlink" Target="https://creativecommons.org/licenses/by-nc-sa/3.0/" TargetMode="External"/><Relationship Id="rId5" Type="http://schemas.openxmlformats.org/officeDocument/2006/relationships/image" Target="../media/image14.PNG"/><Relationship Id="rId10" Type="http://schemas.openxmlformats.org/officeDocument/2006/relationships/hyperlink" Target="https://www.deviantart.com/muyhet/art/WWI-PILOT-ROBLOX-Art-728392222" TargetMode="External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image" Target="../media/image16.Wk3QlX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fridaynightfunking.fandom.com/wiki/Amogus" TargetMode="External"/><Relationship Id="rId13" Type="http://schemas.openxmlformats.org/officeDocument/2006/relationships/hyperlink" Target="https://ikkepedia.org/wiki/Among_Us" TargetMode="External"/><Relationship Id="rId3" Type="http://schemas.openxmlformats.org/officeDocument/2006/relationships/hyperlink" Target="https://betawiki.net/wiki/Windows_8_build_8176" TargetMode="External"/><Relationship Id="rId7" Type="http://schemas.openxmlformats.org/officeDocument/2006/relationships/image" Target="../media/image15.jpeg"/><Relationship Id="rId12" Type="http://schemas.openxmlformats.org/officeDocument/2006/relationships/image" Target="../media/image1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htnovo.net/2017/04/windows-store-aggiornato-barra-download-condividi-notifiche.html" TargetMode="External"/><Relationship Id="rId11" Type="http://schemas.openxmlformats.org/officeDocument/2006/relationships/hyperlink" Target="https://creativecommons.org/licenses/by-nc-sa/3.0/" TargetMode="External"/><Relationship Id="rId5" Type="http://schemas.openxmlformats.org/officeDocument/2006/relationships/image" Target="../media/image14.PNG"/><Relationship Id="rId10" Type="http://schemas.openxmlformats.org/officeDocument/2006/relationships/hyperlink" Target="https://www.deviantart.com/muyhet/art/WWI-PILOT-ROBLOX-Art-728392222" TargetMode="External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image" Target="../media/image16.Wk3QlX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s://fridaynightfunking.fandom.com/wiki/Amogus" TargetMode="External"/><Relationship Id="rId13" Type="http://schemas.openxmlformats.org/officeDocument/2006/relationships/hyperlink" Target="https://ikkepedia.org/wiki/Among_Us" TargetMode="External"/><Relationship Id="rId3" Type="http://schemas.openxmlformats.org/officeDocument/2006/relationships/hyperlink" Target="https://betawiki.net/wiki/Windows_8_build_8176" TargetMode="External"/><Relationship Id="rId7" Type="http://schemas.openxmlformats.org/officeDocument/2006/relationships/image" Target="../media/image15.jpeg"/><Relationship Id="rId12" Type="http://schemas.openxmlformats.org/officeDocument/2006/relationships/image" Target="../media/image1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htnovo.net/2017/04/windows-store-aggiornato-barra-download-condividi-notifiche.html" TargetMode="External"/><Relationship Id="rId11" Type="http://schemas.openxmlformats.org/officeDocument/2006/relationships/hyperlink" Target="https://creativecommons.org/licenses/by-nc-sa/3.0/" TargetMode="External"/><Relationship Id="rId5" Type="http://schemas.openxmlformats.org/officeDocument/2006/relationships/image" Target="../media/image14.PNG"/><Relationship Id="rId10" Type="http://schemas.openxmlformats.org/officeDocument/2006/relationships/hyperlink" Target="https://www.deviantart.com/muyhet/art/WWI-PILOT-ROBLOX-Art-728392222" TargetMode="External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image" Target="../media/image16.Wk3QlX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fridaynightfunking.fandom.com/wiki/Amogus" TargetMode="External"/><Relationship Id="rId13" Type="http://schemas.openxmlformats.org/officeDocument/2006/relationships/hyperlink" Target="https://ikkepedia.org/wiki/Among_Us" TargetMode="External"/><Relationship Id="rId3" Type="http://schemas.openxmlformats.org/officeDocument/2006/relationships/hyperlink" Target="https://betawiki.net/wiki/Windows_8_build_8176" TargetMode="External"/><Relationship Id="rId7" Type="http://schemas.openxmlformats.org/officeDocument/2006/relationships/image" Target="../media/image15.jpeg"/><Relationship Id="rId12" Type="http://schemas.openxmlformats.org/officeDocument/2006/relationships/image" Target="../media/image1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htnovo.net/2017/04/windows-store-aggiornato-barra-download-condividi-notifiche.html" TargetMode="External"/><Relationship Id="rId11" Type="http://schemas.openxmlformats.org/officeDocument/2006/relationships/hyperlink" Target="https://creativecommons.org/licenses/by-nc-sa/3.0/" TargetMode="External"/><Relationship Id="rId5" Type="http://schemas.openxmlformats.org/officeDocument/2006/relationships/image" Target="../media/image14.PNG"/><Relationship Id="rId15" Type="http://schemas.openxmlformats.org/officeDocument/2006/relationships/hyperlink" Target="https://www.imagenspng.com.br/25656/sem-categoria/among-us-black-dead-body-png-01/attachment/among-us-black-dead-body-png-01-2/" TargetMode="External"/><Relationship Id="rId10" Type="http://schemas.openxmlformats.org/officeDocument/2006/relationships/hyperlink" Target="https://www.deviantart.com/muyhet/art/WWI-PILOT-ROBLOX-Art-728392222" TargetMode="External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image" Target="../media/image16.Wk3QlXn"/><Relationship Id="rId14" Type="http://schemas.openxmlformats.org/officeDocument/2006/relationships/image" Target="../media/image18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17.jpg"/><Relationship Id="rId3" Type="http://schemas.openxmlformats.org/officeDocument/2006/relationships/image" Target="../media/image13.png"/><Relationship Id="rId7" Type="http://schemas.openxmlformats.org/officeDocument/2006/relationships/hyperlink" Target="https://www.htnovo.net/2017/04/windows-store-aggiornato-barra-download-condividi-notifiche.html" TargetMode="External"/><Relationship Id="rId12" Type="http://schemas.openxmlformats.org/officeDocument/2006/relationships/hyperlink" Target="https://creativecommons.org/licenses/by-nc-sa/3.0/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www.imagenspng.com.br/25656/sem-categoria/among-us-black-dead-body-png-01/attachment/among-us-black-dead-body-png-01-2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hyperlink" Target="https://www.deviantart.com/muyhet/art/WWI-PILOT-ROBLOX-Art-728392222" TargetMode="External"/><Relationship Id="rId5" Type="http://schemas.openxmlformats.org/officeDocument/2006/relationships/hyperlink" Target="https://creativecommons.org/licenses/by-sa/3.0/" TargetMode="External"/><Relationship Id="rId15" Type="http://schemas.openxmlformats.org/officeDocument/2006/relationships/image" Target="../media/image18.png"/><Relationship Id="rId10" Type="http://schemas.openxmlformats.org/officeDocument/2006/relationships/image" Target="../media/image16.Wk3QlXn"/><Relationship Id="rId4" Type="http://schemas.openxmlformats.org/officeDocument/2006/relationships/hyperlink" Target="https://betawiki.net/wiki/Windows_8_build_8176" TargetMode="External"/><Relationship Id="rId9" Type="http://schemas.openxmlformats.org/officeDocument/2006/relationships/hyperlink" Target="https://fridaynightfunking.fandom.com/wiki/Amogus" TargetMode="External"/><Relationship Id="rId14" Type="http://schemas.openxmlformats.org/officeDocument/2006/relationships/hyperlink" Target="https://ikkepedia.org/wiki/Among_Us" TargetMode="Externa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17.jpg"/><Relationship Id="rId3" Type="http://schemas.openxmlformats.org/officeDocument/2006/relationships/image" Target="../media/image13.png"/><Relationship Id="rId7" Type="http://schemas.openxmlformats.org/officeDocument/2006/relationships/hyperlink" Target="https://www.htnovo.net/2017/04/windows-store-aggiornato-barra-download-condividi-notifiche.html" TargetMode="External"/><Relationship Id="rId12" Type="http://schemas.openxmlformats.org/officeDocument/2006/relationships/hyperlink" Target="https://creativecommons.org/licenses/by-nc-sa/3.0/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www.imagenspng.com.br/25656/sem-categoria/among-us-black-dead-body-png-01/attachment/among-us-black-dead-body-png-01-2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hyperlink" Target="https://www.deviantart.com/muyhet/art/WWI-PILOT-ROBLOX-Art-728392222" TargetMode="External"/><Relationship Id="rId5" Type="http://schemas.openxmlformats.org/officeDocument/2006/relationships/hyperlink" Target="https://creativecommons.org/licenses/by-sa/3.0/" TargetMode="External"/><Relationship Id="rId15" Type="http://schemas.openxmlformats.org/officeDocument/2006/relationships/image" Target="../media/image18.png"/><Relationship Id="rId10" Type="http://schemas.openxmlformats.org/officeDocument/2006/relationships/image" Target="../media/image16.Wk3QlXn"/><Relationship Id="rId4" Type="http://schemas.openxmlformats.org/officeDocument/2006/relationships/hyperlink" Target="https://betawiki.net/wiki/Windows_8_build_8176" TargetMode="External"/><Relationship Id="rId9" Type="http://schemas.openxmlformats.org/officeDocument/2006/relationships/hyperlink" Target="https://fridaynightfunking.fandom.com/wiki/Amogus" TargetMode="External"/><Relationship Id="rId14" Type="http://schemas.openxmlformats.org/officeDocument/2006/relationships/hyperlink" Target="https://ikkepedia.org/wiki/Among_Us" TargetMode="Externa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17.jpg"/><Relationship Id="rId3" Type="http://schemas.openxmlformats.org/officeDocument/2006/relationships/image" Target="../media/image13.png"/><Relationship Id="rId7" Type="http://schemas.openxmlformats.org/officeDocument/2006/relationships/hyperlink" Target="https://www.htnovo.net/2017/04/windows-store-aggiornato-barra-download-condividi-notifiche.html" TargetMode="External"/><Relationship Id="rId12" Type="http://schemas.openxmlformats.org/officeDocument/2006/relationships/hyperlink" Target="https://creativecommons.org/licenses/by-nc-sa/3.0/" TargetMode="External"/><Relationship Id="rId2" Type="http://schemas.openxmlformats.org/officeDocument/2006/relationships/notesSlide" Target="../notesSlides/notesSlide9.xml"/><Relationship Id="rId16" Type="http://schemas.openxmlformats.org/officeDocument/2006/relationships/hyperlink" Target="https://www.imagenspng.com.br/25656/sem-categoria/among-us-black-dead-body-png-01/attachment/among-us-black-dead-body-png-01-2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hyperlink" Target="https://www.deviantart.com/muyhet/art/WWI-PILOT-ROBLOX-Art-728392222" TargetMode="External"/><Relationship Id="rId5" Type="http://schemas.openxmlformats.org/officeDocument/2006/relationships/hyperlink" Target="https://creativecommons.org/licenses/by-sa/3.0/" TargetMode="External"/><Relationship Id="rId15" Type="http://schemas.openxmlformats.org/officeDocument/2006/relationships/image" Target="../media/image18.png"/><Relationship Id="rId10" Type="http://schemas.openxmlformats.org/officeDocument/2006/relationships/image" Target="../media/image16.Wk3QlXn"/><Relationship Id="rId4" Type="http://schemas.openxmlformats.org/officeDocument/2006/relationships/hyperlink" Target="https://betawiki.net/wiki/Windows_8_build_8176" TargetMode="External"/><Relationship Id="rId9" Type="http://schemas.openxmlformats.org/officeDocument/2006/relationships/hyperlink" Target="https://fridaynightfunking.fandom.com/wiki/Amogus" TargetMode="External"/><Relationship Id="rId14" Type="http://schemas.openxmlformats.org/officeDocument/2006/relationships/hyperlink" Target="https://ikkepedia.org/wiki/Among_U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17.jpg"/><Relationship Id="rId3" Type="http://schemas.openxmlformats.org/officeDocument/2006/relationships/image" Target="../media/image13.png"/><Relationship Id="rId7" Type="http://schemas.openxmlformats.org/officeDocument/2006/relationships/hyperlink" Target="https://www.htnovo.net/2017/04/windows-store-aggiornato-barra-download-condividi-notifiche.html" TargetMode="External"/><Relationship Id="rId12" Type="http://schemas.openxmlformats.org/officeDocument/2006/relationships/hyperlink" Target="https://creativecommons.org/licenses/by-nc-sa/3.0/" TargetMode="External"/><Relationship Id="rId2" Type="http://schemas.openxmlformats.org/officeDocument/2006/relationships/notesSlide" Target="../notesSlides/notesSlide10.xml"/><Relationship Id="rId16" Type="http://schemas.openxmlformats.org/officeDocument/2006/relationships/hyperlink" Target="https://www.imagenspng.com.br/25656/sem-categoria/among-us-black-dead-body-png-01/attachment/among-us-black-dead-body-png-01-2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hyperlink" Target="https://www.deviantart.com/muyhet/art/WWI-PILOT-ROBLOX-Art-728392222" TargetMode="External"/><Relationship Id="rId5" Type="http://schemas.openxmlformats.org/officeDocument/2006/relationships/hyperlink" Target="https://creativecommons.org/licenses/by-sa/3.0/" TargetMode="External"/><Relationship Id="rId15" Type="http://schemas.openxmlformats.org/officeDocument/2006/relationships/image" Target="../media/image18.png"/><Relationship Id="rId10" Type="http://schemas.openxmlformats.org/officeDocument/2006/relationships/image" Target="../media/image16.Wk3QlXn"/><Relationship Id="rId4" Type="http://schemas.openxmlformats.org/officeDocument/2006/relationships/hyperlink" Target="https://betawiki.net/wiki/Windows_8_build_8176" TargetMode="External"/><Relationship Id="rId9" Type="http://schemas.openxmlformats.org/officeDocument/2006/relationships/hyperlink" Target="https://fridaynightfunking.fandom.com/wiki/Amogus" TargetMode="External"/><Relationship Id="rId14" Type="http://schemas.openxmlformats.org/officeDocument/2006/relationships/hyperlink" Target="https://ikkepedia.org/wiki/Among_Us" TargetMode="Externa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17.jpg"/><Relationship Id="rId18" Type="http://schemas.openxmlformats.org/officeDocument/2006/relationships/hyperlink" Target="https://www.youtube.com/watch?v=o48g3k0CZ4I" TargetMode="External"/><Relationship Id="rId3" Type="http://schemas.openxmlformats.org/officeDocument/2006/relationships/image" Target="../media/image13.png"/><Relationship Id="rId7" Type="http://schemas.openxmlformats.org/officeDocument/2006/relationships/hyperlink" Target="https://www.htnovo.net/2017/04/windows-store-aggiornato-barra-download-condividi-notifiche.html" TargetMode="External"/><Relationship Id="rId12" Type="http://schemas.openxmlformats.org/officeDocument/2006/relationships/hyperlink" Target="https://creativecommons.org/licenses/by-nc-sa/3.0/" TargetMode="External"/><Relationship Id="rId17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6" Type="http://schemas.openxmlformats.org/officeDocument/2006/relationships/hyperlink" Target="https://www.imagenspng.com.br/25656/sem-categoria/among-us-black-dead-body-png-01/attachment/among-us-black-dead-body-png-01-2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hyperlink" Target="https://www.deviantart.com/muyhet/art/WWI-PILOT-ROBLOX-Art-728392222" TargetMode="External"/><Relationship Id="rId5" Type="http://schemas.openxmlformats.org/officeDocument/2006/relationships/hyperlink" Target="https://creativecommons.org/licenses/by-sa/3.0/" TargetMode="External"/><Relationship Id="rId15" Type="http://schemas.openxmlformats.org/officeDocument/2006/relationships/image" Target="../media/image18.png"/><Relationship Id="rId10" Type="http://schemas.openxmlformats.org/officeDocument/2006/relationships/image" Target="../media/image16.Wk3QlXn"/><Relationship Id="rId4" Type="http://schemas.openxmlformats.org/officeDocument/2006/relationships/hyperlink" Target="https://betawiki.net/wiki/Windows_8_build_8176" TargetMode="External"/><Relationship Id="rId9" Type="http://schemas.openxmlformats.org/officeDocument/2006/relationships/hyperlink" Target="https://fridaynightfunking.fandom.com/wiki/Amogus" TargetMode="External"/><Relationship Id="rId14" Type="http://schemas.openxmlformats.org/officeDocument/2006/relationships/hyperlink" Target="https://ikkepedia.org/wiki/Among_Us" TargetMode="Externa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17.jpg"/><Relationship Id="rId3" Type="http://schemas.openxmlformats.org/officeDocument/2006/relationships/image" Target="../media/image13.png"/><Relationship Id="rId7" Type="http://schemas.openxmlformats.org/officeDocument/2006/relationships/hyperlink" Target="https://www.htnovo.net/2017/04/windows-store-aggiornato-barra-download-condividi-notifiche.html" TargetMode="External"/><Relationship Id="rId12" Type="http://schemas.openxmlformats.org/officeDocument/2006/relationships/hyperlink" Target="https://creativecommons.org/licenses/by-nc-sa/3.0/" TargetMode="External"/><Relationship Id="rId2" Type="http://schemas.openxmlformats.org/officeDocument/2006/relationships/notesSlide" Target="../notesSlides/notesSlide12.xml"/><Relationship Id="rId16" Type="http://schemas.openxmlformats.org/officeDocument/2006/relationships/hyperlink" Target="https://www.imagenspng.com.br/25656/sem-categoria/among-us-black-dead-body-png-01/attachment/among-us-black-dead-body-png-01-2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hyperlink" Target="https://www.deviantart.com/muyhet/art/WWI-PILOT-ROBLOX-Art-728392222" TargetMode="External"/><Relationship Id="rId5" Type="http://schemas.openxmlformats.org/officeDocument/2006/relationships/hyperlink" Target="https://creativecommons.org/licenses/by-sa/3.0/" TargetMode="External"/><Relationship Id="rId15" Type="http://schemas.openxmlformats.org/officeDocument/2006/relationships/image" Target="../media/image18.png"/><Relationship Id="rId10" Type="http://schemas.openxmlformats.org/officeDocument/2006/relationships/image" Target="../media/image16.Wk3QlXn"/><Relationship Id="rId4" Type="http://schemas.openxmlformats.org/officeDocument/2006/relationships/hyperlink" Target="https://betawiki.net/wiki/Windows_8_build_8176" TargetMode="External"/><Relationship Id="rId9" Type="http://schemas.openxmlformats.org/officeDocument/2006/relationships/hyperlink" Target="https://fridaynightfunking.fandom.com/wiki/Amogus" TargetMode="External"/><Relationship Id="rId14" Type="http://schemas.openxmlformats.org/officeDocument/2006/relationships/hyperlink" Target="https://ikkepedia.org/wiki/Among_Us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betawiki.net/wiki/Windows_8_build_8176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unshare.com/windows-8/add-shutdown-to-start-menu-in-windows-8-8.1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lockwindows.com/windows-8-installation-screenshots/windows-8-copying-file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3CDC-B552-8A68-9221-D8F71F96C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67CB9-53C9-FA38-592B-5D83F03FA5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0BDF3-A4B1-C75D-3FC2-F0B99B579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455047">
            <a:off x="5619750" y="2952750"/>
            <a:ext cx="952500" cy="95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22C4BF-02EF-09C9-7251-A6CCBAB2F8AC}"/>
              </a:ext>
            </a:extLst>
          </p:cNvPr>
          <p:cNvSpPr txBox="1"/>
          <p:nvPr/>
        </p:nvSpPr>
        <p:spPr>
          <a:xfrm rot="2455047">
            <a:off x="5596000" y="3905250"/>
            <a:ext cx="10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Windows_8_Consumer_Preview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B0094B-85D2-E5FC-E6B5-8515EB0B3F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-70884" y="-223284"/>
            <a:ext cx="12333767" cy="7204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1D1C9E-E172-0010-AD9B-45B421AB8936}"/>
              </a:ext>
            </a:extLst>
          </p:cNvPr>
          <p:cNvSpPr txBox="1"/>
          <p:nvPr/>
        </p:nvSpPr>
        <p:spPr>
          <a:xfrm>
            <a:off x="-70884" y="7269713"/>
            <a:ext cx="123337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6" tooltip="https://betawiki.net/wiki/Windows_8_build_8140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276309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763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3024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109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5723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12531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62800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10312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1798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24622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3860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596A-E9FC-0CC7-A13B-5B05A3F9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A544C-95F6-382A-08AB-47F7507F5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06326" y="0"/>
            <a:ext cx="12642111" cy="69643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A85F8B-8B1C-ACB3-0D27-3B9225FBF2E1}"/>
              </a:ext>
            </a:extLst>
          </p:cNvPr>
          <p:cNvSpPr txBox="1"/>
          <p:nvPr/>
        </p:nvSpPr>
        <p:spPr>
          <a:xfrm>
            <a:off x="2499869" y="4343801"/>
            <a:ext cx="9108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Windows_8_build_8140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944916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77599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57506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54869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09247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1326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25841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904056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573081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56272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8080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5F3F-D082-816E-D7EB-3E59EEBF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D0A032-449C-A039-BDC8-60A00CE12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12651" y="-202019"/>
            <a:ext cx="12404651" cy="75278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469E19-6D61-7A06-8393-BE370C9FF6D9}"/>
              </a:ext>
            </a:extLst>
          </p:cNvPr>
          <p:cNvSpPr txBox="1"/>
          <p:nvPr/>
        </p:nvSpPr>
        <p:spPr>
          <a:xfrm>
            <a:off x="880683" y="4555470"/>
            <a:ext cx="10020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Windows_8_build_8140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1366083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41944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63323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94657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421596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D86446-CD60-43A6-29BF-3F17F70220C9}"/>
              </a:ext>
            </a:extLst>
          </p:cNvPr>
          <p:cNvSpPr/>
          <p:nvPr/>
        </p:nvSpPr>
        <p:spPr>
          <a:xfrm>
            <a:off x="5580474" y="2967335"/>
            <a:ext cx="10310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1%</a:t>
            </a:r>
          </a:p>
        </p:txBody>
      </p:sp>
    </p:spTree>
    <p:extLst>
      <p:ext uri="{BB962C8B-B14F-4D97-AF65-F5344CB8AC3E}">
        <p14:creationId xmlns:p14="http://schemas.microsoft.com/office/powerpoint/2010/main" val="1043287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D86446-CD60-43A6-29BF-3F17F70220C9}"/>
              </a:ext>
            </a:extLst>
          </p:cNvPr>
          <p:cNvSpPr/>
          <p:nvPr/>
        </p:nvSpPr>
        <p:spPr>
          <a:xfrm>
            <a:off x="5404945" y="2967335"/>
            <a:ext cx="1382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761569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D86446-CD60-43A6-29BF-3F17F70220C9}"/>
              </a:ext>
            </a:extLst>
          </p:cNvPr>
          <p:cNvSpPr/>
          <p:nvPr/>
        </p:nvSpPr>
        <p:spPr>
          <a:xfrm>
            <a:off x="5404944" y="2967335"/>
            <a:ext cx="1382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3818886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D86446-CD60-43A6-29BF-3F17F70220C9}"/>
              </a:ext>
            </a:extLst>
          </p:cNvPr>
          <p:cNvSpPr/>
          <p:nvPr/>
        </p:nvSpPr>
        <p:spPr>
          <a:xfrm>
            <a:off x="5404943" y="2967335"/>
            <a:ext cx="1382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708929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D86446-CD60-43A6-29BF-3F17F70220C9}"/>
              </a:ext>
            </a:extLst>
          </p:cNvPr>
          <p:cNvSpPr/>
          <p:nvPr/>
        </p:nvSpPr>
        <p:spPr>
          <a:xfrm>
            <a:off x="5404942" y="2967335"/>
            <a:ext cx="1382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859441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D86446-CD60-43A6-29BF-3F17F70220C9}"/>
              </a:ext>
            </a:extLst>
          </p:cNvPr>
          <p:cNvSpPr/>
          <p:nvPr/>
        </p:nvSpPr>
        <p:spPr>
          <a:xfrm>
            <a:off x="5404942" y="2967335"/>
            <a:ext cx="1382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65855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A39F-80D4-DF01-BFAE-285A9810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BD101-23BB-DF5E-DD18-2045C317B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8289B5-5326-FA7A-DA6D-DF8BB03F90A8}"/>
              </a:ext>
            </a:extLst>
          </p:cNvPr>
          <p:cNvSpPr/>
          <p:nvPr/>
        </p:nvSpPr>
        <p:spPr>
          <a:xfrm>
            <a:off x="-1594884" y="0"/>
            <a:ext cx="13786884" cy="8367823"/>
          </a:xfrm>
          <a:prstGeom prst="rect">
            <a:avLst/>
          </a:prstGeom>
          <a:solidFill>
            <a:srgbClr val="5C84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 is starting…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25545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D86446-CD60-43A6-29BF-3F17F70220C9}"/>
              </a:ext>
            </a:extLst>
          </p:cNvPr>
          <p:cNvSpPr/>
          <p:nvPr/>
        </p:nvSpPr>
        <p:spPr>
          <a:xfrm>
            <a:off x="5404942" y="2967335"/>
            <a:ext cx="1382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725269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D86446-CD60-43A6-29BF-3F17F70220C9}"/>
              </a:ext>
            </a:extLst>
          </p:cNvPr>
          <p:cNvSpPr/>
          <p:nvPr/>
        </p:nvSpPr>
        <p:spPr>
          <a:xfrm>
            <a:off x="5404941" y="2967335"/>
            <a:ext cx="1382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87654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D86446-CD60-43A6-29BF-3F17F70220C9}"/>
              </a:ext>
            </a:extLst>
          </p:cNvPr>
          <p:cNvSpPr/>
          <p:nvPr/>
        </p:nvSpPr>
        <p:spPr>
          <a:xfrm>
            <a:off x="5404941" y="2967335"/>
            <a:ext cx="1382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063787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D86446-CD60-43A6-29BF-3F17F70220C9}"/>
              </a:ext>
            </a:extLst>
          </p:cNvPr>
          <p:cNvSpPr/>
          <p:nvPr/>
        </p:nvSpPr>
        <p:spPr>
          <a:xfrm>
            <a:off x="5404941" y="2967335"/>
            <a:ext cx="1382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24645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D86446-CD60-43A6-29BF-3F17F70220C9}"/>
              </a:ext>
            </a:extLst>
          </p:cNvPr>
          <p:cNvSpPr/>
          <p:nvPr/>
        </p:nvSpPr>
        <p:spPr>
          <a:xfrm>
            <a:off x="5404941" y="2967335"/>
            <a:ext cx="1382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502110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D86446-CD60-43A6-29BF-3F17F70220C9}"/>
              </a:ext>
            </a:extLst>
          </p:cNvPr>
          <p:cNvSpPr/>
          <p:nvPr/>
        </p:nvSpPr>
        <p:spPr>
          <a:xfrm>
            <a:off x="5404941" y="2967335"/>
            <a:ext cx="1382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477854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D86446-CD60-43A6-29BF-3F17F70220C9}"/>
              </a:ext>
            </a:extLst>
          </p:cNvPr>
          <p:cNvSpPr/>
          <p:nvPr/>
        </p:nvSpPr>
        <p:spPr>
          <a:xfrm>
            <a:off x="5404940" y="2967335"/>
            <a:ext cx="1382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982778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D86446-CD60-43A6-29BF-3F17F70220C9}"/>
              </a:ext>
            </a:extLst>
          </p:cNvPr>
          <p:cNvSpPr/>
          <p:nvPr/>
        </p:nvSpPr>
        <p:spPr>
          <a:xfrm>
            <a:off x="5404940" y="2967335"/>
            <a:ext cx="1382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8199653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D86446-CD60-43A6-29BF-3F17F70220C9}"/>
              </a:ext>
            </a:extLst>
          </p:cNvPr>
          <p:cNvSpPr/>
          <p:nvPr/>
        </p:nvSpPr>
        <p:spPr>
          <a:xfrm>
            <a:off x="5404939" y="2967335"/>
            <a:ext cx="1382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3338099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D86446-CD60-43A6-29BF-3F17F70220C9}"/>
              </a:ext>
            </a:extLst>
          </p:cNvPr>
          <p:cNvSpPr/>
          <p:nvPr/>
        </p:nvSpPr>
        <p:spPr>
          <a:xfrm>
            <a:off x="5229409" y="2967335"/>
            <a:ext cx="1733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141366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C9EA-D144-765D-1A8F-A89835ED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542F4C-18B3-B0A5-7BF0-F3D9BBB99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352647" y="-1248032"/>
            <a:ext cx="12897293" cy="9808390"/>
          </a:xfrm>
        </p:spPr>
      </p:pic>
    </p:spTree>
    <p:extLst>
      <p:ext uri="{BB962C8B-B14F-4D97-AF65-F5344CB8AC3E}">
        <p14:creationId xmlns:p14="http://schemas.microsoft.com/office/powerpoint/2010/main" val="7190353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D86446-CD60-43A6-29BF-3F17F70220C9}"/>
              </a:ext>
            </a:extLst>
          </p:cNvPr>
          <p:cNvSpPr/>
          <p:nvPr/>
        </p:nvSpPr>
        <p:spPr>
          <a:xfrm>
            <a:off x="5229409" y="2967335"/>
            <a:ext cx="1733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13945399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1C39-DF65-694B-A1EB-C2666278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E092D5-9709-84FB-395B-54D322F43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2" y="2891631"/>
            <a:ext cx="3076575" cy="221932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A7123B-9D6D-8F68-7C82-AD417AA1F839}"/>
              </a:ext>
            </a:extLst>
          </p:cNvPr>
          <p:cNvSpPr/>
          <p:nvPr/>
        </p:nvSpPr>
        <p:spPr>
          <a:xfrm>
            <a:off x="-494269" y="0"/>
            <a:ext cx="12686270" cy="91687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Windows developer preview</a:t>
            </a:r>
            <a:endParaRPr lang="en-KE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A847D7-666E-DF2D-5E63-2D1B8582712B}"/>
              </a:ext>
            </a:extLst>
          </p:cNvPr>
          <p:cNvSpPr txBox="1"/>
          <p:nvPr/>
        </p:nvSpPr>
        <p:spPr>
          <a:xfrm>
            <a:off x="4065373" y="6413157"/>
            <a:ext cx="6024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Setup is updating </a:t>
            </a:r>
            <a:r>
              <a:rPr lang="en-US" sz="3200" dirty="0" err="1">
                <a:solidFill>
                  <a:schemeClr val="bg1"/>
                </a:solidFill>
              </a:rPr>
              <a:t>redgistry</a:t>
            </a:r>
            <a:r>
              <a:rPr lang="en-US" sz="3200" dirty="0">
                <a:solidFill>
                  <a:schemeClr val="bg1"/>
                </a:solidFill>
              </a:rPr>
              <a:t> settings</a:t>
            </a:r>
            <a:endParaRPr lang="en-KE" sz="32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921D8A-677A-71F0-67D0-1089DCCA2BE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281" y="4978002"/>
            <a:ext cx="307657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960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FD69-317A-3D7B-B97B-43F5C878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33B3D4-2A98-610A-525C-C225B2B58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9ED998-3FD2-E685-A764-349558EBB3A0}"/>
              </a:ext>
            </a:extLst>
          </p:cNvPr>
          <p:cNvSpPr txBox="1"/>
          <p:nvPr/>
        </p:nvSpPr>
        <p:spPr>
          <a:xfrm>
            <a:off x="0" y="3205462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Windows_8_build_8305_(fbl_grfx_dev1)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31059139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105C-449A-C8AE-9ED7-1EEF6E71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7282EC-44DA-59C5-70C9-6C287C0F2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308919" y="-1"/>
            <a:ext cx="12500919" cy="74991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AC2D21-8202-65E5-B3E8-FB984B2E77BC}"/>
              </a:ext>
            </a:extLst>
          </p:cNvPr>
          <p:cNvSpPr txBox="1"/>
          <p:nvPr/>
        </p:nvSpPr>
        <p:spPr>
          <a:xfrm>
            <a:off x="-308919" y="4482373"/>
            <a:ext cx="125009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Windows_8_build_7997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6528385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03BE-7E9D-CB25-8D45-08E93129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3F2D66-62B1-11C0-FDDD-D73002924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326059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ADAA-9014-F85C-4F32-6680D41D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DFA801-B062-2FF2-F72A-584E72BAD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556950" y="-98853"/>
            <a:ext cx="13975492" cy="734341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051305-7A9D-84E9-A048-309E5A7FE0ED}"/>
              </a:ext>
            </a:extLst>
          </p:cNvPr>
          <p:cNvSpPr txBox="1"/>
          <p:nvPr/>
        </p:nvSpPr>
        <p:spPr>
          <a:xfrm>
            <a:off x="-1556950" y="7244564"/>
            <a:ext cx="13975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4" tooltip="https://betawiki.net/wiki/Windows_8_build_8102.101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5" tooltip="https://creativecommons.org/licenses/by-sa/3.0/"/>
              </a:rPr>
              <a:t>CC BY-SA</a:t>
            </a:r>
            <a:endParaRPr lang="en-KE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2A90F-5DE5-0B76-48AE-ED6F60A942CE}"/>
              </a:ext>
            </a:extLst>
          </p:cNvPr>
          <p:cNvSpPr txBox="1"/>
          <p:nvPr/>
        </p:nvSpPr>
        <p:spPr>
          <a:xfrm>
            <a:off x="8699157" y="951470"/>
            <a:ext cx="40477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setting up personalized</a:t>
            </a:r>
          </a:p>
          <a:p>
            <a:r>
              <a:rPr lang="en-US" sz="3200" dirty="0">
                <a:solidFill>
                  <a:schemeClr val="bg1"/>
                </a:solidFill>
              </a:rPr>
              <a:t>Settings for : </a:t>
            </a:r>
            <a:r>
              <a:rPr lang="en-US" sz="3200" dirty="0" err="1">
                <a:solidFill>
                  <a:schemeClr val="bg1"/>
                </a:solidFill>
              </a:rPr>
              <a:t>ie</a:t>
            </a:r>
            <a:endParaRPr lang="en-K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259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ADAA-9014-F85C-4F32-6680D41D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DFA801-B062-2FF2-F72A-584E72BAD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556950" y="-98853"/>
            <a:ext cx="13975492" cy="734341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051305-7A9D-84E9-A048-309E5A7FE0ED}"/>
              </a:ext>
            </a:extLst>
          </p:cNvPr>
          <p:cNvSpPr txBox="1"/>
          <p:nvPr/>
        </p:nvSpPr>
        <p:spPr>
          <a:xfrm>
            <a:off x="-1556950" y="7244564"/>
            <a:ext cx="13975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4" tooltip="https://betawiki.net/wiki/Windows_8_build_8102.101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5" tooltip="https://creativecommons.org/licenses/by-sa/3.0/"/>
              </a:rPr>
              <a:t>CC BY-SA</a:t>
            </a:r>
            <a:endParaRPr lang="en-KE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2A90F-5DE5-0B76-48AE-ED6F60A942CE}"/>
              </a:ext>
            </a:extLst>
          </p:cNvPr>
          <p:cNvSpPr txBox="1"/>
          <p:nvPr/>
        </p:nvSpPr>
        <p:spPr>
          <a:xfrm>
            <a:off x="8699157" y="951470"/>
            <a:ext cx="40477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setting up personalized</a:t>
            </a:r>
          </a:p>
          <a:p>
            <a:r>
              <a:rPr lang="en-US" sz="3200" dirty="0">
                <a:solidFill>
                  <a:schemeClr val="bg1"/>
                </a:solidFill>
              </a:rPr>
              <a:t>Settings for : </a:t>
            </a:r>
            <a:r>
              <a:rPr lang="en-US" sz="3200" dirty="0" err="1">
                <a:solidFill>
                  <a:schemeClr val="bg1"/>
                </a:solidFill>
              </a:rPr>
              <a:t>exploer</a:t>
            </a:r>
            <a:endParaRPr lang="en-K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87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ADAA-9014-F85C-4F32-6680D41D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DFA801-B062-2FF2-F72A-584E72BAD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556950" y="-98853"/>
            <a:ext cx="13975492" cy="734341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051305-7A9D-84E9-A048-309E5A7FE0ED}"/>
              </a:ext>
            </a:extLst>
          </p:cNvPr>
          <p:cNvSpPr txBox="1"/>
          <p:nvPr/>
        </p:nvSpPr>
        <p:spPr>
          <a:xfrm>
            <a:off x="-1556950" y="7244564"/>
            <a:ext cx="13975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4" tooltip="https://betawiki.net/wiki/Windows_8_build_8102.101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5" tooltip="https://creativecommons.org/licenses/by-sa/3.0/"/>
              </a:rPr>
              <a:t>CC BY-SA</a:t>
            </a:r>
            <a:endParaRPr lang="en-KE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2A90F-5DE5-0B76-48AE-ED6F60A942CE}"/>
              </a:ext>
            </a:extLst>
          </p:cNvPr>
          <p:cNvSpPr txBox="1"/>
          <p:nvPr/>
        </p:nvSpPr>
        <p:spPr>
          <a:xfrm>
            <a:off x="8699157" y="951470"/>
            <a:ext cx="40477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setting up personalized</a:t>
            </a:r>
          </a:p>
          <a:p>
            <a:r>
              <a:rPr lang="en-US" sz="3200" dirty="0">
                <a:solidFill>
                  <a:schemeClr val="bg1"/>
                </a:solidFill>
              </a:rPr>
              <a:t>Settings for : store</a:t>
            </a:r>
            <a:endParaRPr lang="en-K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6505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ADAA-9014-F85C-4F32-6680D41D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DFA801-B062-2FF2-F72A-584E72BAD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556950" y="-98853"/>
            <a:ext cx="13975492" cy="734341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051305-7A9D-84E9-A048-309E5A7FE0ED}"/>
              </a:ext>
            </a:extLst>
          </p:cNvPr>
          <p:cNvSpPr txBox="1"/>
          <p:nvPr/>
        </p:nvSpPr>
        <p:spPr>
          <a:xfrm>
            <a:off x="-1556950" y="7244564"/>
            <a:ext cx="13975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4" tooltip="https://betawiki.net/wiki/Windows_8_build_8102.101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5" tooltip="https://creativecommons.org/licenses/by-sa/3.0/"/>
              </a:rPr>
              <a:t>CC BY-SA</a:t>
            </a:r>
            <a:endParaRPr lang="en-KE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2A90F-5DE5-0B76-48AE-ED6F60A942CE}"/>
              </a:ext>
            </a:extLst>
          </p:cNvPr>
          <p:cNvSpPr txBox="1"/>
          <p:nvPr/>
        </p:nvSpPr>
        <p:spPr>
          <a:xfrm>
            <a:off x="8699157" y="951470"/>
            <a:ext cx="40477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setting up personalized</a:t>
            </a:r>
          </a:p>
          <a:p>
            <a:r>
              <a:rPr lang="en-US" sz="3200" dirty="0">
                <a:solidFill>
                  <a:schemeClr val="bg1"/>
                </a:solidFill>
              </a:rPr>
              <a:t>Settings for : settings</a:t>
            </a:r>
          </a:p>
          <a:p>
            <a:endParaRPr lang="en-K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840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ADAA-9014-F85C-4F32-6680D41D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DFA801-B062-2FF2-F72A-584E72BAD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556950" y="-98853"/>
            <a:ext cx="13975492" cy="734341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051305-7A9D-84E9-A048-309E5A7FE0ED}"/>
              </a:ext>
            </a:extLst>
          </p:cNvPr>
          <p:cNvSpPr txBox="1"/>
          <p:nvPr/>
        </p:nvSpPr>
        <p:spPr>
          <a:xfrm>
            <a:off x="-1556950" y="7244564"/>
            <a:ext cx="13975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4" tooltip="https://betawiki.net/wiki/Windows_8_build_8102.101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5" tooltip="https://creativecommons.org/licenses/by-sa/3.0/"/>
              </a:rPr>
              <a:t>CC BY-SA</a:t>
            </a:r>
            <a:endParaRPr lang="en-KE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2A90F-5DE5-0B76-48AE-ED6F60A942CE}"/>
              </a:ext>
            </a:extLst>
          </p:cNvPr>
          <p:cNvSpPr txBox="1"/>
          <p:nvPr/>
        </p:nvSpPr>
        <p:spPr>
          <a:xfrm>
            <a:off x="8699157" y="951470"/>
            <a:ext cx="40477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setting up personalized</a:t>
            </a:r>
          </a:p>
          <a:p>
            <a:r>
              <a:rPr lang="en-US" sz="3200" dirty="0">
                <a:solidFill>
                  <a:schemeClr val="bg1"/>
                </a:solidFill>
              </a:rPr>
              <a:t>Settings for : desktop</a:t>
            </a:r>
          </a:p>
          <a:p>
            <a:endParaRPr lang="en-K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68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EC47-7347-A787-AB99-83CBCF33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A66AA8-D090-4F09-6E85-04D51ECB4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345989" y="-222422"/>
            <a:ext cx="13098162" cy="737698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46D220-499C-2117-5438-D927791DC018}"/>
              </a:ext>
            </a:extLst>
          </p:cNvPr>
          <p:cNvSpPr/>
          <p:nvPr/>
        </p:nvSpPr>
        <p:spPr>
          <a:xfrm>
            <a:off x="10219038" y="-222422"/>
            <a:ext cx="2533135" cy="7376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7DD89-AAC4-541C-B6C5-AB93CC22FC91}"/>
              </a:ext>
            </a:extLst>
          </p:cNvPr>
          <p:cNvSpPr/>
          <p:nvPr/>
        </p:nvSpPr>
        <p:spPr>
          <a:xfrm>
            <a:off x="-345990" y="-111211"/>
            <a:ext cx="11022227" cy="1037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4FD5A4-85E7-E11D-0217-434B5119940F}"/>
              </a:ext>
            </a:extLst>
          </p:cNvPr>
          <p:cNvSpPr/>
          <p:nvPr/>
        </p:nvSpPr>
        <p:spPr>
          <a:xfrm>
            <a:off x="-345991" y="926757"/>
            <a:ext cx="2298359" cy="5566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B68F6-11A0-256B-2C56-498C78063681}"/>
              </a:ext>
            </a:extLst>
          </p:cNvPr>
          <p:cNvSpPr/>
          <p:nvPr/>
        </p:nvSpPr>
        <p:spPr>
          <a:xfrm>
            <a:off x="1643449" y="5486400"/>
            <a:ext cx="8723870" cy="1006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401865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B26E40-0CBF-688A-1C2B-43AAA04E4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2422" y="0"/>
            <a:ext cx="1241442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6312AF-9E32-0D37-9EB6-305D9A1D01EA}"/>
              </a:ext>
            </a:extLst>
          </p:cNvPr>
          <p:cNvSpPr txBox="1"/>
          <p:nvPr/>
        </p:nvSpPr>
        <p:spPr>
          <a:xfrm>
            <a:off x="-222422" y="6858000"/>
            <a:ext cx="124144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Windows_8_build_8176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10091369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B26E40-0CBF-688A-1C2B-43AAA04E4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2422" y="0"/>
            <a:ext cx="1241442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6312AF-9E32-0D37-9EB6-305D9A1D01EA}"/>
              </a:ext>
            </a:extLst>
          </p:cNvPr>
          <p:cNvSpPr txBox="1"/>
          <p:nvPr/>
        </p:nvSpPr>
        <p:spPr>
          <a:xfrm>
            <a:off x="-222422" y="6858000"/>
            <a:ext cx="124144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Windows_8_build_8176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14614407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B26E40-0CBF-688A-1C2B-43AAA04E4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2422" y="0"/>
            <a:ext cx="1241442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6312AF-9E32-0D37-9EB6-305D9A1D01EA}"/>
              </a:ext>
            </a:extLst>
          </p:cNvPr>
          <p:cNvSpPr txBox="1"/>
          <p:nvPr/>
        </p:nvSpPr>
        <p:spPr>
          <a:xfrm>
            <a:off x="-222422" y="6858000"/>
            <a:ext cx="124144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Windows_8_build_8176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8DB29-5203-8821-86EB-B3EB667CF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-534389" y="0"/>
            <a:ext cx="12726390" cy="653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89CF80-45D9-4D59-F97C-A48A766E06AA}"/>
              </a:ext>
            </a:extLst>
          </p:cNvPr>
          <p:cNvSpPr txBox="1"/>
          <p:nvPr/>
        </p:nvSpPr>
        <p:spPr>
          <a:xfrm>
            <a:off x="-534389" y="6534150"/>
            <a:ext cx="12726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6" tooltip="https://www.htnovo.net/2017/04/windows-store-aggiornato-barra-download-condividi-notifiche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30493867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B26E40-0CBF-688A-1C2B-43AAA04E4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2422" y="0"/>
            <a:ext cx="1241442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6312AF-9E32-0D37-9EB6-305D9A1D01EA}"/>
              </a:ext>
            </a:extLst>
          </p:cNvPr>
          <p:cNvSpPr txBox="1"/>
          <p:nvPr/>
        </p:nvSpPr>
        <p:spPr>
          <a:xfrm>
            <a:off x="-222422" y="6858000"/>
            <a:ext cx="124144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Windows_8_build_8176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8DB29-5203-8821-86EB-B3EB667CF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-534389" y="0"/>
            <a:ext cx="12726390" cy="653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89CF80-45D9-4D59-F97C-A48A766E06AA}"/>
              </a:ext>
            </a:extLst>
          </p:cNvPr>
          <p:cNvSpPr txBox="1"/>
          <p:nvPr/>
        </p:nvSpPr>
        <p:spPr>
          <a:xfrm>
            <a:off x="-534389" y="6534150"/>
            <a:ext cx="12726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6" tooltip="https://www.htnovo.net/2017/04/windows-store-aggiornato-barra-download-condividi-notifiche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48F10-248D-E2B9-9F47-DEF9B8E12D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-807522" y="233363"/>
            <a:ext cx="12908478" cy="6300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8917EB-C53A-07E4-6814-AAABE9DCF1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155056" flipH="1">
            <a:off x="1383789" y="4273897"/>
            <a:ext cx="3565900" cy="23635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EB0792-0E4B-43A7-6F70-965C169E4BFE}"/>
              </a:ext>
            </a:extLst>
          </p:cNvPr>
          <p:cNvSpPr txBox="1"/>
          <p:nvPr/>
        </p:nvSpPr>
        <p:spPr>
          <a:xfrm rot="155056">
            <a:off x="5047643" y="6789121"/>
            <a:ext cx="30604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10" tooltip="https://www.deviantart.com/muyhet/art/WWI-PILOT-ROBLOX-Art-728392222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11" tooltip="https://creativecommons.org/licenses/by-nc-sa/3.0/"/>
              </a:rPr>
              <a:t>CC BY-SA-NC</a:t>
            </a:r>
            <a:endParaRPr lang="en-KE" sz="9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1E13A7-739C-0779-4977-64374333D1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048875" y="3523576"/>
            <a:ext cx="2143125" cy="2143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463B3E-5B0E-B077-E989-C8FB425D63D9}"/>
              </a:ext>
            </a:extLst>
          </p:cNvPr>
          <p:cNvSpPr txBox="1"/>
          <p:nvPr/>
        </p:nvSpPr>
        <p:spPr>
          <a:xfrm>
            <a:off x="5024437" y="4500562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13" tooltip="https://ikkepedia.org/wiki/Among_Us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11" tooltip="https://creativecommons.org/licenses/by-nc-sa/3.0/"/>
              </a:rPr>
              <a:t>CC BY-SA-NC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15860524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B26E40-0CBF-688A-1C2B-43AAA04E4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2422" y="0"/>
            <a:ext cx="1241442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6312AF-9E32-0D37-9EB6-305D9A1D01EA}"/>
              </a:ext>
            </a:extLst>
          </p:cNvPr>
          <p:cNvSpPr txBox="1"/>
          <p:nvPr/>
        </p:nvSpPr>
        <p:spPr>
          <a:xfrm>
            <a:off x="-222422" y="6858000"/>
            <a:ext cx="124144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Windows_8_build_8176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8DB29-5203-8821-86EB-B3EB667CF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-534389" y="0"/>
            <a:ext cx="12726390" cy="653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89CF80-45D9-4D59-F97C-A48A766E06AA}"/>
              </a:ext>
            </a:extLst>
          </p:cNvPr>
          <p:cNvSpPr txBox="1"/>
          <p:nvPr/>
        </p:nvSpPr>
        <p:spPr>
          <a:xfrm>
            <a:off x="-534389" y="6534150"/>
            <a:ext cx="12726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6" tooltip="https://www.htnovo.net/2017/04/windows-store-aggiornato-barra-download-condividi-notifiche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48F10-248D-E2B9-9F47-DEF9B8E12D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-625433" y="185018"/>
            <a:ext cx="12908478" cy="6300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8917EB-C53A-07E4-6814-AAABE9DCF1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155056">
            <a:off x="-261229" y="4170067"/>
            <a:ext cx="2059682" cy="23635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EB0792-0E4B-43A7-6F70-965C169E4BFE}"/>
              </a:ext>
            </a:extLst>
          </p:cNvPr>
          <p:cNvSpPr txBox="1"/>
          <p:nvPr/>
        </p:nvSpPr>
        <p:spPr>
          <a:xfrm rot="155056">
            <a:off x="5047643" y="6789121"/>
            <a:ext cx="30604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10" tooltip="https://www.deviantart.com/muyhet/art/WWI-PILOT-ROBLOX-Art-728392222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11" tooltip="https://creativecommons.org/licenses/by-nc-sa/3.0/"/>
              </a:rPr>
              <a:t>CC BY-SA-NC</a:t>
            </a:r>
            <a:endParaRPr lang="en-KE" sz="9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1E13A7-739C-0779-4977-64374333D1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 flipH="1">
            <a:off x="9165826" y="3505560"/>
            <a:ext cx="2569346" cy="2143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463B3E-5B0E-B077-E989-C8FB425D63D9}"/>
              </a:ext>
            </a:extLst>
          </p:cNvPr>
          <p:cNvSpPr txBox="1"/>
          <p:nvPr/>
        </p:nvSpPr>
        <p:spPr>
          <a:xfrm>
            <a:off x="5024437" y="4500562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13" tooltip="https://ikkepedia.org/wiki/Among_Us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11" tooltip="https://creativecommons.org/licenses/by-nc-sa/3.0/"/>
              </a:rPr>
              <a:t>CC BY-SA-NC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26995708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B26E40-0CBF-688A-1C2B-43AAA04E4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2422" y="0"/>
            <a:ext cx="1241442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6312AF-9E32-0D37-9EB6-305D9A1D01EA}"/>
              </a:ext>
            </a:extLst>
          </p:cNvPr>
          <p:cNvSpPr txBox="1"/>
          <p:nvPr/>
        </p:nvSpPr>
        <p:spPr>
          <a:xfrm>
            <a:off x="-222422" y="6858000"/>
            <a:ext cx="124144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Windows_8_build_8176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8DB29-5203-8821-86EB-B3EB667CF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-534389" y="0"/>
            <a:ext cx="12726390" cy="653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89CF80-45D9-4D59-F97C-A48A766E06AA}"/>
              </a:ext>
            </a:extLst>
          </p:cNvPr>
          <p:cNvSpPr txBox="1"/>
          <p:nvPr/>
        </p:nvSpPr>
        <p:spPr>
          <a:xfrm>
            <a:off x="-534389" y="6534150"/>
            <a:ext cx="12726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6" tooltip="https://www.htnovo.net/2017/04/windows-store-aggiornato-barra-download-condividi-notifiche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48F10-248D-E2B9-9F47-DEF9B8E12D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-625433" y="185018"/>
            <a:ext cx="12908478" cy="6300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8917EB-C53A-07E4-6814-AAABE9DCF1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155056">
            <a:off x="-313483" y="6486721"/>
            <a:ext cx="2059682" cy="457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EB0792-0E4B-43A7-6F70-965C169E4BFE}"/>
              </a:ext>
            </a:extLst>
          </p:cNvPr>
          <p:cNvSpPr txBox="1"/>
          <p:nvPr/>
        </p:nvSpPr>
        <p:spPr>
          <a:xfrm rot="155056">
            <a:off x="5047643" y="6789121"/>
            <a:ext cx="30604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10" tooltip="https://www.deviantart.com/muyhet/art/WWI-PILOT-ROBLOX-Art-728392222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11" tooltip="https://creativecommons.org/licenses/by-nc-sa/3.0/"/>
              </a:rPr>
              <a:t>CC BY-SA-NC</a:t>
            </a:r>
            <a:endParaRPr lang="en-KE" sz="9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1E13A7-739C-0779-4977-64374333D1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 flipH="1">
            <a:off x="9165826" y="5391397"/>
            <a:ext cx="2569346" cy="2572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463B3E-5B0E-B077-E989-C8FB425D63D9}"/>
              </a:ext>
            </a:extLst>
          </p:cNvPr>
          <p:cNvSpPr txBox="1"/>
          <p:nvPr/>
        </p:nvSpPr>
        <p:spPr>
          <a:xfrm>
            <a:off x="5024437" y="4500562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13" tooltip="https://ikkepedia.org/wiki/Among_Us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11" tooltip="https://creativecommons.org/licenses/by-nc-sa/3.0/"/>
              </a:rPr>
              <a:t>CC BY-SA-NC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34350416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B26E40-0CBF-688A-1C2B-43AAA04E4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2422" y="0"/>
            <a:ext cx="1241442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6312AF-9E32-0D37-9EB6-305D9A1D01EA}"/>
              </a:ext>
            </a:extLst>
          </p:cNvPr>
          <p:cNvSpPr txBox="1"/>
          <p:nvPr/>
        </p:nvSpPr>
        <p:spPr>
          <a:xfrm>
            <a:off x="-222422" y="6858000"/>
            <a:ext cx="124144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Windows_8_build_8176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8DB29-5203-8821-86EB-B3EB667CF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-534389" y="0"/>
            <a:ext cx="12726390" cy="653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89CF80-45D9-4D59-F97C-A48A766E06AA}"/>
              </a:ext>
            </a:extLst>
          </p:cNvPr>
          <p:cNvSpPr txBox="1"/>
          <p:nvPr/>
        </p:nvSpPr>
        <p:spPr>
          <a:xfrm>
            <a:off x="-534389" y="6534150"/>
            <a:ext cx="12726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6" tooltip="https://www.htnovo.net/2017/04/windows-store-aggiornato-barra-download-condividi-notifiche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48F10-248D-E2B9-9F47-DEF9B8E12D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-625433" y="185018"/>
            <a:ext cx="12908478" cy="6300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8917EB-C53A-07E4-6814-AAABE9DCF1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155056">
            <a:off x="-313483" y="6486721"/>
            <a:ext cx="2059682" cy="457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EB0792-0E4B-43A7-6F70-965C169E4BFE}"/>
              </a:ext>
            </a:extLst>
          </p:cNvPr>
          <p:cNvSpPr txBox="1"/>
          <p:nvPr/>
        </p:nvSpPr>
        <p:spPr>
          <a:xfrm rot="155056">
            <a:off x="5047643" y="6789121"/>
            <a:ext cx="30604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10" tooltip="https://www.deviantart.com/muyhet/art/WWI-PILOT-ROBLOX-Art-728392222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11" tooltip="https://creativecommons.org/licenses/by-nc-sa/3.0/"/>
              </a:rPr>
              <a:t>CC BY-SA-NC</a:t>
            </a:r>
            <a:endParaRPr lang="en-KE" sz="9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1E13A7-739C-0779-4977-64374333D1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 flipH="1">
            <a:off x="9165826" y="5391397"/>
            <a:ext cx="2569346" cy="2572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463B3E-5B0E-B077-E989-C8FB425D63D9}"/>
              </a:ext>
            </a:extLst>
          </p:cNvPr>
          <p:cNvSpPr txBox="1"/>
          <p:nvPr/>
        </p:nvSpPr>
        <p:spPr>
          <a:xfrm>
            <a:off x="5024437" y="4500562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13" tooltip="https://ikkepedia.org/wiki/Among_Us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11" tooltip="https://creativecommons.org/licenses/by-nc-sa/3.0/"/>
              </a:rPr>
              <a:t>CC BY-SA-NC</a:t>
            </a:r>
            <a:endParaRPr lang="en-KE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34BC2F-C9F7-7943-B111-C64A9F1E20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-2030259" y="-93018"/>
            <a:ext cx="10739257" cy="606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663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B26E40-0CBF-688A-1C2B-43AAA04E4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22422" y="0"/>
            <a:ext cx="1241442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6312AF-9E32-0D37-9EB6-305D9A1D01EA}"/>
              </a:ext>
            </a:extLst>
          </p:cNvPr>
          <p:cNvSpPr txBox="1"/>
          <p:nvPr/>
        </p:nvSpPr>
        <p:spPr>
          <a:xfrm>
            <a:off x="-222422" y="6858000"/>
            <a:ext cx="124144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4" tooltip="https://betawiki.net/wiki/Windows_8_build_8176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5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8DB29-5203-8821-86EB-B3EB667CFC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-534389" y="0"/>
            <a:ext cx="12726390" cy="653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89CF80-45D9-4D59-F97C-A48A766E06AA}"/>
              </a:ext>
            </a:extLst>
          </p:cNvPr>
          <p:cNvSpPr txBox="1"/>
          <p:nvPr/>
        </p:nvSpPr>
        <p:spPr>
          <a:xfrm>
            <a:off x="-534389" y="6534150"/>
            <a:ext cx="12726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7" tooltip="https://www.htnovo.net/2017/04/windows-store-aggiornato-barra-download-condividi-notifiche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5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48F10-248D-E2B9-9F47-DEF9B8E12D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-625433" y="185018"/>
            <a:ext cx="12908478" cy="6300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8917EB-C53A-07E4-6814-AAABE9DCF1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rot="155056">
            <a:off x="-313483" y="6486721"/>
            <a:ext cx="2059682" cy="457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EB0792-0E4B-43A7-6F70-965C169E4BFE}"/>
              </a:ext>
            </a:extLst>
          </p:cNvPr>
          <p:cNvSpPr txBox="1"/>
          <p:nvPr/>
        </p:nvSpPr>
        <p:spPr>
          <a:xfrm rot="155056">
            <a:off x="5047643" y="6789121"/>
            <a:ext cx="30604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11" tooltip="https://www.deviantart.com/muyhet/art/WWI-PILOT-ROBLOX-Art-728392222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12" tooltip="https://creativecommons.org/licenses/by-nc-sa/3.0/"/>
              </a:rPr>
              <a:t>CC BY-SA-NC</a:t>
            </a:r>
            <a:endParaRPr lang="en-KE" sz="9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1E13A7-739C-0779-4977-64374333D1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 flipH="1">
            <a:off x="9165826" y="5391397"/>
            <a:ext cx="2569346" cy="2572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463B3E-5B0E-B077-E989-C8FB425D63D9}"/>
              </a:ext>
            </a:extLst>
          </p:cNvPr>
          <p:cNvSpPr txBox="1"/>
          <p:nvPr/>
        </p:nvSpPr>
        <p:spPr>
          <a:xfrm>
            <a:off x="5024437" y="4500562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14" tooltip="https://ikkepedia.org/wiki/Among_Us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12" tooltip="https://creativecommons.org/licenses/by-nc-sa/3.0/"/>
              </a:rPr>
              <a:t>CC BY-SA-NC</a:t>
            </a:r>
            <a:endParaRPr lang="en-KE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34BC2F-C9F7-7943-B111-C64A9F1E20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-2030259" y="-93018"/>
            <a:ext cx="10739257" cy="60624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AAFD4D-0535-9492-4CE1-7430D11DAB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flipH="1">
            <a:off x="425650" y="-137758"/>
            <a:ext cx="379009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76A5F8-3AFB-D5D7-4D66-4BB70505674F}"/>
              </a:ext>
            </a:extLst>
          </p:cNvPr>
          <p:cNvSpPr txBox="1"/>
          <p:nvPr/>
        </p:nvSpPr>
        <p:spPr>
          <a:xfrm flipH="1">
            <a:off x="425650" y="6720242"/>
            <a:ext cx="379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11" tooltip="https://www.deviantart.com/muyhet/art/WWI-PILOT-ROBLOX-Art-728392222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12" tooltip="https://creativecommons.org/licenses/by-nc-sa/3.0/"/>
              </a:rPr>
              <a:t>CC BY-SA-NC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3928564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B26E40-0CBF-688A-1C2B-43AAA04E4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22422" y="0"/>
            <a:ext cx="1241442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6312AF-9E32-0D37-9EB6-305D9A1D01EA}"/>
              </a:ext>
            </a:extLst>
          </p:cNvPr>
          <p:cNvSpPr txBox="1"/>
          <p:nvPr/>
        </p:nvSpPr>
        <p:spPr>
          <a:xfrm>
            <a:off x="-222422" y="6858000"/>
            <a:ext cx="124144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4" tooltip="https://betawiki.net/wiki/Windows_8_build_8176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5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8DB29-5203-8821-86EB-B3EB667CFC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-534389" y="0"/>
            <a:ext cx="12726390" cy="653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89CF80-45D9-4D59-F97C-A48A766E06AA}"/>
              </a:ext>
            </a:extLst>
          </p:cNvPr>
          <p:cNvSpPr txBox="1"/>
          <p:nvPr/>
        </p:nvSpPr>
        <p:spPr>
          <a:xfrm>
            <a:off x="-534389" y="6534150"/>
            <a:ext cx="12726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7" tooltip="https://www.htnovo.net/2017/04/windows-store-aggiornato-barra-download-condividi-notifiche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5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48F10-248D-E2B9-9F47-DEF9B8E12D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-625433" y="185018"/>
            <a:ext cx="12908478" cy="6300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8917EB-C53A-07E4-6814-AAABE9DCF1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rot="155056">
            <a:off x="-313483" y="6486721"/>
            <a:ext cx="2059682" cy="457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EB0792-0E4B-43A7-6F70-965C169E4BFE}"/>
              </a:ext>
            </a:extLst>
          </p:cNvPr>
          <p:cNvSpPr txBox="1"/>
          <p:nvPr/>
        </p:nvSpPr>
        <p:spPr>
          <a:xfrm rot="155056">
            <a:off x="5047643" y="6789121"/>
            <a:ext cx="30604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11" tooltip="https://www.deviantart.com/muyhet/art/WWI-PILOT-ROBLOX-Art-728392222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12" tooltip="https://creativecommons.org/licenses/by-nc-sa/3.0/"/>
              </a:rPr>
              <a:t>CC BY-SA-NC</a:t>
            </a:r>
            <a:endParaRPr lang="en-KE" sz="9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1E13A7-739C-0779-4977-64374333D1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 flipH="1">
            <a:off x="9165826" y="5391397"/>
            <a:ext cx="2569346" cy="2572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463B3E-5B0E-B077-E989-C8FB425D63D9}"/>
              </a:ext>
            </a:extLst>
          </p:cNvPr>
          <p:cNvSpPr txBox="1"/>
          <p:nvPr/>
        </p:nvSpPr>
        <p:spPr>
          <a:xfrm>
            <a:off x="5024437" y="4500562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14" tooltip="https://ikkepedia.org/wiki/Among_Us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12" tooltip="https://creativecommons.org/licenses/by-nc-sa/3.0/"/>
              </a:rPr>
              <a:t>CC BY-SA-NC</a:t>
            </a:r>
            <a:endParaRPr lang="en-KE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34BC2F-C9F7-7943-B111-C64A9F1E20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-2030259" y="-93018"/>
            <a:ext cx="10739257" cy="60624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AAFD4D-0535-9492-4CE1-7430D11DAB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flipH="1">
            <a:off x="425650" y="-137758"/>
            <a:ext cx="5488262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76A5F8-3AFB-D5D7-4D66-4BB70505674F}"/>
              </a:ext>
            </a:extLst>
          </p:cNvPr>
          <p:cNvSpPr txBox="1"/>
          <p:nvPr/>
        </p:nvSpPr>
        <p:spPr>
          <a:xfrm flipH="1">
            <a:off x="425650" y="6720242"/>
            <a:ext cx="379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11" tooltip="https://www.deviantart.com/muyhet/art/WWI-PILOT-ROBLOX-Art-728392222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12" tooltip="https://creativecommons.org/licenses/by-nc-sa/3.0/"/>
              </a:rPr>
              <a:t>CC BY-SA-NC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26752368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B26E40-0CBF-688A-1C2B-43AAA04E4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22422" y="0"/>
            <a:ext cx="1241442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6312AF-9E32-0D37-9EB6-305D9A1D01EA}"/>
              </a:ext>
            </a:extLst>
          </p:cNvPr>
          <p:cNvSpPr txBox="1"/>
          <p:nvPr/>
        </p:nvSpPr>
        <p:spPr>
          <a:xfrm>
            <a:off x="-222422" y="6858000"/>
            <a:ext cx="124144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4" tooltip="https://betawiki.net/wiki/Windows_8_build_8176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5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8DB29-5203-8821-86EB-B3EB667CFC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-534389" y="0"/>
            <a:ext cx="12726390" cy="653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89CF80-45D9-4D59-F97C-A48A766E06AA}"/>
              </a:ext>
            </a:extLst>
          </p:cNvPr>
          <p:cNvSpPr txBox="1"/>
          <p:nvPr/>
        </p:nvSpPr>
        <p:spPr>
          <a:xfrm>
            <a:off x="-534389" y="6534150"/>
            <a:ext cx="12726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7" tooltip="https://www.htnovo.net/2017/04/windows-store-aggiornato-barra-download-condividi-notifiche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5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48F10-248D-E2B9-9F47-DEF9B8E12D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-625433" y="185018"/>
            <a:ext cx="12908478" cy="6300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8917EB-C53A-07E4-6814-AAABE9DCF1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rot="155056">
            <a:off x="-313483" y="6486721"/>
            <a:ext cx="2059682" cy="457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EB0792-0E4B-43A7-6F70-965C169E4BFE}"/>
              </a:ext>
            </a:extLst>
          </p:cNvPr>
          <p:cNvSpPr txBox="1"/>
          <p:nvPr/>
        </p:nvSpPr>
        <p:spPr>
          <a:xfrm rot="155056">
            <a:off x="5047643" y="6789121"/>
            <a:ext cx="30604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11" tooltip="https://www.deviantart.com/muyhet/art/WWI-PILOT-ROBLOX-Art-728392222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12" tooltip="https://creativecommons.org/licenses/by-nc-sa/3.0/"/>
              </a:rPr>
              <a:t>CC BY-SA-NC</a:t>
            </a:r>
            <a:endParaRPr lang="en-KE" sz="9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1E13A7-739C-0779-4977-64374333D1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 flipH="1">
            <a:off x="9165826" y="5391397"/>
            <a:ext cx="2569346" cy="2572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463B3E-5B0E-B077-E989-C8FB425D63D9}"/>
              </a:ext>
            </a:extLst>
          </p:cNvPr>
          <p:cNvSpPr txBox="1"/>
          <p:nvPr/>
        </p:nvSpPr>
        <p:spPr>
          <a:xfrm>
            <a:off x="5024437" y="4500562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14" tooltip="https://ikkepedia.org/wiki/Among_Us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12" tooltip="https://creativecommons.org/licenses/by-nc-sa/3.0/"/>
              </a:rPr>
              <a:t>CC BY-SA-NC</a:t>
            </a:r>
            <a:endParaRPr lang="en-KE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34BC2F-C9F7-7943-B111-C64A9F1E20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-2030259" y="-93018"/>
            <a:ext cx="10739257" cy="60624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AAFD4D-0535-9492-4CE1-7430D11DAB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flipH="1">
            <a:off x="185497" y="-279149"/>
            <a:ext cx="7497837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76A5F8-3AFB-D5D7-4D66-4BB70505674F}"/>
              </a:ext>
            </a:extLst>
          </p:cNvPr>
          <p:cNvSpPr txBox="1"/>
          <p:nvPr/>
        </p:nvSpPr>
        <p:spPr>
          <a:xfrm flipH="1">
            <a:off x="425650" y="6720242"/>
            <a:ext cx="379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11" tooltip="https://www.deviantart.com/muyhet/art/WWI-PILOT-ROBLOX-Art-728392222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12" tooltip="https://creativecommons.org/licenses/by-nc-sa/3.0/"/>
              </a:rPr>
              <a:t>CC BY-SA-NC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232256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9683219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B26E40-0CBF-688A-1C2B-43AAA04E4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22422" y="0"/>
            <a:ext cx="1241442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6312AF-9E32-0D37-9EB6-305D9A1D01EA}"/>
              </a:ext>
            </a:extLst>
          </p:cNvPr>
          <p:cNvSpPr txBox="1"/>
          <p:nvPr/>
        </p:nvSpPr>
        <p:spPr>
          <a:xfrm>
            <a:off x="-222422" y="6858000"/>
            <a:ext cx="124144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4" tooltip="https://betawiki.net/wiki/Windows_8_build_8176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5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8DB29-5203-8821-86EB-B3EB667CFC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-534389" y="0"/>
            <a:ext cx="12726390" cy="653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89CF80-45D9-4D59-F97C-A48A766E06AA}"/>
              </a:ext>
            </a:extLst>
          </p:cNvPr>
          <p:cNvSpPr txBox="1"/>
          <p:nvPr/>
        </p:nvSpPr>
        <p:spPr>
          <a:xfrm>
            <a:off x="-534389" y="6534150"/>
            <a:ext cx="12726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7" tooltip="https://www.htnovo.net/2017/04/windows-store-aggiornato-barra-download-condividi-notifiche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5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48F10-248D-E2B9-9F47-DEF9B8E12D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-625433" y="185018"/>
            <a:ext cx="12908478" cy="6300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8917EB-C53A-07E4-6814-AAABE9DCF1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rot="155056">
            <a:off x="-313483" y="6486721"/>
            <a:ext cx="2059682" cy="457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EB0792-0E4B-43A7-6F70-965C169E4BFE}"/>
              </a:ext>
            </a:extLst>
          </p:cNvPr>
          <p:cNvSpPr txBox="1"/>
          <p:nvPr/>
        </p:nvSpPr>
        <p:spPr>
          <a:xfrm rot="155056">
            <a:off x="5047643" y="6789121"/>
            <a:ext cx="30604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11" tooltip="https://www.deviantart.com/muyhet/art/WWI-PILOT-ROBLOX-Art-728392222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12" tooltip="https://creativecommons.org/licenses/by-nc-sa/3.0/"/>
              </a:rPr>
              <a:t>CC BY-SA-NC</a:t>
            </a:r>
            <a:endParaRPr lang="en-KE" sz="9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1E13A7-739C-0779-4977-64374333D1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 flipH="1">
            <a:off x="9165826" y="5391397"/>
            <a:ext cx="2569346" cy="2572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463B3E-5B0E-B077-E989-C8FB425D63D9}"/>
              </a:ext>
            </a:extLst>
          </p:cNvPr>
          <p:cNvSpPr txBox="1"/>
          <p:nvPr/>
        </p:nvSpPr>
        <p:spPr>
          <a:xfrm>
            <a:off x="5024437" y="4500562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14" tooltip="https://ikkepedia.org/wiki/Among_Us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12" tooltip="https://creativecommons.org/licenses/by-nc-sa/3.0/"/>
              </a:rPr>
              <a:t>CC BY-SA-NC</a:t>
            </a:r>
            <a:endParaRPr lang="en-KE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34BC2F-C9F7-7943-B111-C64A9F1E20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-2030259" y="-93018"/>
            <a:ext cx="10739257" cy="60624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AAFD4D-0535-9492-4CE1-7430D11DAB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flipH="1">
            <a:off x="185496" y="-279149"/>
            <a:ext cx="9279137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76A5F8-3AFB-D5D7-4D66-4BB70505674F}"/>
              </a:ext>
            </a:extLst>
          </p:cNvPr>
          <p:cNvSpPr txBox="1"/>
          <p:nvPr/>
        </p:nvSpPr>
        <p:spPr>
          <a:xfrm flipH="1">
            <a:off x="425650" y="6720242"/>
            <a:ext cx="379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11" tooltip="https://www.deviantart.com/muyhet/art/WWI-PILOT-ROBLOX-Art-728392222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12" tooltip="https://creativecommons.org/licenses/by-nc-sa/3.0/"/>
              </a:rPr>
              <a:t>CC BY-SA-NC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27279848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B26E40-0CBF-688A-1C2B-43AAA04E4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22422" y="0"/>
            <a:ext cx="1241442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6312AF-9E32-0D37-9EB6-305D9A1D01EA}"/>
              </a:ext>
            </a:extLst>
          </p:cNvPr>
          <p:cNvSpPr txBox="1"/>
          <p:nvPr/>
        </p:nvSpPr>
        <p:spPr>
          <a:xfrm>
            <a:off x="-222422" y="6858000"/>
            <a:ext cx="124144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4" tooltip="https://betawiki.net/wiki/Windows_8_build_8176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5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8DB29-5203-8821-86EB-B3EB667CFC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-534389" y="0"/>
            <a:ext cx="12726390" cy="653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89CF80-45D9-4D59-F97C-A48A766E06AA}"/>
              </a:ext>
            </a:extLst>
          </p:cNvPr>
          <p:cNvSpPr txBox="1"/>
          <p:nvPr/>
        </p:nvSpPr>
        <p:spPr>
          <a:xfrm>
            <a:off x="-534389" y="6534150"/>
            <a:ext cx="12726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7" tooltip="https://www.htnovo.net/2017/04/windows-store-aggiornato-barra-download-condividi-notifiche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5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48F10-248D-E2B9-9F47-DEF9B8E12D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-625433" y="185018"/>
            <a:ext cx="12908478" cy="6300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8917EB-C53A-07E4-6814-AAABE9DCF1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rot="155056">
            <a:off x="-313483" y="6486721"/>
            <a:ext cx="2059682" cy="457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EB0792-0E4B-43A7-6F70-965C169E4BFE}"/>
              </a:ext>
            </a:extLst>
          </p:cNvPr>
          <p:cNvSpPr txBox="1"/>
          <p:nvPr/>
        </p:nvSpPr>
        <p:spPr>
          <a:xfrm rot="155056">
            <a:off x="5047643" y="6789121"/>
            <a:ext cx="30604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11" tooltip="https://www.deviantart.com/muyhet/art/WWI-PILOT-ROBLOX-Art-728392222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12" tooltip="https://creativecommons.org/licenses/by-nc-sa/3.0/"/>
              </a:rPr>
              <a:t>CC BY-SA-NC</a:t>
            </a:r>
            <a:endParaRPr lang="en-KE" sz="9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1E13A7-739C-0779-4977-64374333D1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 flipH="1">
            <a:off x="9165826" y="5391397"/>
            <a:ext cx="2569346" cy="2572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463B3E-5B0E-B077-E989-C8FB425D63D9}"/>
              </a:ext>
            </a:extLst>
          </p:cNvPr>
          <p:cNvSpPr txBox="1"/>
          <p:nvPr/>
        </p:nvSpPr>
        <p:spPr>
          <a:xfrm>
            <a:off x="5024437" y="4500562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14" tooltip="https://ikkepedia.org/wiki/Among_Us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12" tooltip="https://creativecommons.org/licenses/by-nc-sa/3.0/"/>
              </a:rPr>
              <a:t>CC BY-SA-NC</a:t>
            </a:r>
            <a:endParaRPr lang="en-KE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34BC2F-C9F7-7943-B111-C64A9F1E20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-2030259" y="-93018"/>
            <a:ext cx="10739257" cy="60624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AAFD4D-0535-9492-4CE1-7430D11DAB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flipH="1">
            <a:off x="185493" y="93018"/>
            <a:ext cx="11096063" cy="64858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76A5F8-3AFB-D5D7-4D66-4BB70505674F}"/>
              </a:ext>
            </a:extLst>
          </p:cNvPr>
          <p:cNvSpPr txBox="1"/>
          <p:nvPr/>
        </p:nvSpPr>
        <p:spPr>
          <a:xfrm flipH="1">
            <a:off x="425650" y="6720242"/>
            <a:ext cx="379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11" tooltip="https://www.deviantart.com/muyhet/art/WWI-PILOT-ROBLOX-Art-728392222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12" tooltip="https://creativecommons.org/licenses/by-nc-sa/3.0/"/>
              </a:rPr>
              <a:t>CC BY-SA-NC</a:t>
            </a:r>
            <a:endParaRPr lang="en-KE" sz="9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18348A-FED2-4A03-E3E2-12085B25F6D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-534390" y="0"/>
            <a:ext cx="11496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88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B26E40-0CBF-688A-1C2B-43AAA04E4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22422" y="0"/>
            <a:ext cx="1241442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6312AF-9E32-0D37-9EB6-305D9A1D01EA}"/>
              </a:ext>
            </a:extLst>
          </p:cNvPr>
          <p:cNvSpPr txBox="1"/>
          <p:nvPr/>
        </p:nvSpPr>
        <p:spPr>
          <a:xfrm>
            <a:off x="-222422" y="6858000"/>
            <a:ext cx="124144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4" tooltip="https://betawiki.net/wiki/Windows_8_build_8176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5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8DB29-5203-8821-86EB-B3EB667CFC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-534389" y="0"/>
            <a:ext cx="12726390" cy="653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89CF80-45D9-4D59-F97C-A48A766E06AA}"/>
              </a:ext>
            </a:extLst>
          </p:cNvPr>
          <p:cNvSpPr txBox="1"/>
          <p:nvPr/>
        </p:nvSpPr>
        <p:spPr>
          <a:xfrm>
            <a:off x="-534389" y="6534150"/>
            <a:ext cx="12726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7" tooltip="https://www.htnovo.net/2017/04/windows-store-aggiornato-barra-download-condividi-notifiche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5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48F10-248D-E2B9-9F47-DEF9B8E12D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-625433" y="185018"/>
            <a:ext cx="12908478" cy="6300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8917EB-C53A-07E4-6814-AAABE9DCF1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rot="155056">
            <a:off x="-313483" y="6486721"/>
            <a:ext cx="2059682" cy="457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EB0792-0E4B-43A7-6F70-965C169E4BFE}"/>
              </a:ext>
            </a:extLst>
          </p:cNvPr>
          <p:cNvSpPr txBox="1"/>
          <p:nvPr/>
        </p:nvSpPr>
        <p:spPr>
          <a:xfrm rot="155056">
            <a:off x="5047643" y="6789121"/>
            <a:ext cx="30604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11" tooltip="https://www.deviantart.com/muyhet/art/WWI-PILOT-ROBLOX-Art-728392222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12" tooltip="https://creativecommons.org/licenses/by-nc-sa/3.0/"/>
              </a:rPr>
              <a:t>CC BY-SA-NC</a:t>
            </a:r>
            <a:endParaRPr lang="en-KE" sz="9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1E13A7-739C-0779-4977-64374333D1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 flipH="1">
            <a:off x="9165826" y="5391397"/>
            <a:ext cx="2569346" cy="2572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463B3E-5B0E-B077-E989-C8FB425D63D9}"/>
              </a:ext>
            </a:extLst>
          </p:cNvPr>
          <p:cNvSpPr txBox="1"/>
          <p:nvPr/>
        </p:nvSpPr>
        <p:spPr>
          <a:xfrm>
            <a:off x="5024437" y="4500562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14" tooltip="https://ikkepedia.org/wiki/Among_Us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12" tooltip="https://creativecommons.org/licenses/by-nc-sa/3.0/"/>
              </a:rPr>
              <a:t>CC BY-SA-NC</a:t>
            </a:r>
            <a:endParaRPr lang="en-KE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34BC2F-C9F7-7943-B111-C64A9F1E20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-2030259" y="-93018"/>
            <a:ext cx="10739257" cy="60624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AAFD4D-0535-9492-4CE1-7430D11DAB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flipH="1">
            <a:off x="185493" y="93018"/>
            <a:ext cx="11096063" cy="64858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76A5F8-3AFB-D5D7-4D66-4BB70505674F}"/>
              </a:ext>
            </a:extLst>
          </p:cNvPr>
          <p:cNvSpPr txBox="1"/>
          <p:nvPr/>
        </p:nvSpPr>
        <p:spPr>
          <a:xfrm flipH="1">
            <a:off x="425650" y="6720242"/>
            <a:ext cx="379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11" tooltip="https://www.deviantart.com/muyhet/art/WWI-PILOT-ROBLOX-Art-728392222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12" tooltip="https://creativecommons.org/licenses/by-nc-sa/3.0/"/>
              </a:rPr>
              <a:t>CC BY-SA-NC</a:t>
            </a:r>
            <a:endParaRPr lang="en-KE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1EFB79-ECF6-4225-3268-6E8653B2DA89}"/>
              </a:ext>
            </a:extLst>
          </p:cNvPr>
          <p:cNvSpPr/>
          <p:nvPr/>
        </p:nvSpPr>
        <p:spPr>
          <a:xfrm>
            <a:off x="-1282535" y="185018"/>
            <a:ext cx="13565580" cy="6349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 lose</a:t>
            </a:r>
          </a:p>
          <a:p>
            <a:pPr algn="ctr"/>
            <a:r>
              <a:rPr lang="en-US" dirty="0"/>
              <a:t>0 tokens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999455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DDB472-E691-293E-EDD9-D299F17D4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BE3E96-5C4F-189A-7A90-D4306AE65417}"/>
              </a:ext>
            </a:extLst>
          </p:cNvPr>
          <p:cNvSpPr txBox="1"/>
          <p:nvPr/>
        </p:nvSpPr>
        <p:spPr>
          <a:xfrm>
            <a:off x="1524000" y="68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4" tooltip="https://betawiki.net/wiki/Windows_8_build_8176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5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979805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3D538B-A43A-FD28-81DB-E37D7B328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01881" y="-213756"/>
            <a:ext cx="12393881" cy="777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70537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6B3-8DA5-0796-489C-B3CF1B8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3E0D-E7FC-1BD1-284F-CBEB0764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0637" y="-123568"/>
            <a:ext cx="12579178" cy="7166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F7E21-A712-4DA1-DDD2-DC92209CE022}"/>
              </a:ext>
            </a:extLst>
          </p:cNvPr>
          <p:cNvSpPr txBox="1"/>
          <p:nvPr/>
        </p:nvSpPr>
        <p:spPr>
          <a:xfrm>
            <a:off x="3126259" y="3188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0679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806</Words>
  <Application>Microsoft Office PowerPoint</Application>
  <PresentationFormat>Widescreen</PresentationFormat>
  <Paragraphs>151</Paragraphs>
  <Slides>74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15</cp:revision>
  <dcterms:created xsi:type="dcterms:W3CDTF">2024-07-02T12:19:17Z</dcterms:created>
  <dcterms:modified xsi:type="dcterms:W3CDTF">2024-07-02T13:51:33Z</dcterms:modified>
</cp:coreProperties>
</file>