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4-06-26T06:38:08.59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act:action type="add" startTime="14951">
    <iact:property name="dataType"/>
    <iact:actionData xml:id="d0">
      <inkml:trace xmlns:inkml="http://www.w3.org/2003/InkML" xml:id="stk0" contextRef="#ctx0" brushRef="#br0">13673 12760 0,'3704'-4591'3</inkml:trace>
    </iact:actionData>
  </iact:action>
  <iact:action type="add" startTime="15358">
    <iact:property name="dataType"/>
    <iact:actionData xml:id="d1">
      <inkml:trace xmlns:inkml="http://www.w3.org/2003/InkML" xml:id="stk1" contextRef="#ctx0" brushRef="#br0">17377 8169 0</inkml:trace>
    </iact:actionData>
  </iact:action>
  <iact:action type="add" startTime="28056">
    <iact:property name="dataType"/>
    <iact:actionData xml:id="d2">
      <inkml:trace xmlns:inkml="http://www.w3.org/2003/InkML" xml:id="stk2" contextRef="#ctx0" brushRef="#br1">27549 3197 0,'-177'203'329,"-128"228"-327,-253 406 19,305-609-1,-103 330-15,153-279-3,-25 0 6,-127 280 8,203-331 4,0 0-17,50-126 28,102-26-26,-25-51-2,25 0 16,0 1-18,-51 50 28,51-25-2,-76-26-25,-51 178 28,76-127-8,1 0-20,-1 0 25,51-50-25,-51 50 36,-101 152-36,50-76 20,-101 153-20,-304 532 20,355-660-2,101 1-15,-25-51-5,0-26 30,-152 153-28,152-204 27,-153 128-27,128-77 29,-1-50-29,52 25 11,-52-50-11,51-1 12,1 0-12,-1 1 12,0-26-12,-25 25 10,0 1-9,0-1 23,-51 0-25,-51 26 32,102-51-32,-25 0 21,75 25 9,-50 1-29,51-1 29,-127 0-29,101 1 25,-76 25-26,51-51 29,-76 50-30,101-24 31,-101 24-30,76-24 29,-254 380-29,178-178 29,-229 330-29,331-482 30,-52 102-30,77-128 29,-102 103-29,101-153 29,-24 76-28,24-76 27,-24 76-28,50-51 29,-51 0-29,26 1 28,-26 25-28,25-26 29,1-25 9,0 0 67,-1 0-92,-24 0 4,24 0 0,1 0 10,-1 0-25,-24 0 16,-1 0-16,26 0 34,-51 0-34,50 0 20,-25 0-18,1 0-2,24 0 11,-24 0 30,-128-25-43,127 25 45,-279-102-44,254 102 23,-76-76-22,51 51-1,25-1 21,-102 1-21,77 0 27,-1-26-27,1 25 27,24 1-28,52 25 29,0 0-29,-26 0 25,26 0 19,-51-51-43,50 51 27,-25 0-27,26 0 27,0-25-27,-1 25 27,-24-51-28,24 51 32,1 0-29,25-25-1,-26-1 9,26 1-3,-25-26 31,25 1 7,-25-1-5,-1 51-27,-50-76 2,51 50 0,-51-50-14,-26-127 21,26 77 0,25 100 20,26-24-41,0-1 25,25 25 16,-26 26-42,1-25 45,25-26-12,0 26 3,76-558-35,127-26 17,178-381-18,253-202 38,-330 710-36,-228 355-1,77-101 18,24 0 4,1 50 5,-1-50-29,-25 25 32,1 51-30,-77 101-2,-25 26 21,25-26-20,0 26 28,0 25-29,25 25 44,26 609-43,-507 1548 27,50-762-13,76-202-14,-583 1876 30,51 153-30,151-1065 25,483-1649-11,101-407-15,51-75 14,0-26-14,0 26 28,203-507 19,457-1447-15,-305 356 8,152-203-36,-354 1039-3,278-405 15,-330 786 4,77-25-15,-102 228-4,0-25 22,-50 101-3</inkml:trace>
    </iact:actionData>
  </iact:action>
  <iact:action type="add" startTime="32969">
    <iact:property name="dataType"/>
    <iact:actionData xml:id="d3">
      <inkml:trace xmlns:inkml="http://www.w3.org/2003/InkML" xml:id="stk3" contextRef="#ctx0" brushRef="#br1">21233 9893 0,'50'-50'384,"153"-102"-382,-76 101 11,25-51-11,178-24 27,127-77-27,101 25 27,-457 153-25,26-1 0,127 26 20,-77-25-21,-24 0 10,24 25-8,-75-51-3,329 25 12,-228 1-2,25-26 4,-25 51-12,0-25-2,76-26 12,-203 51 15,178-50-26,-203 50 22,25 0-21,-25 0-2,25 0 41,-51 0-27,0 0-14,1 0 41,-1-51 33,0 25-74,-25-50 17,0 51-17,0-26 8,-25-25 9,0 25-8,25-126 9,25-254-19,-25-635 29,228-1623-27,-177 2030 9,25 253-11,-76 152 26,0 51-25,0 51 59,0 127-59,-25 152 64,25-102-52,0 26-11,-279 1090 15,-229 813 2,-582 709-17,684-1877 20,-51 609-18,330-1065-2,51-152 20,51-26-18,-1-101-3,-24 101 20,50-25 2,0-51 5,25-76-10,0 0 29,153-127-46,-26-51-1,559-1242 27,303-1497 7,-912 2536-19,-77 254 7,0 102-20,-25-26 22,0 26-11,-101 126 94,-787 2538-83,229-864-21,379-912-1,-75 354 19,279-1014 1,51-152-21,25 50 20,0-75 5,25-1-7,26-25-18,-26 0 15,26 0-12,0-25-5,279-686 25,-127 255-11,-1-280-11,52-304 18,177-1167-21,-278 1497 31,126-736-30,-229 1167 30,103-228-30,-153 431 30,50 0-27,-50 50-2,0 52 74,0-1-64,-25 26 7,-584 2435-16,-101 0 14,482-1675 9,-102 483-23,304-1015 21,26-178-1,0-75 5,76-52 24,-50-24-38,25-26-10,25-51-1,406-1294 23</inkml:trace>
    </iact:actionData>
  </iact:action>
  <iact:action type="add" startTime="42918">
    <iact:property name="dataType"/>
    <iact:actionData xml:id="d4">
      <inkml:trace xmlns:inkml="http://www.w3.org/2003/InkML" xml:id="stk4" contextRef="#ctx0" brushRef="#br2">21258 7864 0,'-228'152'582,"-26"51"-559,-203 127-21,-25 254 34,-279 253-34,406-482 28,-431 355-28,608-558 25,-177 229-23,127-52-4,25-50 23,-431 482-21,-1 127 27,128-152-27,253-330 29,178-229-30,0-126 15,-25 152 44,-1-102-60,51-75 32,305-457 1,1294-1675-4,-305 254-26,-609 939 12,-279 406 2,837-1015 2,-304 355-16,1953-2283 16,-1445 1675-16,811-610 21,-1446 1650-2,-660 633 12,-25 26-31,-50 51-1,-584 862 51,-2309 2334-51,-532 1978 19,1927-2714-18,458-406 11,252-634-12,-227 508 30,304-178-28,457-1294-2,-178 355 14,25-50 15,178-330-28,77-229 20,100-151-3,52-26 7,-1 0-19,26-51 5,76-152-11,4515-9284 36,-3120 6646-17,1801-1801-19,-913 1421 30,-1370 2130-29,-862 863-1,-26 101 18,-101 101-7,0-50-8,-26 76-3,0 0 7,-25-25 37,-3957 4464-44,735-76 10,1954-2131 14,-660 1015-22,1141-1826-2,-329 963 16,786-1699-1,229-533-3,76-76-9,-26-25-3,25 0 16,1-26-3,76-25 7,50-76 1,229-381-23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D891-88B5-85EE-5B6C-80B26223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B65B7-FA50-DA93-77CC-E2BAC54AF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B0558-8A13-8A75-BF58-6149DB7A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3ADF-83BF-90D6-C903-F8EDDB64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563C-C3CF-5139-F279-35E6CB1F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013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E885-ED63-4CEF-4BC1-ACE66407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9660-B026-CB13-1758-1A5845FFC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2FD4-E6DF-DAE4-FFA1-F88A8D2A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0D96-0C42-D499-2090-251A6D74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F27F-9CA4-9EBA-49A0-AF32248C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501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58C65-7710-EB6C-82B6-9E4028DA8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69CA-5571-9832-6A54-21C580516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B06D-24CE-C1FA-7446-5F2E0DD7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0C80-EF41-9C46-AF68-A94D22A9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94D6-287F-860C-5035-84F7771F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78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0AD-A785-FCAE-57EC-9F161E2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A284-6000-1FF7-F296-8A5A97B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43DF-FB3F-418B-6A23-C95F14E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551A-7C0A-F2DB-AD0B-6F145A5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49FD-8DAE-BD03-048D-338B0E17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363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123E-FC58-7DBD-C83D-E393295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1703F-7423-BA84-C420-7CC50EE3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AB1F-A564-875B-884D-26A5DE6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A25D-BAEE-AF9F-481C-312DF06E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94B9-D4DA-0980-635A-CEECD2D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14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2AD0-CA02-9510-DC2E-3D6C159F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D56-B89B-ECC3-5B27-6BCBD990F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40D9A-8C83-C027-15FB-4FF7A86B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D0FA-2F3B-0803-1EF8-54F36DD2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B456A-F35F-63D5-C067-CCE7D694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BCAA-E913-26E5-AF70-771E79C4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084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C6A8-7D42-A74D-9C7A-13383B53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24C8-216C-6A87-B659-2FBC7990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EF90A-BC59-022C-E711-8D755053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85E13-0173-5942-0284-F088E5D5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856A5-9687-9729-44EE-B5BF0D6D5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B809E-F249-4E22-6E83-A96B7B14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5BF51-D277-DA48-5E46-70FAFB8C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80994-F716-F558-3F3A-E7EB18C6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4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4296-5646-16B0-1487-6D050B6D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FF81A-577A-3319-479D-DCD0748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675E7-36FE-9643-D7E0-EED3CD6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25983-3573-7A5B-8771-973ADB2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42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C21E3-14B4-AC77-5C7A-6410AD22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D7E4-8B81-8E70-F854-95BCC37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BB68E-B800-F74B-AF4F-F83E2B90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86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ACE3-3930-65AB-FE58-35ADD4E7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73EF-13A9-DCE3-CD84-828DFEBF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1A7F0-2082-1180-8861-960AFEE8F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D738-97F7-35B3-40CC-A85DB005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45AA-E07D-654A-EC09-1EB12AFB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5F44-7133-59B3-28B5-70EE9C7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1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0AF0-DEBF-C359-3892-BBB97FED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77E80-8EF1-E5F7-DD2A-D0B59C7A4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21B2-582D-CAB5-86A8-72C7F678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7F9C-3AC7-E781-52E9-3230523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C985A-9717-1ED2-BB47-2448565E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0918A-8D1E-1FD8-68C2-980265BD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03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22F54-567F-98C8-9F0F-8F095EC1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11F05-B8DF-115C-52B1-B3B882E0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430A-DB4F-BA69-F976-BD5EBBE7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470B-7686-43A8-B462-BD6D2B1BAB54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25CF-BE6E-FE2A-CA3F-1BE9C9D0E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5B4B-3A81-86A1-F871-389C0E9B1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A1C9-C7E1-4BFF-B043-E6B84670390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1434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12" Type="http://schemas.openxmlformats.org/officeDocument/2006/relationships/hyperlink" Target="https://www.youtube.com/watch?v=cHUF4SLeqPA" TargetMode="External"/><Relationship Id="rId17" Type="http://schemas.openxmlformats.org/officeDocument/2006/relationships/image" Target="../media/image3.png"/><Relationship Id="rId2" Type="http://schemas.openxmlformats.org/officeDocument/2006/relationships/audio" Target="../media/media10.m4a"/><Relationship Id="rId16" Type="http://schemas.openxmlformats.org/officeDocument/2006/relationships/image" Target="../media/image10.png"/><Relationship Id="rId1" Type="http://schemas.microsoft.com/office/2007/relationships/media" Target="../media/media10.m4a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2.png"/><Relationship Id="rId15" Type="http://schemas.microsoft.com/office/2011/relationships/inkAction" Target="../ink/inkAction1.xml"/><Relationship Id="rId10" Type="http://schemas.openxmlformats.org/officeDocument/2006/relationships/hyperlink" Target="https://www.youtube.com/watch?v=kg4nfgt26j8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7.jpg"/><Relationship Id="rId14" Type="http://schemas.openxmlformats.org/officeDocument/2006/relationships/hyperlink" Target="https://www.vrogue.co/post/how-to-fix-windows-11-taskbar-disappeared-windows-11-taskbar-glitch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12" Type="http://schemas.openxmlformats.org/officeDocument/2006/relationships/hyperlink" Target="https://www.youtube.com/watch?v=cHUF4SLeqPA" TargetMode="Externa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hyperlink" Target="https://www.youtube.com/watch?v=kg4nfgt26j8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7.jpg"/><Relationship Id="rId14" Type="http://schemas.openxmlformats.org/officeDocument/2006/relationships/hyperlink" Target="https://www.vrogue.co/post/how-to-fix-windows-11-taskbar-disappeared-windows-11-taskbar-glitch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12" Type="http://schemas.openxmlformats.org/officeDocument/2006/relationships/hyperlink" Target="https://www.youtube.com/watch?v=cHUF4SLeqPA" TargetMode="Externa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hyperlink" Target="https://www.youtube.com/watch?v=kg4nfgt26j8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7.jpg"/><Relationship Id="rId14" Type="http://schemas.openxmlformats.org/officeDocument/2006/relationships/hyperlink" Target="https://www.vrogue.co/post/how-to-fix-windows-11-taskbar-disappeared-windows-11-taskbar-glitc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hyperlink" Target="https://www.youtube.com/watch?v=kg4nfgt26j8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12" Type="http://schemas.openxmlformats.org/officeDocument/2006/relationships/hyperlink" Target="https://www.youtube.com/watch?v=cHUF4SLeqPA" TargetMode="Externa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2.png"/><Relationship Id="rId10" Type="http://schemas.openxmlformats.org/officeDocument/2006/relationships/hyperlink" Target="https://www.youtube.com/watch?v=kg4nfgt26j8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MFmH5Esz0" TargetMode="Externa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jpg"/><Relationship Id="rId12" Type="http://schemas.openxmlformats.org/officeDocument/2006/relationships/hyperlink" Target="https://www.youtube.com/watch?v=cHUF4SLeqPA" TargetMode="Externa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hyperlink" Target="https://www.youtube.com/watch?v=kg4nfgt26j8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7.jpg"/><Relationship Id="rId14" Type="http://schemas.openxmlformats.org/officeDocument/2006/relationships/hyperlink" Target="https://www.vrogue.co/post/how-to-fix-windows-11-taskbar-disappeared-windows-11-taskbar-gli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F194590-2C92-8E05-7210-4557ABF882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0"/>
    </mc:Choice>
    <mc:Fallback>
      <p:transition spd="slow" advTm="3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886F4-438E-6020-EA69-A2108B6B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945758" y="-95693"/>
            <a:ext cx="13758530" cy="6750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1A680E-3C6E-13ED-F4E1-139D33D4B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549" y="-771468"/>
            <a:ext cx="11108226" cy="7629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A99226-2F3A-7211-2C11-06BDC21BD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285999" y="5169341"/>
            <a:ext cx="12055017" cy="402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1C6E4A-96B4-C658-6B99-802E19206E0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22280" y="-839880"/>
              <a:ext cx="5370120" cy="8483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1C6E4A-96B4-C658-6B99-802E19206E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2920" y="-849240"/>
                <a:ext cx="5388840" cy="85024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313EA5D4-2651-6A93-C708-1925CB7135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13"/>
    </mc:Choice>
    <mc:Fallback>
      <p:transition spd="slow" advTm="47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886F4-438E-6020-EA69-A2108B6B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945758" y="-95693"/>
            <a:ext cx="13758530" cy="6750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1A680E-3C6E-13ED-F4E1-139D33D4B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549" y="-771468"/>
            <a:ext cx="11108226" cy="7629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A99226-2F3A-7211-2C11-06BDC21BD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285999" y="5169341"/>
            <a:ext cx="12055017" cy="4027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5695E9-4C12-78FB-7619-9D1350815F90}"/>
              </a:ext>
            </a:extLst>
          </p:cNvPr>
          <p:cNvSpPr/>
          <p:nvPr/>
        </p:nvSpPr>
        <p:spPr>
          <a:xfrm>
            <a:off x="6478859" y="0"/>
            <a:ext cx="5713141" cy="1978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B7CF6C04-C54E-35CD-48EF-02FE4E9D8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4"/>
    </mc:Choice>
    <mc:Fallback>
      <p:transition spd="slow" advTm="1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886F4-438E-6020-EA69-A2108B6B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945758" y="-95693"/>
            <a:ext cx="13758530" cy="6750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1A680E-3C6E-13ED-F4E1-139D33D4B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549" y="-771468"/>
            <a:ext cx="11108226" cy="7629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A99226-2F3A-7211-2C11-06BDC21BD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285999" y="5169341"/>
            <a:ext cx="12055017" cy="4027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5695E9-4C12-78FB-7619-9D1350815F90}"/>
              </a:ext>
            </a:extLst>
          </p:cNvPr>
          <p:cNvSpPr/>
          <p:nvPr/>
        </p:nvSpPr>
        <p:spPr>
          <a:xfrm>
            <a:off x="6478859" y="0"/>
            <a:ext cx="5713141" cy="1978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83B5E0-63C5-7053-212C-443CD0C02C1D}"/>
              </a:ext>
            </a:extLst>
          </p:cNvPr>
          <p:cNvSpPr/>
          <p:nvPr/>
        </p:nvSpPr>
        <p:spPr>
          <a:xfrm>
            <a:off x="-778972" y="3509963"/>
            <a:ext cx="6198466" cy="1659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8A067548-B5A1-2561-65AA-C95FFC116F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4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4"/>
    </mc:Choice>
    <mc:Fallback>
      <p:transition spd="slow" advTm="1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16A14B-5382-DC64-F2A7-4F1F25A9A25A}"/>
              </a:ext>
            </a:extLst>
          </p:cNvPr>
          <p:cNvSpPr/>
          <p:nvPr/>
        </p:nvSpPr>
        <p:spPr>
          <a:xfrm>
            <a:off x="9481457" y="6237514"/>
            <a:ext cx="3031621" cy="809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1A2A912C-26E8-16CF-1814-4242B236D0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3"/>
    </mc:Choice>
    <mc:Fallback>
      <p:transition spd="slow" advTm="5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2F57E-E893-ABE1-9B6B-D5204673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31479" cy="68580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EA0A8F-BEC0-C482-A891-AEC34EE51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6"/>
    </mc:Choice>
    <mc:Fallback>
      <p:transition spd="slow" advTm="3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2F57E-E893-ABE1-9B6B-D5204673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3147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286BA-DEFF-2AF3-9A54-4A137ED76D1D}"/>
              </a:ext>
            </a:extLst>
          </p:cNvPr>
          <p:cNvSpPr txBox="1"/>
          <p:nvPr/>
        </p:nvSpPr>
        <p:spPr>
          <a:xfrm>
            <a:off x="2190307" y="7868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Tin.exe</a:t>
            </a:r>
            <a:endParaRPr lang="en-KE"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A3D3103B-A817-222B-1CAF-43656B4914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8"/>
    </mc:Choice>
    <mc:Fallback>
      <p:transition spd="slow" advTm="3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485265"/>
              </a:clrFrom>
              <a:clrTo>
                <a:srgbClr val="48526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2D40486-C858-8D45-2827-45EF100DA1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7"/>
    </mc:Choice>
    <mc:Fallback>
      <p:transition spd="slow" advTm="2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94FF2B5E-0162-76D3-39F3-FBB37705FE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3"/>
    </mc:Choice>
    <mc:Fallback>
      <p:transition spd="slow" advTm="1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832ACA46-D818-1D20-CA3B-7267C58FDB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3"/>
    </mc:Choice>
    <mc:Fallback>
      <p:transition spd="slow" advTm="3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886F4-438E-6020-EA69-A2108B6B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945758" y="-95693"/>
            <a:ext cx="13758530" cy="6750001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E2BA936-5054-028F-4DC4-3464603DB7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8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"/>
    </mc:Choice>
    <mc:Fallback>
      <p:transition spd="slow" advTm="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886F4-438E-6020-EA69-A2108B6B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945758" y="-95693"/>
            <a:ext cx="13758530" cy="6750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1A680E-3C6E-13ED-F4E1-139D33D4B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549" y="-771468"/>
            <a:ext cx="11108226" cy="7629468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C125CF7A-F27A-F45B-3D39-37AEDB12AA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95"/>
    </mc:Choice>
    <mc:Fallback>
      <p:transition spd="slow" advTm="12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5A0-9BC6-F4D7-0B20-1051D9A9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1D18-AF88-0247-5098-0DADEF52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335C-F963-29CC-E894-B26101EDA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-643980"/>
            <a:ext cx="12268530" cy="7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3826-24A2-4EA1-B6D6-01CCB3D8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6060558"/>
            <a:ext cx="12268529" cy="8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70FA9-152B-84E6-04C4-589DCBB3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8" y="203692"/>
            <a:ext cx="2894789" cy="157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07093-CA8A-48D5-38DA-7AA11745B465}"/>
              </a:ext>
            </a:extLst>
          </p:cNvPr>
          <p:cNvSpPr txBox="1"/>
          <p:nvPr/>
        </p:nvSpPr>
        <p:spPr>
          <a:xfrm>
            <a:off x="701749" y="2211572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Tin.exe</a:t>
            </a:r>
            <a:endParaRPr lang="en-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2F91E-0115-DBE4-3384-29B60D527213}"/>
              </a:ext>
            </a:extLst>
          </p:cNvPr>
          <p:cNvSpPr/>
          <p:nvPr/>
        </p:nvSpPr>
        <p:spPr>
          <a:xfrm>
            <a:off x="-808075" y="-1076778"/>
            <a:ext cx="4976037" cy="36955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8562C-166D-762E-C683-B373BD6D47A7}"/>
              </a:ext>
            </a:extLst>
          </p:cNvPr>
          <p:cNvSpPr/>
          <p:nvPr/>
        </p:nvSpPr>
        <p:spPr>
          <a:xfrm>
            <a:off x="291863" y="0"/>
            <a:ext cx="2695886" cy="17769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F9AA7-81C0-0882-5C7D-4DE8F0822526}"/>
              </a:ext>
            </a:extLst>
          </p:cNvPr>
          <p:cNvSpPr/>
          <p:nvPr/>
        </p:nvSpPr>
        <p:spPr>
          <a:xfrm>
            <a:off x="782518" y="319605"/>
            <a:ext cx="1790561" cy="12805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A81CB4F-A171-96CD-633E-3E2BB1150F37}"/>
              </a:ext>
            </a:extLst>
          </p:cNvPr>
          <p:cNvSpPr/>
          <p:nvPr/>
        </p:nvSpPr>
        <p:spPr>
          <a:xfrm>
            <a:off x="-3540642" y="-975160"/>
            <a:ext cx="16395404" cy="8171104"/>
          </a:xfrm>
          <a:prstGeom prst="arc">
            <a:avLst>
              <a:gd name="adj1" fmla="val 21579924"/>
              <a:gd name="adj2" fmla="val 20947545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886F4-438E-6020-EA69-A2108B6B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945758" y="-95693"/>
            <a:ext cx="13758530" cy="6750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1A680E-3C6E-13ED-F4E1-139D33D4B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549" y="-771468"/>
            <a:ext cx="11108226" cy="7629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A99226-2F3A-7211-2C11-06BDC21BD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V="1">
            <a:off x="-906882" y="6022715"/>
            <a:ext cx="7002882" cy="320457"/>
          </a:xfrm>
          <a:prstGeom prst="rect">
            <a:avLst/>
          </a:prstGeom>
        </p:spPr>
      </p:pic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3C6E7B3F-6F5F-DDBA-DB34-F450D31299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8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3"/>
    </mc:Choice>
    <mc:Fallback>
      <p:transition spd="slow" advTm="1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Widescreen</PresentationFormat>
  <Paragraphs>10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ether mlo</dc:creator>
  <cp:lastModifiedBy>ether mlo</cp:lastModifiedBy>
  <cp:revision>6</cp:revision>
  <dcterms:created xsi:type="dcterms:W3CDTF">2024-06-25T13:45:30Z</dcterms:created>
  <dcterms:modified xsi:type="dcterms:W3CDTF">2024-06-26T06:42:27Z</dcterms:modified>
</cp:coreProperties>
</file>