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58CB-2459-FB1D-7345-C16C27478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C43C2-7F9F-0A21-5BE3-2FEBC11E6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F545-2204-5758-D080-DC07E72F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1794-1207-49FC-97B1-9C6B1B958391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89E1-7012-171A-889A-9A966BC1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3FA3-4528-80DC-2CE1-E438AA5C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F108-C134-4C3A-985C-7447CC6C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824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8788-E489-112D-B6FB-2D4AFB36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91AD0-9148-4382-F7CC-CBE366946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F362-62B7-BB10-88D7-D404067E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1794-1207-49FC-97B1-9C6B1B958391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C589-E8CD-6061-F5FC-2378872E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DDF9-61F3-2747-7C98-54943EB3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F108-C134-4C3A-985C-7447CC6C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651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133B8-4956-0B5D-5438-8F1910CA0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7B190-7716-E43C-E21F-6C069C8DB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AEAD-6F8D-173F-7C84-0EFF889F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1794-1207-49FC-97B1-9C6B1B958391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E2789-8C9B-9E80-D65B-3BA21411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F99D-5FC3-24D8-0C23-D571C31F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F108-C134-4C3A-985C-7447CC6C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5569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8AAE-E306-7147-9CD0-3C596C3C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023C-8382-B6BD-04C2-0031720C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86438-ED45-3836-627F-559D328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1794-1207-49FC-97B1-9C6B1B958391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E9472-06D8-D560-A696-054608CF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53011-05BB-3574-B9AF-8A29046E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F108-C134-4C3A-985C-7447CC6C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930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C4CF-429E-5B48-9A45-E5FAE14A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81B2-0159-A75B-1C28-5AAFF9CCA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6599-687C-8AC7-7BC8-B885D833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1794-1207-49FC-97B1-9C6B1B958391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9B9F-79D3-6139-7514-78258380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87D8-B7FE-E5E0-D6E6-B7129FE0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F108-C134-4C3A-985C-7447CC6C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9881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9A7A-EC58-E1E1-7803-43C1AAF3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14EB-B0C1-2D90-8DBF-1A6B42A59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087BC-0126-CEB3-96F2-E0341920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BA6C-DDDE-0AB1-A007-A39D167E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1794-1207-49FC-97B1-9C6B1B958391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5769A-52E2-0887-8D97-15D4ADB0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7B5DD-F2E3-017B-6F60-3F329347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F108-C134-4C3A-985C-7447CC6C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2953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CB49-EF40-24DC-4973-5BB05708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6DADB-CB29-3B29-22C7-D1AB55442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DE359-43D1-D73B-B42E-F5BD22E6C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BB920-C299-91DE-3394-FBCA06CD5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740E8-9A29-4811-0D31-FE07C8561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4C9FF-BB7E-A08A-914B-DDF4F448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1794-1207-49FC-97B1-9C6B1B958391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D01A2-D508-81D5-06E5-6E07F8BA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DEAFB-E966-71BE-82F4-385B3449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F108-C134-4C3A-985C-7447CC6C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233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6EFD-AC0E-D9A8-7662-113D8A16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3764F-CC57-D041-4478-1C7D7980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1794-1207-49FC-97B1-9C6B1B958391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F020-0563-1CF7-7E5B-1A8217BC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7D23E-08B1-286D-CDF7-58F581DE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F108-C134-4C3A-985C-7447CC6C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959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E9AEF-FB63-6F74-2AC1-22C43D62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1794-1207-49FC-97B1-9C6B1B958391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3293A-69CC-01AA-55F8-E7259DEF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CB8D8-6398-C8FA-2F4D-E5319BE5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F108-C134-4C3A-985C-7447CC6C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9080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875B-5070-E9C0-CF1C-D9F773CE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5179-D007-D9BC-1BB8-39A2E5D3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740F5-D0AF-9F4C-81C6-C24727DC4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8D14-AD04-7338-E22A-28E93BAC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1794-1207-49FC-97B1-9C6B1B958391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5D8F8-E26B-F025-6F97-E15A26BA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54FA2-4F52-D036-7AA1-7E9CAEB7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F108-C134-4C3A-985C-7447CC6C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9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98B5-AB3A-0170-F94E-5ABD8146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B3B2F-1724-D890-7774-D74AA1234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5558-8135-B197-3F03-CDC86A26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A49DD-290A-7F5C-74AE-ACC417DE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1794-1207-49FC-97B1-9C6B1B958391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C21D-2772-85B8-3F98-1360E722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E39D8-FA6A-307D-1C61-44820E3D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F108-C134-4C3A-985C-7447CC6C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1204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2AAF4-576B-B60A-323A-A3C64C04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EB9D8-E76D-1FE8-34CF-34436A19B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0BF5-A97C-FE6A-1181-69D3AE03C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D1794-1207-49FC-97B1-9C6B1B958391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7657-395B-DEF0-2A83-A7550450E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2BA4-1DED-6A9C-F04C-A0676072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F108-C134-4C3A-985C-7447CC6CC57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9055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5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EF0D9-9426-4E09-A85C-7996D64E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7" y="312701"/>
            <a:ext cx="1949550" cy="143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AC2A1-6385-DAB2-337B-E2C596372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4" y="504734"/>
            <a:ext cx="2145916" cy="1416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3076E-DB18-02AB-9F60-8B8A22D1C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37" y="834899"/>
            <a:ext cx="2106050" cy="139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9A7E7-BA5F-82B5-335A-B471EDB23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0638" y="360328"/>
            <a:ext cx="5585991" cy="1339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7040C4-9B1D-D532-AA31-BAF1F614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81" y="1044802"/>
            <a:ext cx="1949550" cy="143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8DF31-1FCB-B855-758A-211DE5F1E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5" y="1231846"/>
            <a:ext cx="1949550" cy="1416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D9C3C-A136-E59C-A20A-74E033BE7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42" y="1564333"/>
            <a:ext cx="2128383" cy="11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2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UU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EF0D9-9426-4E09-A85C-7996D64E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7" y="312701"/>
            <a:ext cx="1949550" cy="143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AC2A1-6385-DAB2-337B-E2C596372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4" y="504734"/>
            <a:ext cx="2145916" cy="1416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3076E-DB18-02AB-9F60-8B8A22D1C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37" y="834899"/>
            <a:ext cx="2106050" cy="139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9A7E7-BA5F-82B5-335A-B471EDB23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0638" y="360328"/>
            <a:ext cx="5585991" cy="1339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7040C4-9B1D-D532-AA31-BAF1F614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81" y="1044802"/>
            <a:ext cx="1949550" cy="143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8DF31-1FCB-B855-758A-211DE5F1E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5" y="1231846"/>
            <a:ext cx="1949550" cy="1416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D9C3C-A136-E59C-A20A-74E033BE7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42" y="1564333"/>
            <a:ext cx="2128383" cy="11611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116974-2427-AE4A-26F7-0F64B918A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497" y="1762389"/>
            <a:ext cx="2145916" cy="11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9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UU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EF0D9-9426-4E09-A85C-7996D64E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7" y="312701"/>
            <a:ext cx="1949550" cy="143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AC2A1-6385-DAB2-337B-E2C596372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4" y="504734"/>
            <a:ext cx="2145916" cy="1416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3076E-DB18-02AB-9F60-8B8A22D1C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37" y="834899"/>
            <a:ext cx="2106050" cy="139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9A7E7-BA5F-82B5-335A-B471EDB23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27" y="375798"/>
            <a:ext cx="5140798" cy="1339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7040C4-9B1D-D532-AA31-BAF1F614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81" y="1044802"/>
            <a:ext cx="1949550" cy="143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8DF31-1FCB-B855-758A-211DE5F1E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5" y="1231846"/>
            <a:ext cx="1949550" cy="1416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D9C3C-A136-E59C-A20A-74E033BE7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42" y="1564333"/>
            <a:ext cx="2128383" cy="11611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116974-2427-AE4A-26F7-0F64B918A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497" y="1762389"/>
            <a:ext cx="2145916" cy="112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7BDBD0-1C00-6DF2-855F-F207634E4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1133" y="2048833"/>
            <a:ext cx="1855379" cy="12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2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UU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EF0D9-9426-4E09-A85C-7996D64E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7" y="312701"/>
            <a:ext cx="1949550" cy="143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AC2A1-6385-DAB2-337B-E2C596372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4" y="504734"/>
            <a:ext cx="2145916" cy="1416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3076E-DB18-02AB-9F60-8B8A22D1C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37" y="834899"/>
            <a:ext cx="2106050" cy="139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9A7E7-BA5F-82B5-335A-B471EDB23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3027" y="342464"/>
            <a:ext cx="3909770" cy="1339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7040C4-9B1D-D532-AA31-BAF1F614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81" y="1044802"/>
            <a:ext cx="1949550" cy="143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8DF31-1FCB-B855-758A-211DE5F1E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5" y="1231846"/>
            <a:ext cx="1949550" cy="1416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D9C3C-A136-E59C-A20A-74E033BE7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42" y="1564333"/>
            <a:ext cx="2128383" cy="11611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116974-2427-AE4A-26F7-0F64B918A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497" y="1762389"/>
            <a:ext cx="2145916" cy="112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7BDBD0-1C00-6DF2-855F-F207634E4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1133" y="2048833"/>
            <a:ext cx="1855379" cy="1227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E1025A-5E3F-8B06-626B-692E9831B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18" y="2198911"/>
            <a:ext cx="2145916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9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UU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EF0D9-9426-4E09-A85C-7996D64E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7" y="312701"/>
            <a:ext cx="1949550" cy="143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AC2A1-6385-DAB2-337B-E2C596372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4" y="504734"/>
            <a:ext cx="2145916" cy="1416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3076E-DB18-02AB-9F60-8B8A22D1C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37" y="834899"/>
            <a:ext cx="2106050" cy="139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9A7E7-BA5F-82B5-335A-B471EDB23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08" y="260281"/>
            <a:ext cx="3857127" cy="1339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7040C4-9B1D-D532-AA31-BAF1F614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81" y="1044802"/>
            <a:ext cx="1949550" cy="143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8DF31-1FCB-B855-758A-211DE5F1E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5" y="1231846"/>
            <a:ext cx="1949550" cy="1416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D9C3C-A136-E59C-A20A-74E033BE7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42" y="1564333"/>
            <a:ext cx="2128383" cy="11611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116974-2427-AE4A-26F7-0F64B918A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497" y="1762389"/>
            <a:ext cx="2145916" cy="112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7BDBD0-1C00-6DF2-855F-F207634E4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1133" y="2048833"/>
            <a:ext cx="1855379" cy="1227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E1025A-5E3F-8B06-626B-692E9831B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18" y="2198911"/>
            <a:ext cx="2145916" cy="1416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FD1AE7-DE9A-D931-BD07-253158338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96" y="2372886"/>
            <a:ext cx="1995132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0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UU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EF0D9-9426-4E09-A85C-7996D64E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7" y="312701"/>
            <a:ext cx="1949550" cy="143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AC2A1-6385-DAB2-337B-E2C596372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4" y="504734"/>
            <a:ext cx="2145916" cy="1416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3076E-DB18-02AB-9F60-8B8A22D1C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37" y="834899"/>
            <a:ext cx="2106050" cy="139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9A7E7-BA5F-82B5-335A-B471EDB23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9992" y="462712"/>
            <a:ext cx="4645166" cy="1339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7040C4-9B1D-D532-AA31-BAF1F614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81" y="1044802"/>
            <a:ext cx="1949550" cy="143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8DF31-1FCB-B855-758A-211DE5F1E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5" y="1231846"/>
            <a:ext cx="1949550" cy="1416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D9C3C-A136-E59C-A20A-74E033BE7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42" y="1564333"/>
            <a:ext cx="2128383" cy="11611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116974-2427-AE4A-26F7-0F64B918A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497" y="1762389"/>
            <a:ext cx="2145916" cy="112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7BDBD0-1C00-6DF2-855F-F207634E4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1133" y="2048833"/>
            <a:ext cx="1855379" cy="1227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E1025A-5E3F-8B06-626B-692E9831B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18" y="2198911"/>
            <a:ext cx="2145916" cy="1416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FD1AE7-DE9A-D931-BD07-253158338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96" y="2372886"/>
            <a:ext cx="1995132" cy="1397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176EDC-D25E-A203-E975-3BF62F51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02" y="2608448"/>
            <a:ext cx="1949550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UU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EF0D9-9426-4E09-A85C-7996D64E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7" y="312701"/>
            <a:ext cx="1949550" cy="143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AC2A1-6385-DAB2-337B-E2C596372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4" y="504734"/>
            <a:ext cx="2145916" cy="1416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3076E-DB18-02AB-9F60-8B8A22D1C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37" y="834899"/>
            <a:ext cx="2106050" cy="139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9A7E7-BA5F-82B5-335A-B471EDB23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08" y="260281"/>
            <a:ext cx="3857127" cy="1339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7040C4-9B1D-D532-AA31-BAF1F614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81" y="1044802"/>
            <a:ext cx="1949550" cy="143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8DF31-1FCB-B855-758A-211DE5F1E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5" y="1231846"/>
            <a:ext cx="1949550" cy="1416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D9C3C-A136-E59C-A20A-74E033BE7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42" y="1564333"/>
            <a:ext cx="2128383" cy="11611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116974-2427-AE4A-26F7-0F64B918A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497" y="1762389"/>
            <a:ext cx="2145916" cy="112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7BDBD0-1C00-6DF2-855F-F207634E4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1133" y="2048833"/>
            <a:ext cx="1855379" cy="1227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E1025A-5E3F-8B06-626B-692E9831B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18" y="2198911"/>
            <a:ext cx="2145916" cy="1416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FD1AE7-DE9A-D931-BD07-253158338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96" y="2372886"/>
            <a:ext cx="1995132" cy="1397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176EDC-D25E-A203-E975-3BF62F51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02" y="2608448"/>
            <a:ext cx="1949550" cy="14351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C364D8-791A-032F-E225-60DD9837B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95" y="2818710"/>
            <a:ext cx="1949550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UU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EF0D9-9426-4E09-A85C-7996D64E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7" y="312701"/>
            <a:ext cx="1949550" cy="143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AC2A1-6385-DAB2-337B-E2C596372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4" y="504734"/>
            <a:ext cx="2145916" cy="1416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3076E-DB18-02AB-9F60-8B8A22D1C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37" y="834899"/>
            <a:ext cx="2106050" cy="139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9A7E7-BA5F-82B5-335A-B471EDB23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999" y="244252"/>
            <a:ext cx="5896811" cy="1339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7040C4-9B1D-D532-AA31-BAF1F614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81" y="1044802"/>
            <a:ext cx="1949550" cy="143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8DF31-1FCB-B855-758A-211DE5F1E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5" y="1231846"/>
            <a:ext cx="1949550" cy="1416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D9C3C-A136-E59C-A20A-74E033BE7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442" y="1564333"/>
            <a:ext cx="2128383" cy="11611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116974-2427-AE4A-26F7-0F64B918A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497" y="1762389"/>
            <a:ext cx="2145916" cy="1127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7BDBD0-1C00-6DF2-855F-F207634E4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1133" y="2048833"/>
            <a:ext cx="1855379" cy="1227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E1025A-5E3F-8B06-626B-692E9831B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18" y="2198911"/>
            <a:ext cx="2145916" cy="1416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FD1AE7-DE9A-D931-BD07-253158338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96" y="2372886"/>
            <a:ext cx="1995132" cy="1397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176EDC-D25E-A203-E975-3BF62F517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02" y="2608448"/>
            <a:ext cx="1949550" cy="14351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C364D8-791A-032F-E225-60DD9837B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95" y="2818710"/>
            <a:ext cx="1949550" cy="14351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B2154A-AF58-850E-D66C-59CB62AA3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23" y="2246485"/>
            <a:ext cx="5785149" cy="40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17716" y="0"/>
            <a:ext cx="12681858" cy="69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7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4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17716" y="0"/>
            <a:ext cx="12681858" cy="69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7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EF0D9-9426-4E09-A85C-7996D64E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7" y="312701"/>
            <a:ext cx="1949550" cy="1435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5B58FF-BFE0-C601-EA85-EB7218C8A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60" y="1030288"/>
            <a:ext cx="5340624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EF0D9-9426-4E09-A85C-7996D64E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7" y="312701"/>
            <a:ext cx="1949550" cy="143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AC2A1-6385-DAB2-337B-E2C596372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4" y="504734"/>
            <a:ext cx="2145916" cy="1416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C419B3-CFE0-2361-4EE0-6CFDFC84A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8999" y="930240"/>
            <a:ext cx="4484913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EF0D9-9426-4E09-A85C-7996D64E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7" y="312701"/>
            <a:ext cx="1949550" cy="143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AC2A1-6385-DAB2-337B-E2C596372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4" y="504734"/>
            <a:ext cx="2145916" cy="1416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3076E-DB18-02AB-9F60-8B8A22D1C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37" y="834899"/>
            <a:ext cx="2106050" cy="139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9A7E7-BA5F-82B5-335A-B471EDB23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32" y="285767"/>
            <a:ext cx="5340624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EF0D9-9426-4E09-A85C-7996D64E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7" y="312701"/>
            <a:ext cx="1949550" cy="143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AC2A1-6385-DAB2-337B-E2C596372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4" y="504734"/>
            <a:ext cx="2145916" cy="1416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3076E-DB18-02AB-9F60-8B8A22D1C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37" y="834899"/>
            <a:ext cx="2106050" cy="139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9A7E7-BA5F-82B5-335A-B471EDB23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87055" y="164939"/>
            <a:ext cx="6577282" cy="1339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7040C4-9B1D-D532-AA31-BAF1F614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81" y="1044802"/>
            <a:ext cx="1949550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6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C45-F6E7-AF31-6C1B-05474F9B8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1FF55-B878-4FBB-35DA-12D96A0D4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0B911-CD81-49E6-C9DF-534A523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EF0D9-9426-4E09-A85C-7996D64E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7" y="312701"/>
            <a:ext cx="1949550" cy="143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AC2A1-6385-DAB2-337B-E2C596372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84" y="504734"/>
            <a:ext cx="2145916" cy="1416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3076E-DB18-02AB-9F60-8B8A22D1C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37" y="834899"/>
            <a:ext cx="2106050" cy="139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9A7E7-BA5F-82B5-335A-B471EDB23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88" y="260281"/>
            <a:ext cx="4947881" cy="1339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7040C4-9B1D-D532-AA31-BAF1F614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81" y="1044802"/>
            <a:ext cx="1949550" cy="143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8DF31-1FCB-B855-758A-211DE5F1E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5" y="1231846"/>
            <a:ext cx="1949550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2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</Words>
  <Application>Microsoft Office PowerPoint</Application>
  <PresentationFormat>Widescreen</PresentationFormat>
  <Paragraphs>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UU</vt:lpstr>
      <vt:lpstr>UU</vt:lpstr>
      <vt:lpstr>UU</vt:lpstr>
      <vt:lpstr>UU</vt:lpstr>
      <vt:lpstr>UU</vt:lpstr>
      <vt:lpstr>UU</vt:lpstr>
      <vt:lpstr>UU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10</cp:revision>
  <dcterms:created xsi:type="dcterms:W3CDTF">2024-06-28T17:43:11Z</dcterms:created>
  <dcterms:modified xsi:type="dcterms:W3CDTF">2024-06-29T04:27:42Z</dcterms:modified>
</cp:coreProperties>
</file>