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F86B-96FD-9F59-C9FD-CD25DE50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577DD-1D5E-ACC8-380E-B1064C72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31A3-B452-BF5E-62DB-721AEC98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23B2-83DB-1F51-6DF4-E4BF6276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B7064-B889-A3A4-9F55-4AAD69A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12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4CCA-B232-0D39-80D3-84BC1BA1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D30DB-9E6B-7F4E-7737-87BB9E36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E26A-45D8-15BD-88C6-7AFD933A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4977-FFAF-8D8A-D9EE-16B604C1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879C-962C-7326-848C-CEAFDF6F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8993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A2C71-1FEF-9979-756F-7F895817E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DF6CE-022A-F7E4-83BA-8CF2D4C28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C76C-D60E-FDB6-C324-40867978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BE81-4A49-78CF-B658-F44CFFBF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0269-A332-053A-6D55-A64EDF67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0143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15B5-9034-1741-CD9E-F71D3E01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21FA-8890-4768-BEFB-68648D72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68B0-DBF3-063F-4D34-A020A72A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F51D-28FD-EC9D-7935-FDAF1EE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E7F3-340A-AB31-CB20-E16DE89C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9875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09A5-EEF7-5AFA-AACC-F709E500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32A0-BD4A-A8CE-08BE-574F117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73CE-754C-427D-0F86-55EA5087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29C3-2660-B858-6F3E-71FCF12D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74CB-A89F-5F9E-F1EB-D7F679D2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798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3843-EFB8-40C5-1729-12B89C28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2AB4-E890-1420-549E-13E4FE3D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4C1E0-8E4F-FE5D-4BFE-2CAD4F12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51E2-2EAA-4AF4-F690-708DDA48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BEF9-59E8-0662-790D-3D86B674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DEA7-A807-1CA5-F9B0-12CAEDA8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46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8035-ADA9-6560-6E34-3CF832B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3657-8B03-298C-385D-C6438570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12A03-8E47-3D01-38B2-456CBDC5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DD791-BDDF-3723-2889-0CE45C1E5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87EFF-CB2E-6AFD-BD16-CB5EB7451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DE089-7632-6B78-7181-C49D5222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69818-943E-2C15-CEE6-EA3D2D94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53BED-1DF9-0E83-58B9-BD929CD5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5463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EE54-EA70-8A5A-1D32-83177AA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7C0C9-95A1-5B57-12EF-F9388770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E2190-9F56-6087-D3CD-FFB1EABC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8CA36-A767-121D-841A-565853F0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123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223AF-A973-8520-4A9B-B5E53994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B2A41-A778-41B0-AA63-EF3146D6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0229-EBEB-9FE8-A901-D1AE8A6C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3302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C3CB-05DD-7FB4-D688-1987B2F8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7781-AF5C-E15A-4CCC-844F1B8B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DABE7-7EC9-ABB2-5AB3-50525DEE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C58F-2848-08FA-4F8E-3EB1B361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3721C-2E53-FF62-A175-B57EDBDB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52D5E-8A9F-6A27-12A4-D0916FA6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761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5303-6E53-2351-CB4E-82D1F8C6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A6136-6D49-BFDC-5B2D-F8E78B6B0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7AC2A-9F1F-8D55-0734-D8064A35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4DA7-2068-3CA1-576F-2AD1BFA2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A565-E9BD-B259-93CF-26F79373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EB117-4642-C292-92D3-AED6B5A4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81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35BBC-B464-F948-89FD-2C174A10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A7ED-4DC1-1717-DB20-A2DE2C63C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7B64-7A19-3304-B569-DD31A40AE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2327-36A1-4304-8CAF-DAC80A49C8D2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A9E9-AB4C-8274-F675-5D1F06CA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ACD2-3C36-CB06-ACAE-BCD909158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131A-C6F5-4850-B7EA-728C677775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859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439E-051D-B7E5-3462-0CE5C7DB0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EF70B-5ECE-1249-8FD4-E3B0999AC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4A870-673E-47B1-2892-37D5FF0D6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" y="949197"/>
            <a:ext cx="12154525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9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BA92-0438-2B94-F698-DBDB31EC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E0683-71A9-5479-C11C-1F4A20CC2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781593"/>
          </a:xfrm>
        </p:spPr>
      </p:pic>
    </p:spTree>
    <p:extLst>
      <p:ext uri="{BB962C8B-B14F-4D97-AF65-F5344CB8AC3E}">
        <p14:creationId xmlns:p14="http://schemas.microsoft.com/office/powerpoint/2010/main" val="262295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56A8-AF4C-F8E1-5D74-E10C16F7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4FC46-6F2E-97E5-0F2D-52510D5D1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27" y="-637953"/>
            <a:ext cx="12195545" cy="69749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A86B4-7ED2-24ED-4D79-E6D067B7F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99" y="1"/>
            <a:ext cx="8745401" cy="557541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19F3814-C67D-6143-E352-B19E618C880C}"/>
              </a:ext>
            </a:extLst>
          </p:cNvPr>
          <p:cNvSpPr/>
          <p:nvPr/>
        </p:nvSpPr>
        <p:spPr>
          <a:xfrm>
            <a:off x="1562986" y="2158409"/>
            <a:ext cx="1084521" cy="101009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B60F9-CC73-3423-0CE2-25AB819F948D}"/>
              </a:ext>
            </a:extLst>
          </p:cNvPr>
          <p:cNvSpPr txBox="1"/>
          <p:nvPr/>
        </p:nvSpPr>
        <p:spPr>
          <a:xfrm>
            <a:off x="1233377" y="3540642"/>
            <a:ext cx="109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 store</a:t>
            </a:r>
            <a:endParaRPr lang="en-K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DDE6FD-41C0-BE7E-1A1F-DCDD0F30B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87" y="1982970"/>
            <a:ext cx="1701592" cy="13609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64CE9E-3624-7FDD-54BA-B6C0BD53B971}"/>
              </a:ext>
            </a:extLst>
          </p:cNvPr>
          <p:cNvSpPr txBox="1"/>
          <p:nvPr/>
        </p:nvSpPr>
        <p:spPr>
          <a:xfrm>
            <a:off x="434285" y="3540642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</a:t>
            </a:r>
            <a:endParaRPr lang="en-K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30F0C7-111E-B32C-F4E0-4CB20B037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4" y="4161497"/>
            <a:ext cx="998362" cy="665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1BD472-95A1-A62A-400E-67548E390400}"/>
              </a:ext>
            </a:extLst>
          </p:cNvPr>
          <p:cNvSpPr txBox="1"/>
          <p:nvPr/>
        </p:nvSpPr>
        <p:spPr>
          <a:xfrm>
            <a:off x="574667" y="4827070"/>
            <a:ext cx="146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</a:t>
            </a:r>
            <a:endParaRPr lang="en-K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93B56-0C27-A480-6209-289D45F7F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02" y="3772293"/>
            <a:ext cx="1395544" cy="13511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8D86F3-6831-CFDA-4610-03125789B7B3}"/>
              </a:ext>
            </a:extLst>
          </p:cNvPr>
          <p:cNvSpPr txBox="1"/>
          <p:nvPr/>
        </p:nvSpPr>
        <p:spPr>
          <a:xfrm>
            <a:off x="1732802" y="5018456"/>
            <a:ext cx="161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gmail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7665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F00E-9BC3-72CA-C434-198A57A1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D8C3-0E4E-F1B4-ADCC-BCCD1ED3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1FD17-DDBA-661C-8046-4A1B6D90CBF3}"/>
              </a:ext>
            </a:extLst>
          </p:cNvPr>
          <p:cNvSpPr/>
          <p:nvPr/>
        </p:nvSpPr>
        <p:spPr>
          <a:xfrm>
            <a:off x="0" y="85060"/>
            <a:ext cx="12192000" cy="70068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2909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AA7D-5AB9-995C-7617-EECE4C15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5E9CC-86FB-2465-E884-C311CE7EF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0819" y="0"/>
            <a:ext cx="16161489" cy="6146718"/>
          </a:xfrm>
        </p:spPr>
      </p:pic>
    </p:spTree>
    <p:extLst>
      <p:ext uri="{BB962C8B-B14F-4D97-AF65-F5344CB8AC3E}">
        <p14:creationId xmlns:p14="http://schemas.microsoft.com/office/powerpoint/2010/main" val="51093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CD20-3D6F-0245-B7D6-DC3D6BFE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876E2D-E210-07A8-4787-4DDB60CA2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079"/>
            <a:ext cx="10515600" cy="5859639"/>
          </a:xfrm>
        </p:spPr>
      </p:pic>
    </p:spTree>
    <p:extLst>
      <p:ext uri="{BB962C8B-B14F-4D97-AF65-F5344CB8AC3E}">
        <p14:creationId xmlns:p14="http://schemas.microsoft.com/office/powerpoint/2010/main" val="325851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8CFF-C616-3705-4054-9839A102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466F2-26CC-99B0-4907-7222E0B77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131" y="627321"/>
            <a:ext cx="14803215" cy="6040392"/>
          </a:xfrm>
        </p:spPr>
      </p:pic>
    </p:spTree>
    <p:extLst>
      <p:ext uri="{BB962C8B-B14F-4D97-AF65-F5344CB8AC3E}">
        <p14:creationId xmlns:p14="http://schemas.microsoft.com/office/powerpoint/2010/main" val="204579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ADC3-3BCE-CFE7-C58A-60785FB3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62684-E48D-3C23-A259-609404C66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443" y="365125"/>
            <a:ext cx="15454647" cy="6306206"/>
          </a:xfrm>
        </p:spPr>
      </p:pic>
    </p:spTree>
    <p:extLst>
      <p:ext uri="{BB962C8B-B14F-4D97-AF65-F5344CB8AC3E}">
        <p14:creationId xmlns:p14="http://schemas.microsoft.com/office/powerpoint/2010/main" val="376532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56A8-AF4C-F8E1-5D74-E10C16F7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4FC46-6F2E-97E5-0F2D-52510D5D1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27" y="-637953"/>
            <a:ext cx="12195545" cy="69749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A86B4-7ED2-24ED-4D79-E6D067B7F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99" y="1"/>
            <a:ext cx="8745401" cy="557541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19F3814-C67D-6143-E352-B19E618C880C}"/>
              </a:ext>
            </a:extLst>
          </p:cNvPr>
          <p:cNvSpPr/>
          <p:nvPr/>
        </p:nvSpPr>
        <p:spPr>
          <a:xfrm>
            <a:off x="1562986" y="2158409"/>
            <a:ext cx="1084521" cy="101009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B60F9-CC73-3423-0CE2-25AB819F948D}"/>
              </a:ext>
            </a:extLst>
          </p:cNvPr>
          <p:cNvSpPr txBox="1"/>
          <p:nvPr/>
        </p:nvSpPr>
        <p:spPr>
          <a:xfrm>
            <a:off x="1233377" y="3540642"/>
            <a:ext cx="109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 store</a:t>
            </a:r>
            <a:endParaRPr lang="en-K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DDE6FD-41C0-BE7E-1A1F-DCDD0F30B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87" y="1982970"/>
            <a:ext cx="1701592" cy="13609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64CE9E-3624-7FDD-54BA-B6C0BD53B971}"/>
              </a:ext>
            </a:extLst>
          </p:cNvPr>
          <p:cNvSpPr txBox="1"/>
          <p:nvPr/>
        </p:nvSpPr>
        <p:spPr>
          <a:xfrm>
            <a:off x="434285" y="3540642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</a:t>
            </a:r>
            <a:endParaRPr lang="en-K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30F0C7-111E-B32C-F4E0-4CB20B037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4" y="4161497"/>
            <a:ext cx="998362" cy="665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1BD472-95A1-A62A-400E-67548E390400}"/>
              </a:ext>
            </a:extLst>
          </p:cNvPr>
          <p:cNvSpPr txBox="1"/>
          <p:nvPr/>
        </p:nvSpPr>
        <p:spPr>
          <a:xfrm>
            <a:off x="574667" y="4827070"/>
            <a:ext cx="146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</a:t>
            </a:r>
            <a:endParaRPr lang="en-K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93B56-0C27-A480-6209-289D45F7F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02" y="3772293"/>
            <a:ext cx="1395544" cy="13511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8D86F3-6831-CFDA-4610-03125789B7B3}"/>
              </a:ext>
            </a:extLst>
          </p:cNvPr>
          <p:cNvSpPr txBox="1"/>
          <p:nvPr/>
        </p:nvSpPr>
        <p:spPr>
          <a:xfrm>
            <a:off x="1732802" y="5018456"/>
            <a:ext cx="161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gmail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738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A312-F9E1-A567-CFA7-D5336B3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store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1CA7-7A79-B9A4-84F9-4D0738D3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Roblox </a:t>
            </a:r>
          </a:p>
          <a:p>
            <a:r>
              <a:rPr lang="en-US" dirty="0"/>
              <a:t>A game for kids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1487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7120-CAE9-EF6C-98DC-847F89AF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15C4A-0E5A-7E35-F5AA-3A8A47CE6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92" y="0"/>
            <a:ext cx="12482622" cy="6666614"/>
          </a:xfrm>
        </p:spPr>
      </p:pic>
    </p:spTree>
    <p:extLst>
      <p:ext uri="{BB962C8B-B14F-4D97-AF65-F5344CB8AC3E}">
        <p14:creationId xmlns:p14="http://schemas.microsoft.com/office/powerpoint/2010/main" val="26280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ED5B-4420-E45D-1D84-6737A928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091CF-33E2-E14E-5B6D-D194BA152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5" y="365125"/>
            <a:ext cx="10960395" cy="5781593"/>
          </a:xfrm>
        </p:spPr>
      </p:pic>
    </p:spTree>
    <p:extLst>
      <p:ext uri="{BB962C8B-B14F-4D97-AF65-F5344CB8AC3E}">
        <p14:creationId xmlns:p14="http://schemas.microsoft.com/office/powerpoint/2010/main" val="337908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 store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ether mlo</dc:creator>
  <cp:lastModifiedBy>ether mlo</cp:lastModifiedBy>
  <cp:revision>7</cp:revision>
  <dcterms:created xsi:type="dcterms:W3CDTF">2024-06-25T06:22:43Z</dcterms:created>
  <dcterms:modified xsi:type="dcterms:W3CDTF">2024-06-25T08:54:03Z</dcterms:modified>
</cp:coreProperties>
</file>