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8" d="100"/>
          <a:sy n="28" d="100"/>
        </p:scale>
        <p:origin x="213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20E3C-7ED1-4CD4-9920-A484870A2CA7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15E0B-7D28-436E-8210-241EC1A3255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3189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15E0B-7D28-436E-8210-241EC1A32552}" type="slidenum">
              <a:rPr lang="en-KE" smtClean="0"/>
              <a:t>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312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5633-A2F2-A27D-6029-C1C84492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DBE08-02D3-C3FD-05DC-86CEA7F9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3CAC-7F66-E13B-5ACD-297787A4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92DD-B774-4DF8-A3B6-60FEB68F4F61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B233-9472-FDDA-CB9A-EF50D74D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D45-B81F-41DA-3231-0606DA4F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466-1D8E-441C-A693-4DA868291E9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479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3FD8-69C1-D787-8937-F27B55A8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74BE7-43D9-1EBE-2064-F7F069DF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A30FB-012F-C6F8-9A03-3AC3E834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92DD-B774-4DF8-A3B6-60FEB68F4F61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163D-297C-D3BC-9CE3-8F63E4BB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5B27-E7FF-005C-FC96-143CB1D3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466-1D8E-441C-A693-4DA868291E9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022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7357C-406A-BFCF-E4E8-6F076BB15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83E51-4F50-7293-3244-58CC07CC0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9A6D-EDE9-BCF0-0ADD-4C905B9E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92DD-B774-4DF8-A3B6-60FEB68F4F61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0331-D6E1-5F17-6194-E4B14A42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0A29D-B926-3F0C-641F-26EE95D9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466-1D8E-441C-A693-4DA868291E9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149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CC17-9158-E845-CB90-A49C887E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5444-FB2D-353B-1277-5F22C4A0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6B162-EE49-A26E-E5EF-686882BE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92DD-B774-4DF8-A3B6-60FEB68F4F61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6FDE-4951-99EB-5D7E-C8870023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6DFB-B231-B2B4-D920-A02A44C1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466-1D8E-441C-A693-4DA868291E9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3238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9423-631D-BC0F-8BAF-174C4E88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A58E0-2BD4-AF6C-A49B-CB742840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8B24-EDF2-55CF-B232-C317DF18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92DD-B774-4DF8-A3B6-60FEB68F4F61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2A10-0FC6-5068-BBA2-CBF4A9C4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0880-E915-6E9D-C93B-0E5E8F47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466-1D8E-441C-A693-4DA868291E9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846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2D21-8F29-7486-EFA3-C7ADB882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2383-16A7-A2EA-901A-1E7895A3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087C-A5CE-8F5E-52C4-0CB902C8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5AD09-004D-C131-B28D-C5EF56B8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92DD-B774-4DF8-A3B6-60FEB68F4F61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AFE2C-DFD8-D309-F508-4BA11029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62105-A847-2FA1-CE1A-24751BE9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466-1D8E-441C-A693-4DA868291E9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517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01C1-B07C-8B09-9D5B-26C0A5C9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0D519-2599-B70E-ACC3-BB205576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3F1E7-1531-AE3E-53BA-6BC5021C6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5C421-B7FF-A26F-3057-A2DA5797A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05D46-C9C3-15F4-7D7E-A4D81D8C3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C95DB-C0EF-FABB-D53E-9C43900C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92DD-B774-4DF8-A3B6-60FEB68F4F61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2EAC5-FF73-4725-62E8-B45B6D17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6D6BD-9835-2C93-3EBD-054D3F6D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466-1D8E-441C-A693-4DA868291E9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102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892B-EC7B-2A86-2481-4BA2D8D6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0CBC3-14CD-02AB-DA4A-C5188C80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92DD-B774-4DF8-A3B6-60FEB68F4F61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DBB8E-E674-DD66-7A6F-45471CBF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5CF24-5D8A-CAFB-BBFD-41C61B5D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466-1D8E-441C-A693-4DA868291E9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2321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E4131-DEB3-982D-CEF9-831AA524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92DD-B774-4DF8-A3B6-60FEB68F4F61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29981-B781-B967-A067-C649DD40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C6242-088D-B729-8E45-3DC4006B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466-1D8E-441C-A693-4DA868291E9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020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851F-9245-BF38-6265-B8064305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9A30-2804-2982-CE53-B401DF648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93930-1A6F-9BB5-664F-5779F6BAF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6B5E5-97D4-D14C-DF33-4A45B5C7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92DD-B774-4DF8-A3B6-60FEB68F4F61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0D484-BDC3-8AC3-E309-DFD7E217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6E0A4-7C48-620B-8336-30C3ADB6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466-1D8E-441C-A693-4DA868291E9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3976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526F-50CF-41C8-4687-F269A1C1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14B61-8164-1368-1982-826CB31DD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BDEC9-B7E3-0698-29F3-7D20A906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D3207-A50C-2175-897E-20EDBA6E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92DD-B774-4DF8-A3B6-60FEB68F4F61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268FE-4A99-DBC8-75AD-4C4645E7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95B22-BEAF-6704-958B-7515A2E0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B466-1D8E-441C-A693-4DA868291E9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3886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77223-0709-DB93-B3AD-02FC6D35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D884-1A84-9156-230D-76C1B278D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BB95-ADB0-45FE-177F-9BA83B92C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92DD-B774-4DF8-A3B6-60FEB68F4F61}" type="datetimeFigureOut">
              <a:rPr lang="en-KE" smtClean="0"/>
              <a:t>26/06/2024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2BD6-C216-A8B3-8378-619EAA1D5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DED5-445E-3126-4C4C-7CF288FE0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9B466-1D8E-441C-A693-4DA868291E9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6373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Ficheiro:Roblox_logo_2015.png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s://historia-biografia.com/johannes-gutenberg/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A38C-FC08-A5E5-909F-7CD3A5C35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3F64-1B46-932E-C18E-99FD98B02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CC51A-16A3-A17E-E1D0-57602F8CE52C}"/>
              </a:ext>
            </a:extLst>
          </p:cNvPr>
          <p:cNvSpPr/>
          <p:nvPr/>
        </p:nvSpPr>
        <p:spPr>
          <a:xfrm>
            <a:off x="-141514" y="0"/>
            <a:ext cx="12333514" cy="76526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B9CB1-F38B-A211-7876-B0285001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51" y="176371"/>
            <a:ext cx="2825895" cy="2673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E9DF42-8A7E-9E00-5796-52C3FFDFF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8" y="5257800"/>
            <a:ext cx="209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9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03897-9255-9279-EB4E-8823ECFC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5959">
            <a:off x="-790829" y="658187"/>
            <a:ext cx="13015163" cy="91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EC6B-AB61-D38F-E80E-5791DBFE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2C5CB-E0CF-3FB9-C480-9708A6DDA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7" y="530950"/>
            <a:ext cx="2825895" cy="26734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16889-E543-813C-164D-89B04495609B}"/>
              </a:ext>
            </a:extLst>
          </p:cNvPr>
          <p:cNvSpPr txBox="1"/>
          <p:nvPr/>
        </p:nvSpPr>
        <p:spPr>
          <a:xfrm>
            <a:off x="3916662" y="2209800"/>
            <a:ext cx="239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10 pro </a:t>
            </a:r>
            <a:r>
              <a:rPr lang="en-US" dirty="0" err="1"/>
              <a:t>ulra</a:t>
            </a:r>
            <a:r>
              <a:rPr lang="en-US" dirty="0"/>
              <a:t> </a:t>
            </a:r>
            <a:r>
              <a:rPr lang="en-US" dirty="0" err="1"/>
              <a:t>os</a:t>
            </a:r>
            <a:endParaRPr lang="en-K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B1302E-9655-931A-D706-BD25D5835C38}"/>
              </a:ext>
            </a:extLst>
          </p:cNvPr>
          <p:cNvSpPr/>
          <p:nvPr/>
        </p:nvSpPr>
        <p:spPr>
          <a:xfrm>
            <a:off x="7805057" y="4299857"/>
            <a:ext cx="3102429" cy="180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 the rounded way</a:t>
            </a:r>
            <a:endParaRPr lang="en-K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D7DE96-243A-B7D0-EA8D-0DF8EE80D581}"/>
              </a:ext>
            </a:extLst>
          </p:cNvPr>
          <p:cNvSpPr/>
          <p:nvPr/>
        </p:nvSpPr>
        <p:spPr>
          <a:xfrm>
            <a:off x="1611086" y="4299857"/>
            <a:ext cx="4942114" cy="18070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 the </a:t>
            </a:r>
            <a:r>
              <a:rPr lang="en-US" dirty="0" err="1"/>
              <a:t>shraped</a:t>
            </a:r>
            <a:r>
              <a:rPr lang="en-US" dirty="0"/>
              <a:t> way (you can change it to round in settings)</a:t>
            </a:r>
            <a:endParaRPr lang="en-K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467F2-2B60-4D69-A9CC-A03E6611780B}"/>
              </a:ext>
            </a:extLst>
          </p:cNvPr>
          <p:cNvSpPr txBox="1"/>
          <p:nvPr/>
        </p:nvSpPr>
        <p:spPr>
          <a:xfrm>
            <a:off x="8011885" y="5460555"/>
            <a:ext cx="2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(you can change it to </a:t>
            </a:r>
            <a:r>
              <a:rPr lang="en-US" dirty="0" err="1"/>
              <a:t>shrap</a:t>
            </a:r>
            <a:r>
              <a:rPr lang="en-US" dirty="0"/>
              <a:t> in settings)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3779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659B-5A64-E0DC-7E67-61017859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Coping files 100%</a:t>
            </a:r>
            <a:br>
              <a:rPr lang="en-US" dirty="0"/>
            </a:br>
            <a:r>
              <a:rPr lang="en-US" dirty="0"/>
              <a:t>making </a:t>
            </a:r>
            <a:r>
              <a:rPr lang="en-US" dirty="0" err="1"/>
              <a:t>oobe</a:t>
            </a:r>
            <a:r>
              <a:rPr lang="en-US" dirty="0"/>
              <a:t> 100%</a:t>
            </a:r>
            <a:br>
              <a:rPr lang="en-US" dirty="0"/>
            </a:br>
            <a:r>
              <a:rPr lang="en-US" dirty="0"/>
              <a:t>making </a:t>
            </a:r>
            <a:r>
              <a:rPr lang="en-US" dirty="0" err="1"/>
              <a:t>destop</a:t>
            </a:r>
            <a:r>
              <a:rPr lang="en-US" dirty="0"/>
              <a:t> 100%</a:t>
            </a:r>
            <a:br>
              <a:rPr lang="en-US" dirty="0"/>
            </a:br>
            <a:r>
              <a:rPr lang="en-US" dirty="0"/>
              <a:t>installing the web ! Something went wrong you can skip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976A-88F6-8A69-B66C-33ECB398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6527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5F55F-A8A2-ACC9-09F5-810EA557A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543" y="-1295400"/>
            <a:ext cx="20432486" cy="979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2C6A7-0839-F98E-3C96-5C742B35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5908" y="6340084"/>
            <a:ext cx="35547205" cy="1214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68B01-FC88-471F-9122-BA6559D85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89" y="5999356"/>
            <a:ext cx="1801852" cy="91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7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5F55F-A8A2-ACC9-09F5-810EA557A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4090" y="-1172737"/>
            <a:ext cx="20432486" cy="979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2C6A7-0839-F98E-3C96-5C742B35F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5908" y="6340084"/>
            <a:ext cx="35547205" cy="1214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68B01-FC88-471F-9122-BA6559D85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89" y="5999356"/>
            <a:ext cx="1801852" cy="9131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8402C6-A7F7-2992-7242-9D87373E58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405">
            <a:off x="34801" y="949197"/>
            <a:ext cx="10494041" cy="4959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387199-6D04-05F0-8AF4-956D7C3AE8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373350" y="4746847"/>
            <a:ext cx="2884892" cy="354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D8E725-6E4F-FD65-E9CF-FCB8D776524A}"/>
              </a:ext>
            </a:extLst>
          </p:cNvPr>
          <p:cNvSpPr txBox="1"/>
          <p:nvPr/>
        </p:nvSpPr>
        <p:spPr>
          <a:xfrm>
            <a:off x="4521344" y="3825248"/>
            <a:ext cx="3149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8" tooltip="https://pt.wikipedia.org/wiki/Ficheiro:Roblox_logo_2015.png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9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CE043-4BB6-C897-CFFD-4F1E70F13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rot="21341875">
            <a:off x="5759151" y="3792161"/>
            <a:ext cx="868595" cy="10591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A5BC3-EADA-91C2-69CD-B5A8AC369B99}"/>
              </a:ext>
            </a:extLst>
          </p:cNvPr>
          <p:cNvSpPr txBox="1"/>
          <p:nvPr/>
        </p:nvSpPr>
        <p:spPr>
          <a:xfrm rot="21341875">
            <a:off x="7962297" y="11742843"/>
            <a:ext cx="78731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11" tooltip="https://historia-biografia.com/johannes-gutenberg/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12" tooltip="https://creativecommons.org/licenses/by-nc-sa/3.0/"/>
              </a:rPr>
              <a:t>CC BY-SA-NC</a:t>
            </a:r>
            <a:endParaRPr lang="en-KE" sz="9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B4F7D4-1098-B4F4-D174-723653F3F4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18" y="5295284"/>
            <a:ext cx="695158" cy="7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FECC1E-E3E4-6F08-F5BA-05475DE40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970"/>
            <a:ext cx="12192000" cy="69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6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E9CD9-2CA8-DEBF-ABEF-500F5681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527">
            <a:off x="18737" y="949197"/>
            <a:ext cx="12154525" cy="590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3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0EED6-D394-52EA-28D0-19143CAB5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7" y="2819400"/>
            <a:ext cx="12154525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7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03897-9255-9279-EB4E-8823ECFC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5959">
            <a:off x="-139700" y="-1397000"/>
            <a:ext cx="12192000" cy="91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8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79</Words>
  <Application>Microsoft Office PowerPoint</Application>
  <PresentationFormat>Widescreen</PresentationFormat>
  <Paragraphs>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Coping files 100% making oobe 100% making destop 100% installing the web ! Something went wrong you can skip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ether mlo</dc:creator>
  <cp:lastModifiedBy>ether mlo</cp:lastModifiedBy>
  <cp:revision>4</cp:revision>
  <dcterms:created xsi:type="dcterms:W3CDTF">2024-06-26T07:30:24Z</dcterms:created>
  <dcterms:modified xsi:type="dcterms:W3CDTF">2024-06-26T08:00:10Z</dcterms:modified>
</cp:coreProperties>
</file>