
<file path=[Content_Types].xml><?xml version="1.0" encoding="utf-8"?>
<Types xmlns="http://schemas.openxmlformats.org/package/2006/content-types">
  <Default Extension="1AccountSignIn" ContentType="image/jpeg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2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70724-2736-4D2B-BB36-8207E4283D26}" type="datetimeFigureOut">
              <a:rPr lang="en-KE" smtClean="0"/>
              <a:t>29/06/2024</a:t>
            </a:fld>
            <a:endParaRPr lang="en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04548-2D85-433D-84D0-4413FA438B1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82461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04548-2D85-433D-84D0-4413FA438B19}" type="slidenum">
              <a:rPr lang="en-KE" smtClean="0"/>
              <a:t>84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15034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04548-2D85-433D-84D0-4413FA438B19}" type="slidenum">
              <a:rPr lang="en-KE" smtClean="0"/>
              <a:t>85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03133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04548-2D85-433D-84D0-4413FA438B19}" type="slidenum">
              <a:rPr lang="en-KE" smtClean="0"/>
              <a:t>86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67090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04548-2D85-433D-84D0-4413FA438B19}" type="slidenum">
              <a:rPr lang="en-KE" smtClean="0"/>
              <a:t>95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9227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2DEB-3E5F-3F6D-BDDC-20DC54C00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61475-33F2-8510-2538-047AEB44F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F7DE7-4EE9-3655-5DB5-171698BF5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1EE3-EEC3-4F60-9420-CAC1D89D117B}" type="datetimeFigureOut">
              <a:rPr lang="en-KE" smtClean="0"/>
              <a:t>29/06/2024</a:t>
            </a:fld>
            <a:endParaRPr lang="en-K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67E7B-6053-65FB-20D5-B24AC69FE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94DEA-B8AA-5843-A736-0F22D00A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18EF-6FDD-4C77-B4A4-4E0BD6879F85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09507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BDCF6-4C06-21BE-0660-020DA73A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F910E-69C1-D35E-5BFB-A9C2BECB2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2C419-AC01-7B29-2B00-136AAE41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1EE3-EEC3-4F60-9420-CAC1D89D117B}" type="datetimeFigureOut">
              <a:rPr lang="en-KE" smtClean="0"/>
              <a:t>29/06/2024</a:t>
            </a:fld>
            <a:endParaRPr lang="en-K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A839F-273A-EBC3-CD29-AF7EC765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C419E-C035-6963-D0CA-ADB0E5D5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18EF-6FDD-4C77-B4A4-4E0BD6879F85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39183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361F5A-D589-ADD8-0F77-60F6C9412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F28BF-A137-321B-8A1D-D80ACD398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B4372-B630-F8C8-F38F-DDC266EF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1EE3-EEC3-4F60-9420-CAC1D89D117B}" type="datetimeFigureOut">
              <a:rPr lang="en-KE" smtClean="0"/>
              <a:t>29/06/2024</a:t>
            </a:fld>
            <a:endParaRPr lang="en-K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11BA7-DCCB-4AC2-30C8-4368E7D68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28418-08B2-673A-1F6F-4FED1108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18EF-6FDD-4C77-B4A4-4E0BD6879F85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4685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8D0C-4278-4341-3A14-68D54FB50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33327-4988-DFDC-8431-497A26A88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C5E51-F27D-7283-1F34-2841D594A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1EE3-EEC3-4F60-9420-CAC1D89D117B}" type="datetimeFigureOut">
              <a:rPr lang="en-KE" smtClean="0"/>
              <a:t>29/06/2024</a:t>
            </a:fld>
            <a:endParaRPr lang="en-K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609B0-0CB3-A2A0-3330-1CF1E1DF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9AAC5-E952-867C-4691-33ED1A9DC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18EF-6FDD-4C77-B4A4-4E0BD6879F85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15589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DAAD-19AF-D8C6-9D43-790898E4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C8654-1A66-8BAD-7953-763A5364F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A85A8-7F04-D06E-EFE9-A207995D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1EE3-EEC3-4F60-9420-CAC1D89D117B}" type="datetimeFigureOut">
              <a:rPr lang="en-KE" smtClean="0"/>
              <a:t>29/06/2024</a:t>
            </a:fld>
            <a:endParaRPr lang="en-K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B281C-8091-0064-7AFD-A6B4975E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564CC-5BBF-C012-973C-61506755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18EF-6FDD-4C77-B4A4-4E0BD6879F85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83598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A421-C5AE-FFC9-24DE-C3D8163B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3347D-6464-C886-5580-5F627FEB7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4BDEF-175A-853C-6A04-E76B213C3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10669-A5E4-3AD7-6004-FBD0B439C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1EE3-EEC3-4F60-9420-CAC1D89D117B}" type="datetimeFigureOut">
              <a:rPr lang="en-KE" smtClean="0"/>
              <a:t>29/06/2024</a:t>
            </a:fld>
            <a:endParaRPr lang="en-K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2A28D-8961-A98A-B53B-AAEE1410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B955C-BFB9-5956-C65B-11F1A4380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18EF-6FDD-4C77-B4A4-4E0BD6879F85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8740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744FE-0F3B-3830-89EE-495F9D15E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13691-5965-6F7E-B435-58BB829EA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E71D1-E5F9-61CD-49FA-1B885845B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0B4A8-9A23-3C1E-E635-F9D7CCD31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B2530-9038-2E81-D75D-120B6DD9F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53B8DB-9E80-6A06-5827-05F4DCA22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1EE3-EEC3-4F60-9420-CAC1D89D117B}" type="datetimeFigureOut">
              <a:rPr lang="en-KE" smtClean="0"/>
              <a:t>29/06/2024</a:t>
            </a:fld>
            <a:endParaRPr lang="en-K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422CB7-02DD-70AA-92C0-3AAD2AE0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93BF18-7976-1E0B-3C83-987D9964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18EF-6FDD-4C77-B4A4-4E0BD6879F85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07539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8D34-FAB3-632C-4671-30D58066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54A3C6-1B65-7275-4707-B72C63F82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1EE3-EEC3-4F60-9420-CAC1D89D117B}" type="datetimeFigureOut">
              <a:rPr lang="en-KE" smtClean="0"/>
              <a:t>29/06/2024</a:t>
            </a:fld>
            <a:endParaRPr lang="en-K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1EE78-8E49-7594-81E5-FFD0EEE3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6FA77-C465-2FAE-6988-F9DCB53B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18EF-6FDD-4C77-B4A4-4E0BD6879F85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14075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9FFD3F-6937-A0A5-A36E-0708939F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1EE3-EEC3-4F60-9420-CAC1D89D117B}" type="datetimeFigureOut">
              <a:rPr lang="en-KE" smtClean="0"/>
              <a:t>29/06/2024</a:t>
            </a:fld>
            <a:endParaRPr lang="en-K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14ACE1-B679-D147-7075-D92F1E94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301D2-F80B-E699-BAA6-AC8C8C58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18EF-6FDD-4C77-B4A4-4E0BD6879F85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55862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88DA3-9EDC-66BB-D738-7AEF194A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FFBD8-624A-3906-59BB-B3677532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8E45F-E127-1B9E-FCBA-E760927B2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7D7E5-D966-F9CF-9165-5F5ED6C2D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1EE3-EEC3-4F60-9420-CAC1D89D117B}" type="datetimeFigureOut">
              <a:rPr lang="en-KE" smtClean="0"/>
              <a:t>29/06/2024</a:t>
            </a:fld>
            <a:endParaRPr lang="en-K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2EADF-54B2-644B-BF81-F7B76987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C50E7-A6CA-0CC3-6257-BE26D3F5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18EF-6FDD-4C77-B4A4-4E0BD6879F85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9161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185D-9284-D90F-DE21-536FE2D2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31108B-9524-7132-70B3-7FC3C8027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69D45-6933-AF08-E71F-A52859CE7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A6D9-1D98-A3B6-D32B-6CBFD62B7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1EE3-EEC3-4F60-9420-CAC1D89D117B}" type="datetimeFigureOut">
              <a:rPr lang="en-KE" smtClean="0"/>
              <a:t>29/06/2024</a:t>
            </a:fld>
            <a:endParaRPr lang="en-K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F82BF-485D-A9C3-8011-A9A9B381F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692E5-27E5-D3A1-FE1D-57412BC1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18EF-6FDD-4C77-B4A4-4E0BD6879F85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89935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FF99F-C6E6-69CF-A483-8165816C0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F9005-665E-FA11-9116-316CFFE38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7DEAE-9A57-750F-47CF-805457857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C1EE3-EEC3-4F60-9420-CAC1D89D117B}" type="datetimeFigureOut">
              <a:rPr lang="en-KE" smtClean="0"/>
              <a:t>29/06/2024</a:t>
            </a:fld>
            <a:endParaRPr lang="en-K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7C6BC-23C9-36DF-8033-90AA44BC3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51547-B825-CF74-34ED-E5121D332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B18EF-6FDD-4C77-B4A4-4E0BD6879F85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10245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3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3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3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1AccountSignIn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3C6CB4-160B-EDD5-6159-6D20F6A49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70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68589493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54A7FF-D2E7-7338-F119-A265768B0F50}"/>
              </a:ext>
            </a:extLst>
          </p:cNvPr>
          <p:cNvSpPr/>
          <p:nvPr/>
        </p:nvSpPr>
        <p:spPr>
          <a:xfrm>
            <a:off x="-363557" y="0"/>
            <a:ext cx="12555557" cy="81965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92687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274700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342757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96944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79060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865706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26331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813411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52188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46192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850C3A-898B-3CA8-F40D-F1558C94E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944" y="-97971"/>
            <a:ext cx="12387943" cy="703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81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982206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01706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34%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061556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012506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479782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054170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43%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20140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44%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535310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122547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46%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71069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0E4569-A7DF-4B7C-19BA-D594B6606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0371"/>
            <a:ext cx="12192000" cy="710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92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07851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59959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49%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064480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586351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829941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53%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4600368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54%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7333411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55%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389734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56%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7920118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57%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99632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426982-3F9C-B339-585E-F6EDD10E0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571" y="0"/>
            <a:ext cx="126383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637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58%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2481123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59%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8605988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177211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61%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3356211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62%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3837556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7396323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7960361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65%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1779007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66%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5785467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67%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27566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682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68%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0157075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2438092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70%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7791886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71%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9524550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73%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2670749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74%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7651147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5078558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76%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9141712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77%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685330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78%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9765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513651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79%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741722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8404124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81%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482228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82%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6236284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83%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9696517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84%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2663818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0339945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86%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7087829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1141155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597140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6615082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0429602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89%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4843565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9370918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91%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486939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92%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7075724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93%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5057535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94%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0105727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204278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96%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76820776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97%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914061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19423305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94368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8858242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51760662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EA385B-EA18-5AC4-B2FC-1C9D547057DC}"/>
              </a:ext>
            </a:extLst>
          </p:cNvPr>
          <p:cNvSpPr/>
          <p:nvPr/>
        </p:nvSpPr>
        <p:spPr>
          <a:xfrm>
            <a:off x="-370114" y="0"/>
            <a:ext cx="12562114" cy="76853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3D82A2-AED8-27D9-89EF-86A315598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3" y="-2492829"/>
            <a:ext cx="9753600" cy="93508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280FAC-3D70-B9B8-5F25-3952A106F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022" y="5453062"/>
            <a:ext cx="20955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77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EA385B-EA18-5AC4-B2FC-1C9D547057DC}"/>
              </a:ext>
            </a:extLst>
          </p:cNvPr>
          <p:cNvSpPr/>
          <p:nvPr/>
        </p:nvSpPr>
        <p:spPr>
          <a:xfrm>
            <a:off x="-370114" y="0"/>
            <a:ext cx="12562114" cy="76853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3D82A2-AED8-27D9-89EF-86A315598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6394" y="-946009"/>
            <a:ext cx="14097000" cy="97209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280FAC-3D70-B9B8-5F25-3952A106F0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022" y="5453062"/>
            <a:ext cx="2095500" cy="981075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31615C89-99A5-D958-77CF-6DD3DC2A46C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75018604"/>
                  </p:ext>
                </p:extLst>
              </p:nvPr>
            </p:nvGraphicFramePr>
            <p:xfrm flipV="1">
              <a:off x="1581821" y="7946418"/>
              <a:ext cx="3048000" cy="789957"/>
            </p:xfrm>
            <a:graphic>
              <a:graphicData uri="http://schemas.microsoft.com/office/powerpoint/2016/slidezoom">
                <pslz:sldZm>
                  <pslz:sldZmObj sldId="342" cId="56347730">
                    <pslz:zmPr id="{02AE9510-3567-49A7-B3FC-AF62B075D336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V="1">
                          <a:off x="0" y="0"/>
                          <a:ext cx="3048000" cy="78995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1615C89-99A5-D958-77CF-6DD3DC2A46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V="1">
                <a:off x="1581821" y="7946418"/>
                <a:ext cx="3048000" cy="78995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98DEBB7-09CE-1CE2-CC60-E5E772289AB9}"/>
              </a:ext>
            </a:extLst>
          </p:cNvPr>
          <p:cNvSpPr txBox="1"/>
          <p:nvPr/>
        </p:nvSpPr>
        <p:spPr>
          <a:xfrm>
            <a:off x="3756752" y="4957590"/>
            <a:ext cx="65920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Setting up devices </a:t>
            </a:r>
            <a:endParaRPr lang="en-KE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25801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EA385B-EA18-5AC4-B2FC-1C9D547057DC}"/>
              </a:ext>
            </a:extLst>
          </p:cNvPr>
          <p:cNvSpPr/>
          <p:nvPr/>
        </p:nvSpPr>
        <p:spPr>
          <a:xfrm>
            <a:off x="-370114" y="0"/>
            <a:ext cx="12562114" cy="76853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3D82A2-AED8-27D9-89EF-86A315598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6394" y="-946009"/>
            <a:ext cx="14097000" cy="97209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280FAC-3D70-B9B8-5F25-3952A106F0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022" y="5453062"/>
            <a:ext cx="2095500" cy="981075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31615C89-99A5-D958-77CF-6DD3DC2A46C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flipV="1">
              <a:off x="1581821" y="7946418"/>
              <a:ext cx="3048000" cy="789957"/>
            </p:xfrm>
            <a:graphic>
              <a:graphicData uri="http://schemas.microsoft.com/office/powerpoint/2016/slidezoom">
                <pslz:sldZm>
                  <pslz:sldZmObj sldId="342" cId="56347730">
                    <pslz:zmPr id="{02AE9510-3567-49A7-B3FC-AF62B075D336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V="1">
                          <a:off x="0" y="0"/>
                          <a:ext cx="3048000" cy="78995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1615C89-99A5-D958-77CF-6DD3DC2A46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V="1">
                <a:off x="1581821" y="7946418"/>
                <a:ext cx="3048000" cy="78995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98DEBB7-09CE-1CE2-CC60-E5E772289AB9}"/>
              </a:ext>
            </a:extLst>
          </p:cNvPr>
          <p:cNvSpPr txBox="1"/>
          <p:nvPr/>
        </p:nvSpPr>
        <p:spPr>
          <a:xfrm>
            <a:off x="3756752" y="4957590"/>
            <a:ext cx="82463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Setting up devices  50%</a:t>
            </a:r>
            <a:endParaRPr lang="en-KE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83573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EA385B-EA18-5AC4-B2FC-1C9D547057DC}"/>
              </a:ext>
            </a:extLst>
          </p:cNvPr>
          <p:cNvSpPr/>
          <p:nvPr/>
        </p:nvSpPr>
        <p:spPr>
          <a:xfrm>
            <a:off x="-370114" y="0"/>
            <a:ext cx="12562114" cy="76853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3D82A2-AED8-27D9-89EF-86A315598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6394" y="-946009"/>
            <a:ext cx="14097000" cy="97209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280FAC-3D70-B9B8-5F25-3952A106F0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022" y="5453062"/>
            <a:ext cx="2095500" cy="981075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31615C89-99A5-D958-77CF-6DD3DC2A46C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flipV="1">
              <a:off x="1581821" y="7946418"/>
              <a:ext cx="3048000" cy="789957"/>
            </p:xfrm>
            <a:graphic>
              <a:graphicData uri="http://schemas.microsoft.com/office/powerpoint/2016/slidezoom">
                <pslz:sldZm>
                  <pslz:sldZmObj sldId="342" cId="56347730">
                    <pslz:zmPr id="{02AE9510-3567-49A7-B3FC-AF62B075D336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V="1">
                          <a:off x="0" y="0"/>
                          <a:ext cx="3048000" cy="78995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1615C89-99A5-D958-77CF-6DD3DC2A46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V="1">
                <a:off x="1581821" y="7946418"/>
                <a:ext cx="3048000" cy="78995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98DEBB7-09CE-1CE2-CC60-E5E772289AB9}"/>
              </a:ext>
            </a:extLst>
          </p:cNvPr>
          <p:cNvSpPr txBox="1"/>
          <p:nvPr/>
        </p:nvSpPr>
        <p:spPr>
          <a:xfrm>
            <a:off x="3756752" y="4957590"/>
            <a:ext cx="86759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Setting up devices  100%</a:t>
            </a:r>
            <a:endParaRPr lang="en-KE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212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581B01-D02E-6EDC-F492-32B5A9BBB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8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3631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3B7607-E5E4-6BF0-FBA7-C5B206A68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4405" y="-231354"/>
            <a:ext cx="12658381" cy="708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2077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05F284-F285-A617-D33C-22F234B1D133}"/>
              </a:ext>
            </a:extLst>
          </p:cNvPr>
          <p:cNvSpPr/>
          <p:nvPr/>
        </p:nvSpPr>
        <p:spPr>
          <a:xfrm>
            <a:off x="-859316" y="0"/>
            <a:ext cx="13051316" cy="828468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773622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2825066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2AB37-4462-E18A-F6A3-D398968960FC}"/>
              </a:ext>
            </a:extLst>
          </p:cNvPr>
          <p:cNvSpPr/>
          <p:nvPr/>
        </p:nvSpPr>
        <p:spPr>
          <a:xfrm>
            <a:off x="-5629619" y="0"/>
            <a:ext cx="17821619" cy="862620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This wont take long</a:t>
            </a:r>
          </a:p>
          <a:p>
            <a:pPr algn="ctr"/>
            <a:r>
              <a:rPr lang="en-US" sz="4000" dirty="0"/>
              <a:t>Setting up your apps</a:t>
            </a:r>
            <a:endParaRPr lang="en-KE" sz="4000" dirty="0"/>
          </a:p>
        </p:txBody>
      </p:sp>
    </p:spTree>
    <p:extLst>
      <p:ext uri="{BB962C8B-B14F-4D97-AF65-F5344CB8AC3E}">
        <p14:creationId xmlns:p14="http://schemas.microsoft.com/office/powerpoint/2010/main" val="255351923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05944F-4B00-95D8-4C5E-D8895C8BE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9658" y="-110169"/>
            <a:ext cx="12621657" cy="69681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1DF00B-0D8C-45F1-BFB4-002CCF620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9658" y="-375920"/>
            <a:ext cx="13180458" cy="37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8637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F10B18-0F5D-649D-B82E-99241067C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16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198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FF6420-E9C9-F42D-4885-DA0F9D56B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4236"/>
            <a:ext cx="12192000" cy="701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2144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C6D761-685B-2660-B24D-40257106A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4698"/>
            <a:ext cx="12192000" cy="489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7245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C6D761-685B-2660-B24D-40257106A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49108" y="-2170323"/>
            <a:ext cx="18141108" cy="902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4866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0E3D55-BE19-DC36-515C-2938F3650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2871" y="121185"/>
            <a:ext cx="13792742" cy="736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673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Fireworks">
            <a:extLst>
              <a:ext uri="{FF2B5EF4-FFF2-40B4-BE49-F238E27FC236}">
                <a16:creationId xmlns:a16="http://schemas.microsoft.com/office/drawing/2014/main" id="{42C8AFE3-DF2F-0E45-B7A3-C0AD341A6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047" y="0"/>
            <a:ext cx="99922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926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05944F-4B00-95D8-4C5E-D8895C8BE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9657" y="-55085"/>
            <a:ext cx="12621657" cy="6968169"/>
          </a:xfrm>
          <a:prstGeom prst="rect">
            <a:avLst/>
          </a:prstGeom>
        </p:spPr>
      </p:pic>
      <p:pic>
        <p:nvPicPr>
          <p:cNvPr id="4" name="Picture 3" descr="Sign Language">
            <a:extLst>
              <a:ext uri="{FF2B5EF4-FFF2-40B4-BE49-F238E27FC236}">
                <a16:creationId xmlns:a16="http://schemas.microsoft.com/office/drawing/2014/main" id="{21A2F36D-D306-F1D2-AD0F-0462EADA7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680771" y="6537960"/>
            <a:ext cx="658368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5369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5DBCF4-2332-DC87-0EFA-D353500874F5}"/>
              </a:ext>
            </a:extLst>
          </p:cNvPr>
          <p:cNvSpPr/>
          <p:nvPr/>
        </p:nvSpPr>
        <p:spPr>
          <a:xfrm>
            <a:off x="-154236" y="0"/>
            <a:ext cx="12346236" cy="724909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20A575-1460-598E-C507-79E5C5BA7EB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729" y="2795242"/>
            <a:ext cx="2095500" cy="981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E2A92B-8FC1-21B2-6EEF-92E948F4DB07}"/>
              </a:ext>
            </a:extLst>
          </p:cNvPr>
          <p:cNvSpPr txBox="1"/>
          <p:nvPr/>
        </p:nvSpPr>
        <p:spPr>
          <a:xfrm>
            <a:off x="3756752" y="3429000"/>
            <a:ext cx="4729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Shutting down</a:t>
            </a:r>
            <a:endParaRPr lang="en-KE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520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527</Words>
  <Application>Microsoft Office PowerPoint</Application>
  <PresentationFormat>Widescreen</PresentationFormat>
  <Paragraphs>157</Paragraphs>
  <Slides>100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64</cp:revision>
  <dcterms:created xsi:type="dcterms:W3CDTF">2024-06-29T05:09:58Z</dcterms:created>
  <dcterms:modified xsi:type="dcterms:W3CDTF">2024-06-29T14:23:57Z</dcterms:modified>
</cp:coreProperties>
</file>