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124-69AA-E1F8-85E8-8ED75CBBE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90820-B3E4-A78B-9BCD-68A8B90A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5B3D-4921-58F5-8531-E48A7FD2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654E-107D-A1B9-2344-594633CA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0084-9B16-CECF-487A-BF9DC976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433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8011-D904-6134-5065-207948A2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742EE-9AE5-43AD-5C0A-9C060DEC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32D3-B7D5-D926-3B37-9997EBD6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995F-C16A-6E88-70E1-6994343A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4CCB-3DCF-9F3A-5F06-F590655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919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82B97-97D6-B4CA-1FC1-99DD06B76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092F-E5D9-AD1F-665A-47013A334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FAC8-0F96-AAF2-D8B7-2EFAF2AF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71EA-F285-BC9E-595E-B65369C1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E9A4-5609-4E20-DE63-06E0C5D0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8903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B8E4-7079-5CCC-B3B9-18A0B75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25B3-4FDB-A3FF-4209-E3EC6ACB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1EF8-FB93-0048-C0ED-1029FDF1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2455-4422-21AB-4C7A-FC5C3D17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A664-97A3-D618-1916-B7B25826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160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8A8A-7666-5F84-6E55-79C65E10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B7E6-13E8-AA0B-000D-75F3A029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8064-0103-6285-0583-BD9F13C7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8847-6745-1337-E041-F067CCD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9741-4C79-DBE0-9AFE-AF992353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4751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B4C5-8BF8-956D-1530-80909D86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347C-C366-146E-403A-EEA491C22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95EB1-7BDB-C30B-8470-97BFFC9E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B79E-A508-0908-E3EB-C5D831C8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88A9D-2A9D-9E71-45F6-AC162BB3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3BBF-98EB-C760-C53B-F9F42404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29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4263-F7C3-C992-52CD-6A556D94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F537-4E66-C0D7-A059-46C6E091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A066-71FB-D471-02B0-8C0AE177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A4804-19AF-2C21-CC7B-BD19F1CC5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D42B3-6357-1CD5-997E-ACAB3D592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D6E69-24BB-639F-DF23-817014D5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CCC19-ECA3-E02F-A7F8-9A470316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D7DF9-1A98-87B9-DC55-B998ABD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432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7AA-AA1D-CEFC-755F-630C3F06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28DA-D44B-3B0F-C3F0-03DC4465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C702-E735-F9FE-DDA7-B6AD86F6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7A6F0-EF48-AB3F-C5FE-031D3456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110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1E5E0-FC07-1385-D0B2-F58A4684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4B701-C1B3-E714-DFE0-89CE11F0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5F63-035D-5B43-8893-D647D509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4013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8082-896F-59BA-9BB9-483A914C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5C31-DDA5-D1DC-E0FF-D34AD5DB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A06C-1455-DB00-CAEB-47ECC483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6143E-14AF-7131-C20B-DEF782E9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4F7D9-5873-7278-3EFE-937000F3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FF38E-4327-1F06-6E34-058FCD5E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3844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5CE7-F3B0-CF2F-A9E0-4B3A0DA4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87165-1D40-0AC5-F261-AE2F2564A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316D-1550-4C85-4F11-064EA6D2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A931B-B12D-4EA7-6E95-9E277BB8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CA89-3808-93D8-ED7C-B96F4559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C58F-7058-967A-1AF8-6ACE5548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775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49A32-34F9-A9C0-78EC-452381E7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F7268-A767-9B8F-CA2D-19E9C3C7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7470-A00C-6F86-1833-A9448C763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0F23-79D8-4391-B175-F39D9EFF5802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72CF-A73D-D8F5-A109-CEA74A40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CA25-3AF7-664E-B74C-A0A770863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BC6A-0473-4D35-99CD-F9187C1959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982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6000.1638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mogus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amogus/comments/o6rh5m/amogus_the_movie/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mdb.com/title/tt19113706/" TargetMode="External"/><Relationship Id="rId3" Type="http://schemas.openxmlformats.org/officeDocument/2006/relationships/hyperlink" Target="https://amogus.io/" TargetMode="External"/><Relationship Id="rId7" Type="http://schemas.openxmlformats.org/officeDocument/2006/relationships/image" Target="../media/image13.jpg"/><Relationship Id="rId12" Type="http://schemas.openxmlformats.org/officeDocument/2006/relationships/hyperlink" Target="https://www.reddit.com/r/amogus/comments/o51wz7/amogus_in_4k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amogus/comments/o6rh5m/amogus_the_movie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jpg"/><Relationship Id="rId10" Type="http://schemas.openxmlformats.org/officeDocument/2006/relationships/hyperlink" Target="https://amogus.fandom.com/wiki/Ultimate_Sus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mdb.com/title/tt19113706/" TargetMode="External"/><Relationship Id="rId3" Type="http://schemas.openxmlformats.org/officeDocument/2006/relationships/hyperlink" Target="https://amogus.io/" TargetMode="External"/><Relationship Id="rId7" Type="http://schemas.openxmlformats.org/officeDocument/2006/relationships/image" Target="../media/image13.jpg"/><Relationship Id="rId12" Type="http://schemas.openxmlformats.org/officeDocument/2006/relationships/hyperlink" Target="https://www.reddit.com/r/amogus/comments/o51wz7/amogus_in_4k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amogus/comments/o6rh5m/amogus_the_movie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jpg"/><Relationship Id="rId10" Type="http://schemas.openxmlformats.org/officeDocument/2006/relationships/hyperlink" Target="https://amogus.fandom.com/wiki/Ultimate_Sus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mdb.com/title/tt19113706/" TargetMode="External"/><Relationship Id="rId3" Type="http://schemas.openxmlformats.org/officeDocument/2006/relationships/hyperlink" Target="https://amogus.io/" TargetMode="External"/><Relationship Id="rId7" Type="http://schemas.openxmlformats.org/officeDocument/2006/relationships/image" Target="../media/image13.jpg"/><Relationship Id="rId12" Type="http://schemas.openxmlformats.org/officeDocument/2006/relationships/hyperlink" Target="https://www.reddit.com/r/amogus/comments/o51wz7/amogus_in_4k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amogus/comments/o6rh5m/amogus_the_movie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jpg"/><Relationship Id="rId10" Type="http://schemas.openxmlformats.org/officeDocument/2006/relationships/hyperlink" Target="https://amogus.fandom.com/wiki/Ultimate_Sus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6001.1654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545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5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how-to-clean-install-windows-7-262491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b-sign.deviantart.com/art/Windows-Vista-Logo-Wallpaper-46299011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545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527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532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532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Vista_build_6001.1654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mogus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FFE-14D0-3045-363F-34686095D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05AAE-9A1D-5787-4232-1DD87967C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02B11-A3C4-F6DC-5790-445EC10A9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392" y="-828320"/>
            <a:ext cx="12364278" cy="7686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0AAF8-85BF-167F-9651-5780BB01BCE2}"/>
              </a:ext>
            </a:extLst>
          </p:cNvPr>
          <p:cNvSpPr txBox="1"/>
          <p:nvPr/>
        </p:nvSpPr>
        <p:spPr>
          <a:xfrm>
            <a:off x="748666" y="5571570"/>
            <a:ext cx="5595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6000.1638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409364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A00F-440A-D433-A055-0F4935DC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F6BF3-7063-6709-E896-5FAD0A13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291236" cy="6857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F82B6-397F-5F4E-7EB9-17BABD9E5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071"/>
            <a:ext cx="13003619" cy="66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5BBAA-0336-8EA4-9459-1F7267C61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223284" y="0"/>
            <a:ext cx="12684641" cy="63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2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A00F-440A-D433-A055-0F4935DC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F6BF3-7063-6709-E896-5FAD0A13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291236" cy="6857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F82B6-397F-5F4E-7EB9-17BABD9E5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071"/>
            <a:ext cx="13003619" cy="66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5BBAA-0336-8EA4-9459-1F7267C61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223284" y="0"/>
            <a:ext cx="12684641" cy="6328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0B075-6BC6-7DE3-78CB-24022F2BE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223285" y="0"/>
            <a:ext cx="4633784" cy="6328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3DED1-E812-9D6C-D646-E0C25C92AB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61047" y="131207"/>
            <a:ext cx="51435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D9E71A-F823-07D0-4025-F99A778A46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36072" y="-264965"/>
            <a:ext cx="391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A00F-440A-D433-A055-0F4935DC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F6BF3-7063-6709-E896-5FAD0A13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291236" cy="6857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F82B6-397F-5F4E-7EB9-17BABD9E5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071"/>
            <a:ext cx="13003619" cy="66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5BBAA-0336-8EA4-9459-1F7267C61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223284" y="0"/>
            <a:ext cx="12684641" cy="6328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0B075-6BC6-7DE3-78CB-24022F2BE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223285" y="0"/>
            <a:ext cx="4633784" cy="6328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3DED1-E812-9D6C-D646-E0C25C92AB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61047" y="131207"/>
            <a:ext cx="51435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D9E71A-F823-07D0-4025-F99A778A46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36072" y="-264965"/>
            <a:ext cx="391809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725BC6-1675-9434-B2FC-AF51615BA54D}"/>
              </a:ext>
            </a:extLst>
          </p:cNvPr>
          <p:cNvSpPr txBox="1"/>
          <p:nvPr/>
        </p:nvSpPr>
        <p:spPr>
          <a:xfrm>
            <a:off x="5603358" y="24454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Hes</a:t>
            </a:r>
            <a:r>
              <a:rPr lang="en-US" dirty="0"/>
              <a:t> sus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2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A00F-440A-D433-A055-0F4935DC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F6BF3-7063-6709-E896-5FAD0A13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291236" cy="6857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F82B6-397F-5F4E-7EB9-17BABD9E5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071"/>
            <a:ext cx="13003619" cy="66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5BBAA-0336-8EA4-9459-1F7267C61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223284" y="0"/>
            <a:ext cx="12684641" cy="6328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0B075-6BC6-7DE3-78CB-24022F2BE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223285" y="0"/>
            <a:ext cx="4633784" cy="6328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3DED1-E812-9D6C-D646-E0C25C92AB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20822" y="264963"/>
            <a:ext cx="51435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D9E71A-F823-07D0-4025-F99A778A46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-338227" y="0"/>
            <a:ext cx="391809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725BC6-1675-9434-B2FC-AF51615BA54D}"/>
              </a:ext>
            </a:extLst>
          </p:cNvPr>
          <p:cNvSpPr txBox="1"/>
          <p:nvPr/>
        </p:nvSpPr>
        <p:spPr>
          <a:xfrm>
            <a:off x="5603358" y="24454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Hes</a:t>
            </a:r>
            <a:r>
              <a:rPr lang="en-US" dirty="0"/>
              <a:t> sus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72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B6DC-F75A-2221-029F-A29150B4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won!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DDF7D-1FB1-FE4E-10B4-2FDA45750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81553"/>
            <a:ext cx="12408195" cy="637953"/>
          </a:xfrm>
        </p:spPr>
      </p:pic>
    </p:spTree>
    <p:extLst>
      <p:ext uri="{BB962C8B-B14F-4D97-AF65-F5344CB8AC3E}">
        <p14:creationId xmlns:p14="http://schemas.microsoft.com/office/powerpoint/2010/main" val="390767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18A-877A-8F9F-DE47-31F13E01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3169-920D-08EA-B455-6D5BFB46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2028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D50F-83BF-069D-DC54-3BE4814A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3FE9E-B76E-ACCC-E228-453650CD3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18977" y="-3605099"/>
            <a:ext cx="12510977" cy="105915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9C721-3475-251A-6471-00B331125B95}"/>
              </a:ext>
            </a:extLst>
          </p:cNvPr>
          <p:cNvSpPr txBox="1"/>
          <p:nvPr/>
        </p:nvSpPr>
        <p:spPr>
          <a:xfrm>
            <a:off x="-318977" y="6986475"/>
            <a:ext cx="12510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6001.16549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57177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8E22-A224-88F7-AA78-9A6D96A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FA28A-3B74-BBF3-F61C-15B96E3F9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5182" y="-1507222"/>
            <a:ext cx="12525153" cy="8651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B2341-2B8D-91F2-06FC-FF1A7B71EE73}"/>
              </a:ext>
            </a:extLst>
          </p:cNvPr>
          <p:cNvSpPr txBox="1"/>
          <p:nvPr/>
        </p:nvSpPr>
        <p:spPr>
          <a:xfrm>
            <a:off x="-255182" y="7144544"/>
            <a:ext cx="12525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545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C339C-BE0A-A940-6045-8FAD3634DFBB}"/>
              </a:ext>
            </a:extLst>
          </p:cNvPr>
          <p:cNvSpPr txBox="1"/>
          <p:nvPr/>
        </p:nvSpPr>
        <p:spPr>
          <a:xfrm>
            <a:off x="3083442" y="552892"/>
            <a:ext cx="52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is </a:t>
            </a:r>
            <a:r>
              <a:rPr lang="en-US" dirty="0" err="1"/>
              <a:t>shuting</a:t>
            </a:r>
            <a:r>
              <a:rPr lang="en-US" dirty="0"/>
              <a:t> down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798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57C8-33E2-7B5D-E97C-57A5D8F8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7889C-B3DC-D9D1-6FFA-98064B125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6200" y="1"/>
            <a:ext cx="123444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02778-D241-14AD-5111-619A3A34ABA6}"/>
              </a:ext>
            </a:extLst>
          </p:cNvPr>
          <p:cNvSpPr txBox="1"/>
          <p:nvPr/>
        </p:nvSpPr>
        <p:spPr>
          <a:xfrm>
            <a:off x="-76200" y="6858000"/>
            <a:ext cx="1234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5337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71050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6FEC-7614-71A3-91E1-0330685C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8AD7C-7584-A55E-AE69-1A2C4DF80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7085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5473A-0856-C4C1-3B71-2C2A80E39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33014" y="1140244"/>
            <a:ext cx="2388781" cy="2740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D6BD09-9A65-40E9-24D6-B4C1D5A51585}"/>
              </a:ext>
            </a:extLst>
          </p:cNvPr>
          <p:cNvSpPr txBox="1"/>
          <p:nvPr/>
        </p:nvSpPr>
        <p:spPr>
          <a:xfrm>
            <a:off x="4533014" y="3880883"/>
            <a:ext cx="23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5" tooltip="https://b-sign.deviantart.com/art/Windows-Vista-Logo-Wallpaper-46299011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6" tooltip="https://creativecommons.org/licenses/by-nc/3.0/"/>
              </a:rPr>
              <a:t>CC BY-NC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9921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8A80-8D3D-7F93-7B69-94AFC259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A1743-E6ED-E110-91CA-21C2D9246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5693" y="-927418"/>
            <a:ext cx="12131749" cy="8544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18F93-910C-676B-BC41-642999790591}"/>
              </a:ext>
            </a:extLst>
          </p:cNvPr>
          <p:cNvSpPr txBox="1"/>
          <p:nvPr/>
        </p:nvSpPr>
        <p:spPr>
          <a:xfrm>
            <a:off x="-95693" y="7617130"/>
            <a:ext cx="12131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545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47458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B065-BCE7-CCF3-5253-796A9142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F3B6A-9A9F-CA1A-8695-8C6C31B1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4930" y="-2600336"/>
            <a:ext cx="11802139" cy="11423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52E5E-CD1E-D9D6-D590-A6C2F016EE99}"/>
              </a:ext>
            </a:extLst>
          </p:cNvPr>
          <p:cNvSpPr txBox="1"/>
          <p:nvPr/>
        </p:nvSpPr>
        <p:spPr>
          <a:xfrm>
            <a:off x="194930" y="8822826"/>
            <a:ext cx="11802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527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22550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D6AA-6EE1-25CC-FC93-10D6667D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23A85-FD97-B602-BD06-A71D987C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95693"/>
            <a:ext cx="12620846" cy="6942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ADAEB-C0BE-B19A-F981-E34B65C41250}"/>
              </a:ext>
            </a:extLst>
          </p:cNvPr>
          <p:cNvSpPr txBox="1"/>
          <p:nvPr/>
        </p:nvSpPr>
        <p:spPr>
          <a:xfrm>
            <a:off x="1" y="7038218"/>
            <a:ext cx="1262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5329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9370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8D2D-F7E1-205C-E740-2D97A61C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40438-3820-A0A2-F9AB-41F1B35F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69357" y="-1205978"/>
            <a:ext cx="12461357" cy="8169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FA5D4-B562-CD76-59C3-2E39E497534E}"/>
              </a:ext>
            </a:extLst>
          </p:cNvPr>
          <p:cNvSpPr txBox="1"/>
          <p:nvPr/>
        </p:nvSpPr>
        <p:spPr>
          <a:xfrm>
            <a:off x="-269357" y="6963790"/>
            <a:ext cx="12461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5329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0198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D50F-83BF-069D-DC54-3BE4814A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3FE9E-B76E-ACCC-E228-453650CD3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18977" y="-3605099"/>
            <a:ext cx="12510977" cy="105915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9C721-3475-251A-6471-00B331125B95}"/>
              </a:ext>
            </a:extLst>
          </p:cNvPr>
          <p:cNvSpPr txBox="1"/>
          <p:nvPr/>
        </p:nvSpPr>
        <p:spPr>
          <a:xfrm>
            <a:off x="-318977" y="6986475"/>
            <a:ext cx="12510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Vista_build_6001.16549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54233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A00F-440A-D433-A055-0F4935DC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F6BF3-7063-6709-E896-5FAD0A13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291236" cy="6857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F82B6-397F-5F4E-7EB9-17BABD9E5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071"/>
            <a:ext cx="13003619" cy="6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8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113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won!</vt:lpstr>
      <vt:lpstr>PowerPoint Presentation</vt:lpstr>
      <vt:lpstr>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10</cp:revision>
  <dcterms:created xsi:type="dcterms:W3CDTF">2024-06-23T13:26:32Z</dcterms:created>
  <dcterms:modified xsi:type="dcterms:W3CDTF">2024-06-23T14:35:14Z</dcterms:modified>
</cp:coreProperties>
</file>