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1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3E4E-6B50-910A-3B14-1FB6B2CDE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D7EA0-B3E6-2B08-6359-D6F733FD4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A5F8A-A8C8-BE37-1CBE-074795B1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2A06-906A-4C6C-A1CA-BACAE94CDA68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D1497-D991-2DC8-E9C9-28C84072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1CFD3-88C1-0B39-105D-9F3E536A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AF46-0325-458B-B67D-0A0A6748CE9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5661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04CF-0838-FFE2-B5AF-C4DB7CA7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5E061-8AE1-5225-ABCF-B5ACAD8CF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706D7-716A-C329-E009-F4C448E6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2A06-906A-4C6C-A1CA-BACAE94CDA68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5992A-06CC-D74C-EAA8-885A47F2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37488-0EFF-74B4-E32D-F71AAA2B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AF46-0325-458B-B67D-0A0A6748CE9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0110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95ED6-5E80-5626-F8D3-D2C227418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819D4-5E07-A52A-E848-8B353D917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B8EB3-E171-BCCF-4AD8-7D47554B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2A06-906A-4C6C-A1CA-BACAE94CDA68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D47B6-00F5-00F9-16BE-99517A88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D54E7-D006-03F5-A930-4C6687B7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AF46-0325-458B-B67D-0A0A6748CE9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0910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C627-B2C0-04E0-CD8E-109245A8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485FD-5F3E-8D94-C0F1-E1240149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1E3A7-F19E-4958-CD61-D49D73D2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2A06-906A-4C6C-A1CA-BACAE94CDA68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475E5-B9A2-13EB-75BF-ED51D3CA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CC3ED-A849-17F3-CF91-F8F58CAB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AF46-0325-458B-B67D-0A0A6748CE9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844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BEE2-18B9-840D-1E3A-626D9AA0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1FDC7-59D3-E1F8-0023-09BA37961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2ED27-080F-9E8A-5E1E-BFBA681C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2A06-906A-4C6C-A1CA-BACAE94CDA68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3B80E-DEBF-61CF-7420-2E8C3E77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9C31D-FA43-586C-0C93-2957AC13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AF46-0325-458B-B67D-0A0A6748CE9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4154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A8DB-8616-DCF1-6AEE-87045037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0872E-AB81-DC45-51AF-BD3D7E919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9A275-F772-1DEE-74D5-42636BBC4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9FC5E-956D-3E43-B474-EFAA8D71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2A06-906A-4C6C-A1CA-BACAE94CDA68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852D3-4209-5F92-EF17-C565E266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8C5BA-F66C-F52A-0061-DF2C8D5F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AF46-0325-458B-B67D-0A0A6748CE9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4541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7839-5B03-55C2-07A2-1AF0328F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029B6-2582-15CF-E85B-5C89E027A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E5EFC-36F5-A4AB-0D34-7B68695B2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6AF66-E580-8A5E-3DBF-4791FCECA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756B6-FB83-61A0-BE50-F0302EE1D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C176F-8162-8E78-0C8A-026089D1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2A06-906A-4C6C-A1CA-BACAE94CDA68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B8EC1-C68D-65E3-508E-67330EF0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631CC-3D64-6359-E536-2E3A90B4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AF46-0325-458B-B67D-0A0A6748CE9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4985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FC9E-2005-C6EC-9B9D-CF59CB1E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2D31B-B007-981D-7407-6C29B0A5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2A06-906A-4C6C-A1CA-BACAE94CDA68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2479D-DFA3-8311-76B5-0EC1AB79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49B76-C7CD-9E13-5ABE-302B0D30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AF46-0325-458B-B67D-0A0A6748CE9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3622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7C680-E73C-54D6-8819-E05CBCCF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2A06-906A-4C6C-A1CA-BACAE94CDA68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02F4A-1767-A11F-CC5C-E513CE99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CFB72-6571-E301-BA1A-9CF10EC7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AF46-0325-458B-B67D-0A0A6748CE9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1656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5C21-7897-E107-5642-A954A2D0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8E79A-ECDD-4492-8775-52E0D7392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A45DC-8938-D334-873C-5DE69E0BD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1FC9B-0665-C31E-F06F-A2A4B3AA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2A06-906A-4C6C-A1CA-BACAE94CDA68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62C40-9FE4-2285-6BE7-516DBDB5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3D1E7-117C-4F57-F5E7-E449159F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AF46-0325-458B-B67D-0A0A6748CE9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7639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C2D9-6286-88CD-7831-36861A39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0364D-7895-814D-2C3F-FD9E6BD6D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3E2BD-3B34-4430-8036-0424FB446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07AFE-CD38-8AFB-CB0F-C3591FD7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2A06-906A-4C6C-A1CA-BACAE94CDA68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402C7-78D8-5196-83C2-F49B97F3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147E5-5B54-202D-B479-2EEC9E9A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AF46-0325-458B-B67D-0A0A6748CE9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9065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C05E6-B9CE-C953-FFC3-B4DBE7F9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5E484-FA3E-E93A-73AE-7CB167484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0994C-38E5-0CD5-CAE0-B7B2BCF5A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A2A06-906A-4C6C-A1CA-BACAE94CDA68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B87CD-9C68-5FE9-85B1-3E7F5FD64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DD395-C045-6B5D-CF32-E1A2671A4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DAF46-0325-458B-B67D-0A0A6748CE9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2447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ew-ones.blogspot.com/2011/04/how-to-repair-installation-windows-xp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Windows_XP_build_2600.107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Windows_XP_build_2600.208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Windows_XP_build_242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Windows_X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betawiki.net/wiki/Windows_XP" TargetMode="External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kkepedia.org/wiki/Among_Us" TargetMode="External"/><Relationship Id="rId5" Type="http://schemas.openxmlformats.org/officeDocument/2006/relationships/image" Target="../media/image6.jpg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803B-E6A6-42BA-0626-5D43D32B3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08206-5527-7065-5D24-C2FA9B8BF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12706-25E7-5CC3-E501-8502FACF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39148" y="0"/>
            <a:ext cx="12192000" cy="5504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6C3C8C-A6F3-DA96-4715-BC82DAAA7F54}"/>
              </a:ext>
            </a:extLst>
          </p:cNvPr>
          <p:cNvSpPr txBox="1"/>
          <p:nvPr/>
        </p:nvSpPr>
        <p:spPr>
          <a:xfrm>
            <a:off x="-139148" y="5504805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new-ones.blogspot.com/2011/04/how-to-repair-installation-windows-xp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/3.0/"/>
              </a:rPr>
              <a:t>CC BY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341693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85E1-098B-B8F2-16ED-58A782D7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F89A60-DAB7-F113-D2BB-3F730B698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979" y="160611"/>
            <a:ext cx="12076042" cy="66973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E0E2E-7A1D-675E-FD47-5F6D59BADFF6}"/>
              </a:ext>
            </a:extLst>
          </p:cNvPr>
          <p:cNvSpPr txBox="1"/>
          <p:nvPr/>
        </p:nvSpPr>
        <p:spPr>
          <a:xfrm>
            <a:off x="57979" y="6858000"/>
            <a:ext cx="12076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Windows_XP_build_2600.1078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416469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211C-BB0E-D0F6-3317-A308CFA6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4D81F3-E983-F42F-348D-EC258F115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61730" y="-626788"/>
            <a:ext cx="12453730" cy="79092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FD182E-A587-D0FC-D1AA-A136BCE24864}"/>
              </a:ext>
            </a:extLst>
          </p:cNvPr>
          <p:cNvSpPr txBox="1"/>
          <p:nvPr/>
        </p:nvSpPr>
        <p:spPr>
          <a:xfrm>
            <a:off x="-261730" y="7282449"/>
            <a:ext cx="12453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Windows_XP_build_2600.2082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36932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B6EB-6DB8-C0A2-9678-333EC17E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B90B04-180A-5F4E-2E2B-BDD22C752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9026" y="-183743"/>
            <a:ext cx="12032974" cy="68909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0CE166-43CC-2876-EFD0-A8853B23EADD}"/>
              </a:ext>
            </a:extLst>
          </p:cNvPr>
          <p:cNvSpPr txBox="1"/>
          <p:nvPr/>
        </p:nvSpPr>
        <p:spPr>
          <a:xfrm>
            <a:off x="159026" y="6707222"/>
            <a:ext cx="120329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Windows_XP_build_2428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243666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B38C-A2DA-A1A9-4470-D3424266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CAA68-DA7F-536E-9A5E-088F2FFED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3200" y="0"/>
            <a:ext cx="11833087" cy="6176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04126-40AC-1E6A-B62A-89424AF4B431}"/>
              </a:ext>
            </a:extLst>
          </p:cNvPr>
          <p:cNvSpPr txBox="1"/>
          <p:nvPr/>
        </p:nvSpPr>
        <p:spPr>
          <a:xfrm>
            <a:off x="203200" y="6176963"/>
            <a:ext cx="11833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Windows_XP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27473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B38C-A2DA-A1A9-4470-D3424266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CAA68-DA7F-536E-9A5E-088F2FFED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3200" y="1027906"/>
            <a:ext cx="11833087" cy="6176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04126-40AC-1E6A-B62A-89424AF4B431}"/>
              </a:ext>
            </a:extLst>
          </p:cNvPr>
          <p:cNvSpPr txBox="1"/>
          <p:nvPr/>
        </p:nvSpPr>
        <p:spPr>
          <a:xfrm>
            <a:off x="203200" y="6176963"/>
            <a:ext cx="11833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Windows_XP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4D736-F283-8F88-7865-3DFBB59B43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-421774" y="450205"/>
            <a:ext cx="5149516" cy="6629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641778-EDAE-0D15-DD35-B646F4379986}"/>
              </a:ext>
            </a:extLst>
          </p:cNvPr>
          <p:cNvSpPr txBox="1"/>
          <p:nvPr/>
        </p:nvSpPr>
        <p:spPr>
          <a:xfrm>
            <a:off x="5024437" y="4500562"/>
            <a:ext cx="44805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6" tooltip="https://ikkepedia.org/wiki/Among_Us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7" tooltip="https://creativecommons.org/licenses/by-nc-sa/3.0/"/>
              </a:rPr>
              <a:t>CC BY-SA-NC</a:t>
            </a:r>
            <a:endParaRPr lang="en-KE" sz="9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353E79-D7E9-3DA8-8624-873CF74874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47" y="0"/>
            <a:ext cx="7030452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28E5FC-59E2-94BD-3483-252D47B2BBBA}"/>
              </a:ext>
            </a:extLst>
          </p:cNvPr>
          <p:cNvSpPr txBox="1"/>
          <p:nvPr/>
        </p:nvSpPr>
        <p:spPr>
          <a:xfrm>
            <a:off x="2738843" y="541039"/>
            <a:ext cx="4815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Who was edging</a:t>
            </a:r>
            <a:endParaRPr lang="en-KE" sz="5400" dirty="0"/>
          </a:p>
        </p:txBody>
      </p:sp>
    </p:spTree>
    <p:extLst>
      <p:ext uri="{BB962C8B-B14F-4D97-AF65-F5344CB8AC3E}">
        <p14:creationId xmlns:p14="http://schemas.microsoft.com/office/powerpoint/2010/main" val="140296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7729-4546-61A6-4BC5-483C6A6E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</a:t>
            </a:r>
            <a:r>
              <a:rPr lang="en-US" dirty="0" err="1"/>
              <a:t>stuipd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0326-26E0-ECC1-89D6-0A6199A70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dumb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058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76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stuipd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2</cp:revision>
  <dcterms:created xsi:type="dcterms:W3CDTF">2024-06-23T06:38:43Z</dcterms:created>
  <dcterms:modified xsi:type="dcterms:W3CDTF">2024-06-26T09:31:05Z</dcterms:modified>
</cp:coreProperties>
</file>