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81" r:id="rId7"/>
    <p:sldId id="28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06FA-BDC4-EF52-4ACA-3AA75C021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37D88-55FE-DA3C-28CB-D9C07E71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9C43B-89EC-218E-6666-95D87DF7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23E4F-CF8B-4D86-8D26-9F3340FA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6E36-47D2-48E7-0FDE-C6D46275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3306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1124-714A-EF54-D0B0-74189BA4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C0D0D-ECB7-323F-8E64-506CB5C2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244E-3B30-FA10-A3F7-7303C89F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65B5-BCD5-44A6-1F85-80F3F03D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E74EC-F06B-1FB0-BF61-DBFB1382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3284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50DE8-0CF6-9B32-A439-53DA9609B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E91E6-41B7-9294-4297-E5AFE3C32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B7C7B-3358-C68F-07AC-7BAA7602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FB40-FBE9-28CB-D211-1FC2787E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BE61-5C16-81E5-FD2B-7B0C06A8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729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1310-492C-03DE-EE13-FF6B4552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43DA-D767-9B13-8C8D-0DA7E9A3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6E102-CD33-50E7-2ABE-815402C6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E4BA-CDBF-FB65-3CCA-9187743F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1168A-CCEB-50C8-31C1-E5BE2837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549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CCA5-A17B-E216-B433-C36AB5FD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A362F-63A0-645A-9811-E4562898E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1F4D-395E-0A97-C1E0-680328F5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7BC4-89F7-6A6C-8165-8675BE7C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5FA00-47B6-1119-8D0C-B3598E09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3487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0616-77F7-0E9E-BBB9-1B78A327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B2D1-622E-1431-46F2-7978CD533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2544B-2DAF-B897-0607-E65A56B4E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02C9C-F13E-F1C8-C378-5D26C57D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5033-61E1-7F94-A860-3F014FD8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EB90-7905-7AA6-B173-77796745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151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129C-E53E-715B-82A1-189546F2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EF64-8DE0-FC26-8A63-374F1BC6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DED88-D3FC-41D7-EB2B-8FF600050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02936-F2CD-8D06-61D3-6B98BA313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C7325-48C6-FAAC-24BC-884B125D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63FA8-F16A-732B-C667-6ACD4ED4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52205-4E92-3862-293F-D3F4A6D9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A6B13-5F5B-0A98-00DB-6EF02052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985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51AD-E833-4872-E4FE-5BA39B23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44039-831D-C903-C8AC-704C9326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CCDA6-1950-DA75-65DB-2D17CFF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D5F98-6038-10AC-47FF-CD499BAF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4208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BCB35-E5F2-A728-A361-05960677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64EF7-01D0-5E4D-6112-231276C4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565CD-8250-9923-8ED8-EC3AE5F6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5753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73E8-B8ED-FEAB-9DAD-58673A1C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820D-4E86-B909-BB5D-968A1372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91E7-103F-F310-45DF-0DAB3E98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A0C2-DCC3-3B64-C528-0BA0EBC8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727A-6778-EA05-7F77-1F39A2D3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D0111-7987-28B8-8141-A085ACBB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0940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3D35-EEE7-7CFE-52B6-1FD51B6F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1A519-8F48-E604-4026-809A3AA94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DADF3-02C7-82D0-9FC0-64DE4B589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9C07-9411-A162-F253-EC200AD4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6ACAD-CA44-33DC-6F56-F66602FF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BA5C9-09F8-CB74-E654-1B142CE8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9637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B26D2-5E95-ADF9-7EF9-5F635B10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2899-F408-5165-27EC-30CA0901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8109A-CC18-17F4-8A02-3F36A0C8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F53E-3230-4F3F-8CEB-2E32ECD7DECD}" type="datetimeFigureOut">
              <a:rPr lang="en-KE" smtClean="0"/>
              <a:t>23/06/2024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D198-0E26-4BF7-01AB-647CB10E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B3EB-45B9-498E-B8EF-A27B45F71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9157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rben.info/install-windows-11-arm-vmware-fusion-apple-silicon.html" TargetMode="External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1/06/questo-e-windows-11-video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mogus.fandom.com/f/t/Sus%20Amogu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Qy8T0bDSXU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among-us-character-937487dca59c480383c97ec81c5b1c30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amogus-02eda942ce934fe6a2ba8ed3a1f6264b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1/08/come-installare-windows-11-qualsiasi-pc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32F5-D10F-CE88-7225-A594BBF1E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41DB-BB1F-E83A-E294-9126B4D48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2CF26-BCE9-B4AE-ABA4-8A9583DB1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36104" y="-576469"/>
            <a:ext cx="13706061" cy="7841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3FD6F-C7D4-4CD5-6EDA-B38EF2532F90}"/>
              </a:ext>
            </a:extLst>
          </p:cNvPr>
          <p:cNvSpPr txBox="1"/>
          <p:nvPr/>
        </p:nvSpPr>
        <p:spPr>
          <a:xfrm>
            <a:off x="-636104" y="7265505"/>
            <a:ext cx="13706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korben.info/install-windows-11-arm-vmware-fusion-apple-silicon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nc-nd/3.0/"/>
              </a:rPr>
              <a:t>CC BY-NC-ND</a:t>
            </a:r>
            <a:endParaRPr lang="en-KE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3AEED8-319B-8E22-3CE7-45CEC23E4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76" y="4429919"/>
            <a:ext cx="20955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4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2041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1233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6746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9705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818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9624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7094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3827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wi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7762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349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D409-08DB-3B57-E365-348A95D1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E4E85-8159-ADE6-6BC7-27237A951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955584"/>
            <a:ext cx="12192000" cy="78135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53A3A-6323-ABEC-37AA-802A38585D4F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www.htnovo.net/2021/06/questo-e-windows-11-video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731945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59232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windo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35855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5984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56872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windows1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44169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windows11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4926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AC4-AE84-F215-59D6-2C35453F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D5E7F-D3A2-36E7-FB1E-F60E6DCCB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2922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AE1A-0F3D-FA68-0CA1-D66F70E5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926921-FEB8-B14C-4477-0B66DD4D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9574" y="-69574"/>
            <a:ext cx="12751904" cy="6848061"/>
          </a:xfrm>
        </p:spPr>
      </p:pic>
    </p:spTree>
    <p:extLst>
      <p:ext uri="{BB962C8B-B14F-4D97-AF65-F5344CB8AC3E}">
        <p14:creationId xmlns:p14="http://schemas.microsoft.com/office/powerpoint/2010/main" val="297093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A48C-47C9-E0FE-A388-BB46AD1F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EE17C-7B44-7A92-10CC-25FBB0AB4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19271" y="109330"/>
            <a:ext cx="12543183" cy="60676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244F7-2636-6155-EB45-D84C8B760F57}"/>
              </a:ext>
            </a:extLst>
          </p:cNvPr>
          <p:cNvSpPr txBox="1"/>
          <p:nvPr/>
        </p:nvSpPr>
        <p:spPr>
          <a:xfrm>
            <a:off x="-119271" y="6176963"/>
            <a:ext cx="125431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sketchfab.com/3d-models/among-us-character-937487dca59c480383c97ec81c5b1c30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/3.0/"/>
              </a:rPr>
              <a:t>CC BY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83110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4495-3841-221D-8848-08715EFA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72802-0181-23CF-C66A-A73765967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73362-FDBD-18E9-DCBF-1A0BD06B148C}"/>
              </a:ext>
            </a:extLst>
          </p:cNvPr>
          <p:cNvSpPr txBox="1"/>
          <p:nvPr/>
        </p:nvSpPr>
        <p:spPr>
          <a:xfrm>
            <a:off x="2228144" y="6176963"/>
            <a:ext cx="7735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sketchfab.com/3d-models/amogus-02eda942ce934fe6a2ba8ed3a1f6264b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80622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265D-20BF-5543-E328-0B01AC87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win!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253B-EB5F-8499-1A2C-ECABF74B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7261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FC17-A480-FA64-E655-7DB0B78E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907E9-DF2D-4B3A-0663-7D6E3E536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494334"/>
            <a:ext cx="12311270" cy="73523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2BA15-2BD9-B4E1-0E63-243D85B03629}"/>
              </a:ext>
            </a:extLst>
          </p:cNvPr>
          <p:cNvSpPr txBox="1"/>
          <p:nvPr/>
        </p:nvSpPr>
        <p:spPr>
          <a:xfrm>
            <a:off x="-119269" y="6176963"/>
            <a:ext cx="12311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www.htnovo.net/2021/08/come-installare-windows-11-qualsiasi-pc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82924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9883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105</Words>
  <Application>Microsoft Office PowerPoint</Application>
  <PresentationFormat>Widescreen</PresentationFormat>
  <Paragraphs>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win!</vt:lpstr>
      <vt:lpstr>PowerPoint Presentation</vt:lpstr>
      <vt:lpstr>h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7</cp:revision>
  <dcterms:created xsi:type="dcterms:W3CDTF">2024-06-23T08:13:51Z</dcterms:created>
  <dcterms:modified xsi:type="dcterms:W3CDTF">2024-06-23T08:40:13Z</dcterms:modified>
</cp:coreProperties>
</file>